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5"/>
  </p:notesMasterIdLst>
  <p:handoutMasterIdLst>
    <p:handoutMasterId r:id="rId76"/>
  </p:handoutMasterIdLst>
  <p:sldIdLst>
    <p:sldId id="256" r:id="rId2"/>
    <p:sldId id="257" r:id="rId3"/>
    <p:sldId id="258" r:id="rId4"/>
    <p:sldId id="259" r:id="rId5"/>
    <p:sldId id="260" r:id="rId6"/>
    <p:sldId id="261" r:id="rId7"/>
    <p:sldId id="262" r:id="rId8"/>
    <p:sldId id="263" r:id="rId9"/>
    <p:sldId id="264" r:id="rId10"/>
    <p:sldId id="265" r:id="rId11"/>
    <p:sldId id="266" r:id="rId12"/>
    <p:sldId id="286" r:id="rId13"/>
    <p:sldId id="287" r:id="rId14"/>
    <p:sldId id="341" r:id="rId15"/>
    <p:sldId id="342"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43" r:id="rId37"/>
    <p:sldId id="344" r:id="rId38"/>
    <p:sldId id="345" r:id="rId39"/>
    <p:sldId id="346" r:id="rId40"/>
    <p:sldId id="308" r:id="rId41"/>
    <p:sldId id="309" r:id="rId42"/>
    <p:sldId id="310" r:id="rId43"/>
    <p:sldId id="311" r:id="rId44"/>
    <p:sldId id="312" r:id="rId45"/>
    <p:sldId id="313" r:id="rId46"/>
    <p:sldId id="314" r:id="rId47"/>
    <p:sldId id="315" r:id="rId48"/>
    <p:sldId id="329" r:id="rId49"/>
    <p:sldId id="330" r:id="rId50"/>
    <p:sldId id="331" r:id="rId51"/>
    <p:sldId id="332" r:id="rId52"/>
    <p:sldId id="333" r:id="rId53"/>
    <p:sldId id="334" r:id="rId54"/>
    <p:sldId id="335" r:id="rId55"/>
    <p:sldId id="336" r:id="rId56"/>
    <p:sldId id="338" r:id="rId57"/>
    <p:sldId id="339" r:id="rId58"/>
    <p:sldId id="270" r:id="rId59"/>
    <p:sldId id="273" r:id="rId60"/>
    <p:sldId id="274" r:id="rId61"/>
    <p:sldId id="276" r:id="rId62"/>
    <p:sldId id="279" r:id="rId63"/>
    <p:sldId id="278" r:id="rId64"/>
    <p:sldId id="277" r:id="rId65"/>
    <p:sldId id="280" r:id="rId66"/>
    <p:sldId id="275" r:id="rId67"/>
    <p:sldId id="284" r:id="rId68"/>
    <p:sldId id="282" r:id="rId69"/>
    <p:sldId id="337" r:id="rId70"/>
    <p:sldId id="285" r:id="rId71"/>
    <p:sldId id="281" r:id="rId72"/>
    <p:sldId id="283" r:id="rId73"/>
    <p:sldId id="340" r:id="rId74"/>
  </p:sldIdLst>
  <p:sldSz cx="8686800" cy="5148263"/>
  <p:notesSz cx="6858000" cy="9144000"/>
  <p:defaultTextStyle>
    <a:defPPr>
      <a:defRPr lang="en-US"/>
    </a:defPPr>
    <a:lvl1pPr marL="0" algn="l" defTabSz="790499" rtl="0" eaLnBrk="1" latinLnBrk="0" hangingPunct="1">
      <a:defRPr sz="1600" kern="1200">
        <a:solidFill>
          <a:schemeClr val="tx1"/>
        </a:solidFill>
        <a:latin typeface="+mn-lt"/>
        <a:ea typeface="+mn-ea"/>
        <a:cs typeface="+mn-cs"/>
      </a:defRPr>
    </a:lvl1pPr>
    <a:lvl2pPr marL="395249" algn="l" defTabSz="790499" rtl="0" eaLnBrk="1" latinLnBrk="0" hangingPunct="1">
      <a:defRPr sz="1600" kern="1200">
        <a:solidFill>
          <a:schemeClr val="tx1"/>
        </a:solidFill>
        <a:latin typeface="+mn-lt"/>
        <a:ea typeface="+mn-ea"/>
        <a:cs typeface="+mn-cs"/>
      </a:defRPr>
    </a:lvl2pPr>
    <a:lvl3pPr marL="790499" algn="l" defTabSz="790499" rtl="0" eaLnBrk="1" latinLnBrk="0" hangingPunct="1">
      <a:defRPr sz="1600" kern="1200">
        <a:solidFill>
          <a:schemeClr val="tx1"/>
        </a:solidFill>
        <a:latin typeface="+mn-lt"/>
        <a:ea typeface="+mn-ea"/>
        <a:cs typeface="+mn-cs"/>
      </a:defRPr>
    </a:lvl3pPr>
    <a:lvl4pPr marL="1185748" algn="l" defTabSz="790499" rtl="0" eaLnBrk="1" latinLnBrk="0" hangingPunct="1">
      <a:defRPr sz="1600" kern="1200">
        <a:solidFill>
          <a:schemeClr val="tx1"/>
        </a:solidFill>
        <a:latin typeface="+mn-lt"/>
        <a:ea typeface="+mn-ea"/>
        <a:cs typeface="+mn-cs"/>
      </a:defRPr>
    </a:lvl4pPr>
    <a:lvl5pPr marL="1580998" algn="l" defTabSz="790499" rtl="0" eaLnBrk="1" latinLnBrk="0" hangingPunct="1">
      <a:defRPr sz="1600" kern="1200">
        <a:solidFill>
          <a:schemeClr val="tx1"/>
        </a:solidFill>
        <a:latin typeface="+mn-lt"/>
        <a:ea typeface="+mn-ea"/>
        <a:cs typeface="+mn-cs"/>
      </a:defRPr>
    </a:lvl5pPr>
    <a:lvl6pPr marL="1976247" algn="l" defTabSz="790499" rtl="0" eaLnBrk="1" latinLnBrk="0" hangingPunct="1">
      <a:defRPr sz="1600" kern="1200">
        <a:solidFill>
          <a:schemeClr val="tx1"/>
        </a:solidFill>
        <a:latin typeface="+mn-lt"/>
        <a:ea typeface="+mn-ea"/>
        <a:cs typeface="+mn-cs"/>
      </a:defRPr>
    </a:lvl6pPr>
    <a:lvl7pPr marL="2371496" algn="l" defTabSz="790499" rtl="0" eaLnBrk="1" latinLnBrk="0" hangingPunct="1">
      <a:defRPr sz="1600" kern="1200">
        <a:solidFill>
          <a:schemeClr val="tx1"/>
        </a:solidFill>
        <a:latin typeface="+mn-lt"/>
        <a:ea typeface="+mn-ea"/>
        <a:cs typeface="+mn-cs"/>
      </a:defRPr>
    </a:lvl7pPr>
    <a:lvl8pPr marL="2766746" algn="l" defTabSz="790499" rtl="0" eaLnBrk="1" latinLnBrk="0" hangingPunct="1">
      <a:defRPr sz="1600" kern="1200">
        <a:solidFill>
          <a:schemeClr val="tx1"/>
        </a:solidFill>
        <a:latin typeface="+mn-lt"/>
        <a:ea typeface="+mn-ea"/>
        <a:cs typeface="+mn-cs"/>
      </a:defRPr>
    </a:lvl8pPr>
    <a:lvl9pPr marL="3161995" algn="l" defTabSz="790499" rtl="0" eaLnBrk="1" latinLnBrk="0" hangingPunct="1">
      <a:defRPr sz="1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3" d="100"/>
          <a:sy n="143" d="100"/>
        </p:scale>
        <p:origin x="-282" y="-102"/>
      </p:cViewPr>
      <p:guideLst>
        <p:guide orient="horz" pos="1622"/>
        <p:guide pos="2736"/>
      </p:guideLst>
    </p:cSldViewPr>
  </p:slideViewPr>
  <p:notesTextViewPr>
    <p:cViewPr>
      <p:scale>
        <a:sx n="100" d="100"/>
        <a:sy n="100" d="100"/>
      </p:scale>
      <p:origin x="0" y="0"/>
    </p:cViewPr>
  </p:notesTextViewPr>
  <p:sorterViewPr>
    <p:cViewPr>
      <p:scale>
        <a:sx n="91" d="100"/>
        <a:sy n="91" d="100"/>
      </p:scale>
      <p:origin x="0" y="738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182D2DC-5479-4A33-A03F-35152127CD36}" type="datetimeFigureOut">
              <a:rPr lang="en-US" smtClean="0"/>
              <a:pPr/>
              <a:t>1/16/2012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D79E567-78D2-43F3-8D2D-4B4AB74CB4EE}"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E94C66-C3D4-4736-AA40-890FD63B0BCB}" type="datetimeFigureOut">
              <a:rPr lang="en-US" smtClean="0"/>
              <a:pPr/>
              <a:t>1/16/2012</a:t>
            </a:fld>
            <a:endParaRPr lang="en-US"/>
          </a:p>
        </p:txBody>
      </p:sp>
      <p:sp>
        <p:nvSpPr>
          <p:cNvPr id="4" name="Slide Image Placeholder 3"/>
          <p:cNvSpPr>
            <a:spLocks noGrp="1" noRot="1" noChangeAspect="1"/>
          </p:cNvSpPr>
          <p:nvPr>
            <p:ph type="sldImg" idx="2"/>
          </p:nvPr>
        </p:nvSpPr>
        <p:spPr>
          <a:xfrm>
            <a:off x="536575" y="685800"/>
            <a:ext cx="57848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6921AB-4204-4584-BBD8-8A6F9A1CFD0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790499" rtl="0" eaLnBrk="1" latinLnBrk="0" hangingPunct="1">
      <a:defRPr sz="1000" kern="1200">
        <a:solidFill>
          <a:schemeClr val="tx1"/>
        </a:solidFill>
        <a:latin typeface="+mn-lt"/>
        <a:ea typeface="+mn-ea"/>
        <a:cs typeface="+mn-cs"/>
      </a:defRPr>
    </a:lvl1pPr>
    <a:lvl2pPr marL="395249" algn="l" defTabSz="790499" rtl="0" eaLnBrk="1" latinLnBrk="0" hangingPunct="1">
      <a:defRPr sz="1000" kern="1200">
        <a:solidFill>
          <a:schemeClr val="tx1"/>
        </a:solidFill>
        <a:latin typeface="+mn-lt"/>
        <a:ea typeface="+mn-ea"/>
        <a:cs typeface="+mn-cs"/>
      </a:defRPr>
    </a:lvl2pPr>
    <a:lvl3pPr marL="790499" algn="l" defTabSz="790499" rtl="0" eaLnBrk="1" latinLnBrk="0" hangingPunct="1">
      <a:defRPr sz="1000" kern="1200">
        <a:solidFill>
          <a:schemeClr val="tx1"/>
        </a:solidFill>
        <a:latin typeface="+mn-lt"/>
        <a:ea typeface="+mn-ea"/>
        <a:cs typeface="+mn-cs"/>
      </a:defRPr>
    </a:lvl3pPr>
    <a:lvl4pPr marL="1185748" algn="l" defTabSz="790499" rtl="0" eaLnBrk="1" latinLnBrk="0" hangingPunct="1">
      <a:defRPr sz="1000" kern="1200">
        <a:solidFill>
          <a:schemeClr val="tx1"/>
        </a:solidFill>
        <a:latin typeface="+mn-lt"/>
        <a:ea typeface="+mn-ea"/>
        <a:cs typeface="+mn-cs"/>
      </a:defRPr>
    </a:lvl4pPr>
    <a:lvl5pPr marL="1580998" algn="l" defTabSz="790499" rtl="0" eaLnBrk="1" latinLnBrk="0" hangingPunct="1">
      <a:defRPr sz="1000" kern="1200">
        <a:solidFill>
          <a:schemeClr val="tx1"/>
        </a:solidFill>
        <a:latin typeface="+mn-lt"/>
        <a:ea typeface="+mn-ea"/>
        <a:cs typeface="+mn-cs"/>
      </a:defRPr>
    </a:lvl5pPr>
    <a:lvl6pPr marL="1976247" algn="l" defTabSz="790499" rtl="0" eaLnBrk="1" latinLnBrk="0" hangingPunct="1">
      <a:defRPr sz="1000" kern="1200">
        <a:solidFill>
          <a:schemeClr val="tx1"/>
        </a:solidFill>
        <a:latin typeface="+mn-lt"/>
        <a:ea typeface="+mn-ea"/>
        <a:cs typeface="+mn-cs"/>
      </a:defRPr>
    </a:lvl6pPr>
    <a:lvl7pPr marL="2371496" algn="l" defTabSz="790499" rtl="0" eaLnBrk="1" latinLnBrk="0" hangingPunct="1">
      <a:defRPr sz="1000" kern="1200">
        <a:solidFill>
          <a:schemeClr val="tx1"/>
        </a:solidFill>
        <a:latin typeface="+mn-lt"/>
        <a:ea typeface="+mn-ea"/>
        <a:cs typeface="+mn-cs"/>
      </a:defRPr>
    </a:lvl7pPr>
    <a:lvl8pPr marL="2766746" algn="l" defTabSz="790499" rtl="0" eaLnBrk="1" latinLnBrk="0" hangingPunct="1">
      <a:defRPr sz="1000" kern="1200">
        <a:solidFill>
          <a:schemeClr val="tx1"/>
        </a:solidFill>
        <a:latin typeface="+mn-lt"/>
        <a:ea typeface="+mn-ea"/>
        <a:cs typeface="+mn-cs"/>
      </a:defRPr>
    </a:lvl8pPr>
    <a:lvl9pPr marL="3161995" algn="l" defTabSz="790499" rtl="0" eaLnBrk="1" latinLnBrk="0" hangingPunct="1">
      <a:defRPr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85800"/>
            <a:ext cx="57848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0DC5B4-F00C-F24F-A475-068400A80311}"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6575" y="685800"/>
            <a:ext cx="578485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60DC5B4-F00C-F24F-A475-068400A80311}"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6921AB-4204-4584-BBD8-8A6F9A1CFD03}" type="slidenum">
              <a:rPr lang="en-US" smtClean="0"/>
              <a:pPr/>
              <a:t>58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51510" y="1599299"/>
            <a:ext cx="7383780" cy="1103540"/>
          </a:xfrm>
        </p:spPr>
        <p:txBody>
          <a:bodyPr/>
          <a:lstStyle/>
          <a:p>
            <a:r>
              <a:rPr lang="en-US" smtClean="0"/>
              <a:t>Click to edit Master title style</a:t>
            </a:r>
            <a:endParaRPr lang="en-US"/>
          </a:p>
        </p:txBody>
      </p:sp>
      <p:sp>
        <p:nvSpPr>
          <p:cNvPr id="3" name="Subtitle 2"/>
          <p:cNvSpPr>
            <a:spLocks noGrp="1"/>
          </p:cNvSpPr>
          <p:nvPr>
            <p:ph type="subTitle" idx="1"/>
          </p:nvPr>
        </p:nvSpPr>
        <p:spPr>
          <a:xfrm>
            <a:off x="1303020" y="2917349"/>
            <a:ext cx="6080760" cy="1315667"/>
          </a:xfrm>
        </p:spPr>
        <p:txBody>
          <a:bodyPr/>
          <a:lstStyle>
            <a:lvl1pPr marL="0" indent="0" algn="ctr">
              <a:buNone/>
              <a:defRPr>
                <a:solidFill>
                  <a:schemeClr val="tx1">
                    <a:tint val="75000"/>
                  </a:schemeClr>
                </a:solidFill>
              </a:defRPr>
            </a:lvl1pPr>
            <a:lvl2pPr marL="395249" indent="0" algn="ctr">
              <a:buNone/>
              <a:defRPr>
                <a:solidFill>
                  <a:schemeClr val="tx1">
                    <a:tint val="75000"/>
                  </a:schemeClr>
                </a:solidFill>
              </a:defRPr>
            </a:lvl2pPr>
            <a:lvl3pPr marL="790499" indent="0" algn="ctr">
              <a:buNone/>
              <a:defRPr>
                <a:solidFill>
                  <a:schemeClr val="tx1">
                    <a:tint val="75000"/>
                  </a:schemeClr>
                </a:solidFill>
              </a:defRPr>
            </a:lvl3pPr>
            <a:lvl4pPr marL="1185748" indent="0" algn="ctr">
              <a:buNone/>
              <a:defRPr>
                <a:solidFill>
                  <a:schemeClr val="tx1">
                    <a:tint val="75000"/>
                  </a:schemeClr>
                </a:solidFill>
              </a:defRPr>
            </a:lvl4pPr>
            <a:lvl5pPr marL="1580998" indent="0" algn="ctr">
              <a:buNone/>
              <a:defRPr>
                <a:solidFill>
                  <a:schemeClr val="tx1">
                    <a:tint val="75000"/>
                  </a:schemeClr>
                </a:solidFill>
              </a:defRPr>
            </a:lvl5pPr>
            <a:lvl6pPr marL="1976247" indent="0" algn="ctr">
              <a:buNone/>
              <a:defRPr>
                <a:solidFill>
                  <a:schemeClr val="tx1">
                    <a:tint val="75000"/>
                  </a:schemeClr>
                </a:solidFill>
              </a:defRPr>
            </a:lvl6pPr>
            <a:lvl7pPr marL="2371496" indent="0" algn="ctr">
              <a:buNone/>
              <a:defRPr>
                <a:solidFill>
                  <a:schemeClr val="tx1">
                    <a:tint val="75000"/>
                  </a:schemeClr>
                </a:solidFill>
              </a:defRPr>
            </a:lvl7pPr>
            <a:lvl8pPr marL="2766746" indent="0" algn="ctr">
              <a:buNone/>
              <a:defRPr>
                <a:solidFill>
                  <a:schemeClr val="tx1">
                    <a:tint val="75000"/>
                  </a:schemeClr>
                </a:solidFill>
              </a:defRPr>
            </a:lvl8pPr>
            <a:lvl9pPr marL="316199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881B98F-6814-4235-BB38-4089930A9B52}"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1B98F-6814-4235-BB38-4089930A9B52}"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97930" y="206169"/>
            <a:ext cx="1954530" cy="439270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34340" y="206169"/>
            <a:ext cx="5718810" cy="439270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1B98F-6814-4235-BB38-4089930A9B52}"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81B98F-6814-4235-BB38-4089930A9B52}"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6197" y="3308236"/>
            <a:ext cx="7383780" cy="1022502"/>
          </a:xfrm>
        </p:spPr>
        <p:txBody>
          <a:bodyPr anchor="t"/>
          <a:lstStyle>
            <a:lvl1pPr algn="l">
              <a:defRPr sz="3500" b="1" cap="all"/>
            </a:lvl1pPr>
          </a:lstStyle>
          <a:p>
            <a:r>
              <a:rPr lang="en-US" smtClean="0"/>
              <a:t>Click to edit Master title style</a:t>
            </a:r>
            <a:endParaRPr lang="en-US"/>
          </a:p>
        </p:txBody>
      </p:sp>
      <p:sp>
        <p:nvSpPr>
          <p:cNvPr id="3" name="Text Placeholder 2"/>
          <p:cNvSpPr>
            <a:spLocks noGrp="1"/>
          </p:cNvSpPr>
          <p:nvPr>
            <p:ph type="body" idx="1"/>
          </p:nvPr>
        </p:nvSpPr>
        <p:spPr>
          <a:xfrm>
            <a:off x="686197" y="2182054"/>
            <a:ext cx="7383780" cy="1126182"/>
          </a:xfrm>
        </p:spPr>
        <p:txBody>
          <a:bodyPr anchor="b"/>
          <a:lstStyle>
            <a:lvl1pPr marL="0" indent="0">
              <a:buNone/>
              <a:defRPr sz="1700">
                <a:solidFill>
                  <a:schemeClr val="tx1">
                    <a:tint val="75000"/>
                  </a:schemeClr>
                </a:solidFill>
              </a:defRPr>
            </a:lvl1pPr>
            <a:lvl2pPr marL="395249" indent="0">
              <a:buNone/>
              <a:defRPr sz="1600">
                <a:solidFill>
                  <a:schemeClr val="tx1">
                    <a:tint val="75000"/>
                  </a:schemeClr>
                </a:solidFill>
              </a:defRPr>
            </a:lvl2pPr>
            <a:lvl3pPr marL="790499" indent="0">
              <a:buNone/>
              <a:defRPr sz="1400">
                <a:solidFill>
                  <a:schemeClr val="tx1">
                    <a:tint val="75000"/>
                  </a:schemeClr>
                </a:solidFill>
              </a:defRPr>
            </a:lvl3pPr>
            <a:lvl4pPr marL="1185748" indent="0">
              <a:buNone/>
              <a:defRPr sz="1200">
                <a:solidFill>
                  <a:schemeClr val="tx1">
                    <a:tint val="75000"/>
                  </a:schemeClr>
                </a:solidFill>
              </a:defRPr>
            </a:lvl4pPr>
            <a:lvl5pPr marL="1580998" indent="0">
              <a:buNone/>
              <a:defRPr sz="1200">
                <a:solidFill>
                  <a:schemeClr val="tx1">
                    <a:tint val="75000"/>
                  </a:schemeClr>
                </a:solidFill>
              </a:defRPr>
            </a:lvl5pPr>
            <a:lvl6pPr marL="1976247" indent="0">
              <a:buNone/>
              <a:defRPr sz="1200">
                <a:solidFill>
                  <a:schemeClr val="tx1">
                    <a:tint val="75000"/>
                  </a:schemeClr>
                </a:solidFill>
              </a:defRPr>
            </a:lvl6pPr>
            <a:lvl7pPr marL="2371496" indent="0">
              <a:buNone/>
              <a:defRPr sz="1200">
                <a:solidFill>
                  <a:schemeClr val="tx1">
                    <a:tint val="75000"/>
                  </a:schemeClr>
                </a:solidFill>
              </a:defRPr>
            </a:lvl7pPr>
            <a:lvl8pPr marL="2766746" indent="0">
              <a:buNone/>
              <a:defRPr sz="1200">
                <a:solidFill>
                  <a:schemeClr val="tx1">
                    <a:tint val="75000"/>
                  </a:schemeClr>
                </a:solidFill>
              </a:defRPr>
            </a:lvl8pPr>
            <a:lvl9pPr marL="316199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881B98F-6814-4235-BB38-4089930A9B52}" type="datetimeFigureOut">
              <a:rPr lang="en-US" smtClean="0"/>
              <a:pPr/>
              <a:t>1/16/2012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34340" y="1201262"/>
            <a:ext cx="3836670" cy="3397616"/>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15790" y="1201262"/>
            <a:ext cx="3836670" cy="3397616"/>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81B98F-6814-4235-BB38-4089930A9B52}" type="datetimeFigureOut">
              <a:rPr lang="en-US" smtClean="0"/>
              <a:pPr/>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34340" y="1152401"/>
            <a:ext cx="3838179" cy="480266"/>
          </a:xfrm>
        </p:spPr>
        <p:txBody>
          <a:bodyPr anchor="b"/>
          <a:lstStyle>
            <a:lvl1pPr marL="0" indent="0">
              <a:buNone/>
              <a:defRPr sz="2100" b="1"/>
            </a:lvl1pPr>
            <a:lvl2pPr marL="395249" indent="0">
              <a:buNone/>
              <a:defRPr sz="1700" b="1"/>
            </a:lvl2pPr>
            <a:lvl3pPr marL="790499" indent="0">
              <a:buNone/>
              <a:defRPr sz="1600" b="1"/>
            </a:lvl3pPr>
            <a:lvl4pPr marL="1185748" indent="0">
              <a:buNone/>
              <a:defRPr sz="1400" b="1"/>
            </a:lvl4pPr>
            <a:lvl5pPr marL="1580998" indent="0">
              <a:buNone/>
              <a:defRPr sz="1400" b="1"/>
            </a:lvl5pPr>
            <a:lvl6pPr marL="1976247" indent="0">
              <a:buNone/>
              <a:defRPr sz="1400" b="1"/>
            </a:lvl6pPr>
            <a:lvl7pPr marL="2371496" indent="0">
              <a:buNone/>
              <a:defRPr sz="1400" b="1"/>
            </a:lvl7pPr>
            <a:lvl8pPr marL="2766746" indent="0">
              <a:buNone/>
              <a:defRPr sz="1400" b="1"/>
            </a:lvl8pPr>
            <a:lvl9pPr marL="316199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34340" y="1632667"/>
            <a:ext cx="3838179" cy="2966210"/>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412774" y="1152401"/>
            <a:ext cx="3839686" cy="480266"/>
          </a:xfrm>
        </p:spPr>
        <p:txBody>
          <a:bodyPr anchor="b"/>
          <a:lstStyle>
            <a:lvl1pPr marL="0" indent="0">
              <a:buNone/>
              <a:defRPr sz="2100" b="1"/>
            </a:lvl1pPr>
            <a:lvl2pPr marL="395249" indent="0">
              <a:buNone/>
              <a:defRPr sz="1700" b="1"/>
            </a:lvl2pPr>
            <a:lvl3pPr marL="790499" indent="0">
              <a:buNone/>
              <a:defRPr sz="1600" b="1"/>
            </a:lvl3pPr>
            <a:lvl4pPr marL="1185748" indent="0">
              <a:buNone/>
              <a:defRPr sz="1400" b="1"/>
            </a:lvl4pPr>
            <a:lvl5pPr marL="1580998" indent="0">
              <a:buNone/>
              <a:defRPr sz="1400" b="1"/>
            </a:lvl5pPr>
            <a:lvl6pPr marL="1976247" indent="0">
              <a:buNone/>
              <a:defRPr sz="1400" b="1"/>
            </a:lvl6pPr>
            <a:lvl7pPr marL="2371496" indent="0">
              <a:buNone/>
              <a:defRPr sz="1400" b="1"/>
            </a:lvl7pPr>
            <a:lvl8pPr marL="2766746" indent="0">
              <a:buNone/>
              <a:defRPr sz="1400" b="1"/>
            </a:lvl8pPr>
            <a:lvl9pPr marL="316199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412774" y="1632667"/>
            <a:ext cx="3839686" cy="2966210"/>
          </a:xfrm>
        </p:spPr>
        <p:txBody>
          <a:bodyPr/>
          <a:lstStyle>
            <a:lvl1pPr>
              <a:defRPr sz="2100"/>
            </a:lvl1pPr>
            <a:lvl2pPr>
              <a:defRPr sz="17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81B98F-6814-4235-BB38-4089930A9B52}" type="datetimeFigureOut">
              <a:rPr lang="en-US" smtClean="0"/>
              <a:pPr/>
              <a:t>1/16/2012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881B98F-6814-4235-BB38-4089930A9B52}" type="datetimeFigureOut">
              <a:rPr lang="en-US" smtClean="0"/>
              <a:pPr/>
              <a:t>1/16/2012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81B98F-6814-4235-BB38-4089930A9B52}" type="datetimeFigureOut">
              <a:rPr lang="en-US" smtClean="0"/>
              <a:pPr/>
              <a:t>1/16/2012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34341" y="204977"/>
            <a:ext cx="2857897" cy="872345"/>
          </a:xfrm>
        </p:spPr>
        <p:txBody>
          <a:bodyPr anchor="b"/>
          <a:lstStyle>
            <a:lvl1pPr algn="l">
              <a:defRPr sz="1700" b="1"/>
            </a:lvl1pPr>
          </a:lstStyle>
          <a:p>
            <a:r>
              <a:rPr lang="en-US" smtClean="0"/>
              <a:t>Click to edit Master title style</a:t>
            </a:r>
            <a:endParaRPr lang="en-US"/>
          </a:p>
        </p:txBody>
      </p:sp>
      <p:sp>
        <p:nvSpPr>
          <p:cNvPr id="3" name="Content Placeholder 2"/>
          <p:cNvSpPr>
            <a:spLocks noGrp="1"/>
          </p:cNvSpPr>
          <p:nvPr>
            <p:ph idx="1"/>
          </p:nvPr>
        </p:nvSpPr>
        <p:spPr>
          <a:xfrm>
            <a:off x="3396297" y="204977"/>
            <a:ext cx="4856163" cy="4393900"/>
          </a:xfrm>
        </p:spPr>
        <p:txBody>
          <a:bodyPr/>
          <a:lstStyle>
            <a:lvl1pPr>
              <a:defRPr sz="28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34341" y="1077322"/>
            <a:ext cx="2857897" cy="3521555"/>
          </a:xfrm>
        </p:spPr>
        <p:txBody>
          <a:bodyPr/>
          <a:lstStyle>
            <a:lvl1pPr marL="0" indent="0">
              <a:buNone/>
              <a:defRPr sz="1200"/>
            </a:lvl1pPr>
            <a:lvl2pPr marL="395249" indent="0">
              <a:buNone/>
              <a:defRPr sz="1000"/>
            </a:lvl2pPr>
            <a:lvl3pPr marL="790499" indent="0">
              <a:buNone/>
              <a:defRPr sz="900"/>
            </a:lvl3pPr>
            <a:lvl4pPr marL="1185748" indent="0">
              <a:buNone/>
              <a:defRPr sz="800"/>
            </a:lvl4pPr>
            <a:lvl5pPr marL="1580998" indent="0">
              <a:buNone/>
              <a:defRPr sz="800"/>
            </a:lvl5pPr>
            <a:lvl6pPr marL="1976247" indent="0">
              <a:buNone/>
              <a:defRPr sz="800"/>
            </a:lvl6pPr>
            <a:lvl7pPr marL="2371496" indent="0">
              <a:buNone/>
              <a:defRPr sz="800"/>
            </a:lvl7pPr>
            <a:lvl8pPr marL="2766746" indent="0">
              <a:buNone/>
              <a:defRPr sz="800"/>
            </a:lvl8pPr>
            <a:lvl9pPr marL="316199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1B98F-6814-4235-BB38-4089930A9B52}" type="datetimeFigureOut">
              <a:rPr lang="en-US" smtClean="0"/>
              <a:pPr/>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02674" y="3603784"/>
            <a:ext cx="5212080" cy="425447"/>
          </a:xfrm>
        </p:spPr>
        <p:txBody>
          <a:bodyPr anchor="b"/>
          <a:lstStyle>
            <a:lvl1pPr algn="l">
              <a:defRPr sz="1700" b="1"/>
            </a:lvl1pPr>
          </a:lstStyle>
          <a:p>
            <a:r>
              <a:rPr lang="en-US" smtClean="0"/>
              <a:t>Click to edit Master title style</a:t>
            </a:r>
            <a:endParaRPr lang="en-US"/>
          </a:p>
        </p:txBody>
      </p:sp>
      <p:sp>
        <p:nvSpPr>
          <p:cNvPr id="3" name="Picture Placeholder 2"/>
          <p:cNvSpPr>
            <a:spLocks noGrp="1"/>
          </p:cNvSpPr>
          <p:nvPr>
            <p:ph type="pic" idx="1"/>
          </p:nvPr>
        </p:nvSpPr>
        <p:spPr>
          <a:xfrm>
            <a:off x="1702674" y="460007"/>
            <a:ext cx="5212080" cy="3088958"/>
          </a:xfrm>
        </p:spPr>
        <p:txBody>
          <a:bodyPr/>
          <a:lstStyle>
            <a:lvl1pPr marL="0" indent="0">
              <a:buNone/>
              <a:defRPr sz="2800"/>
            </a:lvl1pPr>
            <a:lvl2pPr marL="395249" indent="0">
              <a:buNone/>
              <a:defRPr sz="2400"/>
            </a:lvl2pPr>
            <a:lvl3pPr marL="790499" indent="0">
              <a:buNone/>
              <a:defRPr sz="2100"/>
            </a:lvl3pPr>
            <a:lvl4pPr marL="1185748" indent="0">
              <a:buNone/>
              <a:defRPr sz="1700"/>
            </a:lvl4pPr>
            <a:lvl5pPr marL="1580998" indent="0">
              <a:buNone/>
              <a:defRPr sz="1700"/>
            </a:lvl5pPr>
            <a:lvl6pPr marL="1976247" indent="0">
              <a:buNone/>
              <a:defRPr sz="1700"/>
            </a:lvl6pPr>
            <a:lvl7pPr marL="2371496" indent="0">
              <a:buNone/>
              <a:defRPr sz="1700"/>
            </a:lvl7pPr>
            <a:lvl8pPr marL="2766746" indent="0">
              <a:buNone/>
              <a:defRPr sz="1700"/>
            </a:lvl8pPr>
            <a:lvl9pPr marL="3161995" indent="0">
              <a:buNone/>
              <a:defRPr sz="1700"/>
            </a:lvl9pPr>
          </a:lstStyle>
          <a:p>
            <a:endParaRPr lang="en-US"/>
          </a:p>
        </p:txBody>
      </p:sp>
      <p:sp>
        <p:nvSpPr>
          <p:cNvPr id="4" name="Text Placeholder 3"/>
          <p:cNvSpPr>
            <a:spLocks noGrp="1"/>
          </p:cNvSpPr>
          <p:nvPr>
            <p:ph type="body" sz="half" idx="2"/>
          </p:nvPr>
        </p:nvSpPr>
        <p:spPr>
          <a:xfrm>
            <a:off x="1702674" y="4029231"/>
            <a:ext cx="5212080" cy="604205"/>
          </a:xfrm>
        </p:spPr>
        <p:txBody>
          <a:bodyPr/>
          <a:lstStyle>
            <a:lvl1pPr marL="0" indent="0">
              <a:buNone/>
              <a:defRPr sz="1200"/>
            </a:lvl1pPr>
            <a:lvl2pPr marL="395249" indent="0">
              <a:buNone/>
              <a:defRPr sz="1000"/>
            </a:lvl2pPr>
            <a:lvl3pPr marL="790499" indent="0">
              <a:buNone/>
              <a:defRPr sz="900"/>
            </a:lvl3pPr>
            <a:lvl4pPr marL="1185748" indent="0">
              <a:buNone/>
              <a:defRPr sz="800"/>
            </a:lvl4pPr>
            <a:lvl5pPr marL="1580998" indent="0">
              <a:buNone/>
              <a:defRPr sz="800"/>
            </a:lvl5pPr>
            <a:lvl6pPr marL="1976247" indent="0">
              <a:buNone/>
              <a:defRPr sz="800"/>
            </a:lvl6pPr>
            <a:lvl7pPr marL="2371496" indent="0">
              <a:buNone/>
              <a:defRPr sz="800"/>
            </a:lvl7pPr>
            <a:lvl8pPr marL="2766746" indent="0">
              <a:buNone/>
              <a:defRPr sz="800"/>
            </a:lvl8pPr>
            <a:lvl9pPr marL="316199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81B98F-6814-4235-BB38-4089930A9B52}" type="datetimeFigureOut">
              <a:rPr lang="en-US" smtClean="0"/>
              <a:pPr/>
              <a:t>1/16/2012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AB6B84B-C021-4DE6-A612-920364DEA9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34340" y="206169"/>
            <a:ext cx="7818120" cy="858044"/>
          </a:xfrm>
          <a:prstGeom prst="rect">
            <a:avLst/>
          </a:prstGeom>
        </p:spPr>
        <p:txBody>
          <a:bodyPr vert="horz" lIns="79050" tIns="39525" rIns="79050" bIns="3952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34340" y="1201262"/>
            <a:ext cx="7818120" cy="3397616"/>
          </a:xfrm>
          <a:prstGeom prst="rect">
            <a:avLst/>
          </a:prstGeom>
        </p:spPr>
        <p:txBody>
          <a:bodyPr vert="horz" lIns="79050" tIns="39525" rIns="79050" bIns="395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34340" y="4771678"/>
            <a:ext cx="2026920" cy="274097"/>
          </a:xfrm>
          <a:prstGeom prst="rect">
            <a:avLst/>
          </a:prstGeom>
        </p:spPr>
        <p:txBody>
          <a:bodyPr vert="horz" lIns="79050" tIns="39525" rIns="79050" bIns="39525" rtlCol="0" anchor="ctr"/>
          <a:lstStyle>
            <a:lvl1pPr algn="l">
              <a:defRPr sz="1000">
                <a:solidFill>
                  <a:schemeClr val="tx1">
                    <a:tint val="75000"/>
                  </a:schemeClr>
                </a:solidFill>
              </a:defRPr>
            </a:lvl1pPr>
          </a:lstStyle>
          <a:p>
            <a:fld id="{B881B98F-6814-4235-BB38-4089930A9B52}" type="datetimeFigureOut">
              <a:rPr lang="en-US" smtClean="0"/>
              <a:pPr/>
              <a:t>1/16/2012</a:t>
            </a:fld>
            <a:endParaRPr lang="en-US"/>
          </a:p>
        </p:txBody>
      </p:sp>
      <p:sp>
        <p:nvSpPr>
          <p:cNvPr id="5" name="Footer Placeholder 4"/>
          <p:cNvSpPr>
            <a:spLocks noGrp="1"/>
          </p:cNvSpPr>
          <p:nvPr>
            <p:ph type="ftr" sz="quarter" idx="3"/>
          </p:nvPr>
        </p:nvSpPr>
        <p:spPr>
          <a:xfrm>
            <a:off x="2967990" y="4771678"/>
            <a:ext cx="2750820" cy="274097"/>
          </a:xfrm>
          <a:prstGeom prst="rect">
            <a:avLst/>
          </a:prstGeom>
        </p:spPr>
        <p:txBody>
          <a:bodyPr vert="horz" lIns="79050" tIns="39525" rIns="79050" bIns="39525" rtlCol="0" anchor="ctr"/>
          <a:lstStyle>
            <a:lvl1pPr algn="ctr">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225540" y="4771678"/>
            <a:ext cx="2026920" cy="274097"/>
          </a:xfrm>
          <a:prstGeom prst="rect">
            <a:avLst/>
          </a:prstGeom>
        </p:spPr>
        <p:txBody>
          <a:bodyPr vert="horz" lIns="79050" tIns="39525" rIns="79050" bIns="39525" rtlCol="0" anchor="ctr"/>
          <a:lstStyle>
            <a:lvl1pPr algn="r">
              <a:defRPr sz="1000">
                <a:solidFill>
                  <a:schemeClr val="tx1">
                    <a:tint val="75000"/>
                  </a:schemeClr>
                </a:solidFill>
              </a:defRPr>
            </a:lvl1pPr>
          </a:lstStyle>
          <a:p>
            <a:fld id="{6AB6B84B-C021-4DE6-A612-920364DEA9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90499" rtl="0" eaLnBrk="1" latinLnBrk="0" hangingPunct="1">
        <a:spcBef>
          <a:spcPct val="0"/>
        </a:spcBef>
        <a:buNone/>
        <a:defRPr sz="3800" kern="1200">
          <a:solidFill>
            <a:schemeClr val="tx1"/>
          </a:solidFill>
          <a:latin typeface="+mj-lt"/>
          <a:ea typeface="+mj-ea"/>
          <a:cs typeface="+mj-cs"/>
        </a:defRPr>
      </a:lvl1pPr>
    </p:titleStyle>
    <p:bodyStyle>
      <a:lvl1pPr marL="296437" indent="-296437" algn="l" defTabSz="790499"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642280" indent="-247031" algn="l" defTabSz="790499"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988124" indent="-197625" algn="l" defTabSz="790499" rtl="0" eaLnBrk="1" latinLnBrk="0" hangingPunct="1">
        <a:spcBef>
          <a:spcPct val="20000"/>
        </a:spcBef>
        <a:buFont typeface="Arial" pitchFamily="34" charset="0"/>
        <a:buChar char="•"/>
        <a:defRPr sz="2100" kern="1200">
          <a:solidFill>
            <a:schemeClr val="tx1"/>
          </a:solidFill>
          <a:latin typeface="+mn-lt"/>
          <a:ea typeface="+mn-ea"/>
          <a:cs typeface="+mn-cs"/>
        </a:defRPr>
      </a:lvl3pPr>
      <a:lvl4pPr marL="1383373" indent="-197625" algn="l" defTabSz="790499" rtl="0" eaLnBrk="1" latinLnBrk="0" hangingPunct="1">
        <a:spcBef>
          <a:spcPct val="20000"/>
        </a:spcBef>
        <a:buFont typeface="Arial" pitchFamily="34" charset="0"/>
        <a:buChar char="–"/>
        <a:defRPr sz="1700" kern="1200">
          <a:solidFill>
            <a:schemeClr val="tx1"/>
          </a:solidFill>
          <a:latin typeface="+mn-lt"/>
          <a:ea typeface="+mn-ea"/>
          <a:cs typeface="+mn-cs"/>
        </a:defRPr>
      </a:lvl4pPr>
      <a:lvl5pPr marL="1778622" indent="-197625" algn="l" defTabSz="790499" rtl="0" eaLnBrk="1" latinLnBrk="0" hangingPunct="1">
        <a:spcBef>
          <a:spcPct val="20000"/>
        </a:spcBef>
        <a:buFont typeface="Arial" pitchFamily="34" charset="0"/>
        <a:buChar char="»"/>
        <a:defRPr sz="1700" kern="1200">
          <a:solidFill>
            <a:schemeClr val="tx1"/>
          </a:solidFill>
          <a:latin typeface="+mn-lt"/>
          <a:ea typeface="+mn-ea"/>
          <a:cs typeface="+mn-cs"/>
        </a:defRPr>
      </a:lvl5pPr>
      <a:lvl6pPr marL="2173872" indent="-197625" algn="l" defTabSz="790499"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569121" indent="-197625" algn="l" defTabSz="790499"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2964371" indent="-197625" algn="l" defTabSz="790499"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359620" indent="-197625" algn="l" defTabSz="790499" rtl="0" eaLnBrk="1" latinLnBrk="0" hangingPunct="1">
        <a:spcBef>
          <a:spcPct val="20000"/>
        </a:spcBef>
        <a:buFont typeface="Arial" pitchFamily="34" charset="0"/>
        <a:buChar char="•"/>
        <a:defRPr sz="1700" kern="1200">
          <a:solidFill>
            <a:schemeClr val="tx1"/>
          </a:solidFill>
          <a:latin typeface="+mn-lt"/>
          <a:ea typeface="+mn-ea"/>
          <a:cs typeface="+mn-cs"/>
        </a:defRPr>
      </a:lvl9pPr>
    </p:bodyStyle>
    <p:otherStyle>
      <a:defPPr>
        <a:defRPr lang="en-US"/>
      </a:defPPr>
      <a:lvl1pPr marL="0" algn="l" defTabSz="790499" rtl="0" eaLnBrk="1" latinLnBrk="0" hangingPunct="1">
        <a:defRPr sz="1600" kern="1200">
          <a:solidFill>
            <a:schemeClr val="tx1"/>
          </a:solidFill>
          <a:latin typeface="+mn-lt"/>
          <a:ea typeface="+mn-ea"/>
          <a:cs typeface="+mn-cs"/>
        </a:defRPr>
      </a:lvl1pPr>
      <a:lvl2pPr marL="395249" algn="l" defTabSz="790499" rtl="0" eaLnBrk="1" latinLnBrk="0" hangingPunct="1">
        <a:defRPr sz="1600" kern="1200">
          <a:solidFill>
            <a:schemeClr val="tx1"/>
          </a:solidFill>
          <a:latin typeface="+mn-lt"/>
          <a:ea typeface="+mn-ea"/>
          <a:cs typeface="+mn-cs"/>
        </a:defRPr>
      </a:lvl2pPr>
      <a:lvl3pPr marL="790499" algn="l" defTabSz="790499" rtl="0" eaLnBrk="1" latinLnBrk="0" hangingPunct="1">
        <a:defRPr sz="1600" kern="1200">
          <a:solidFill>
            <a:schemeClr val="tx1"/>
          </a:solidFill>
          <a:latin typeface="+mn-lt"/>
          <a:ea typeface="+mn-ea"/>
          <a:cs typeface="+mn-cs"/>
        </a:defRPr>
      </a:lvl3pPr>
      <a:lvl4pPr marL="1185748" algn="l" defTabSz="790499" rtl="0" eaLnBrk="1" latinLnBrk="0" hangingPunct="1">
        <a:defRPr sz="1600" kern="1200">
          <a:solidFill>
            <a:schemeClr val="tx1"/>
          </a:solidFill>
          <a:latin typeface="+mn-lt"/>
          <a:ea typeface="+mn-ea"/>
          <a:cs typeface="+mn-cs"/>
        </a:defRPr>
      </a:lvl4pPr>
      <a:lvl5pPr marL="1580998" algn="l" defTabSz="790499" rtl="0" eaLnBrk="1" latinLnBrk="0" hangingPunct="1">
        <a:defRPr sz="1600" kern="1200">
          <a:solidFill>
            <a:schemeClr val="tx1"/>
          </a:solidFill>
          <a:latin typeface="+mn-lt"/>
          <a:ea typeface="+mn-ea"/>
          <a:cs typeface="+mn-cs"/>
        </a:defRPr>
      </a:lvl5pPr>
      <a:lvl6pPr marL="1976247" algn="l" defTabSz="790499" rtl="0" eaLnBrk="1" latinLnBrk="0" hangingPunct="1">
        <a:defRPr sz="1600" kern="1200">
          <a:solidFill>
            <a:schemeClr val="tx1"/>
          </a:solidFill>
          <a:latin typeface="+mn-lt"/>
          <a:ea typeface="+mn-ea"/>
          <a:cs typeface="+mn-cs"/>
        </a:defRPr>
      </a:lvl6pPr>
      <a:lvl7pPr marL="2371496" algn="l" defTabSz="790499" rtl="0" eaLnBrk="1" latinLnBrk="0" hangingPunct="1">
        <a:defRPr sz="1600" kern="1200">
          <a:solidFill>
            <a:schemeClr val="tx1"/>
          </a:solidFill>
          <a:latin typeface="+mn-lt"/>
          <a:ea typeface="+mn-ea"/>
          <a:cs typeface="+mn-cs"/>
        </a:defRPr>
      </a:lvl7pPr>
      <a:lvl8pPr marL="2766746" algn="l" defTabSz="790499" rtl="0" eaLnBrk="1" latinLnBrk="0" hangingPunct="1">
        <a:defRPr sz="1600" kern="1200">
          <a:solidFill>
            <a:schemeClr val="tx1"/>
          </a:solidFill>
          <a:latin typeface="+mn-lt"/>
          <a:ea typeface="+mn-ea"/>
          <a:cs typeface="+mn-cs"/>
        </a:defRPr>
      </a:lvl8pPr>
      <a:lvl9pPr marL="3161995" algn="l" defTabSz="790499"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6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6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6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6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4.07-17.56.25.jpg"/>
          <p:cNvPicPr>
            <a:picLocks noChangeAspect="1"/>
          </p:cNvPicPr>
          <p:nvPr/>
        </p:nvPicPr>
        <p:blipFill>
          <a:blip r:embed="rId2" cstate="print"/>
          <a:srcRect l="11111"/>
          <a:stretch>
            <a:fillRect/>
          </a:stretch>
        </p:blipFill>
        <p:spPr>
          <a:xfrm>
            <a:off x="0" y="0"/>
            <a:ext cx="8686800" cy="5148263"/>
          </a:xfrm>
          <a:prstGeom prst="rect">
            <a:avLst/>
          </a:prstGeom>
        </p:spPr>
      </p:pic>
      <p:sp>
        <p:nvSpPr>
          <p:cNvPr id="3" name="TextBox 2"/>
          <p:cNvSpPr txBox="1"/>
          <p:nvPr/>
        </p:nvSpPr>
        <p:spPr>
          <a:xfrm>
            <a:off x="3981450" y="343218"/>
            <a:ext cx="4126230" cy="1972648"/>
          </a:xfrm>
          <a:prstGeom prst="rect">
            <a:avLst/>
          </a:prstGeom>
          <a:noFill/>
        </p:spPr>
        <p:txBody>
          <a:bodyPr wrap="square" lIns="79050" tIns="39525" rIns="79050" bIns="39525" rtlCol="0" anchor="t">
            <a:spAutoFit/>
          </a:bodyPr>
          <a:lstStyle/>
          <a:p>
            <a:pPr algn="r"/>
            <a:r>
              <a:rPr lang="en-US" sz="4100" b="1" dirty="0">
                <a:solidFill>
                  <a:schemeClr val="bg1"/>
                </a:solidFill>
                <a:effectLst>
                  <a:outerShdw blurRad="203200" dist="38100" dir="2700000">
                    <a:srgbClr val="000000"/>
                  </a:outerShdw>
                </a:effectLst>
              </a:rPr>
              <a:t>Pray for ongoing partnership in financial support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6.15-18.33.28.jpg"/>
          <p:cNvPicPr>
            <a:picLocks noChangeAspect="1"/>
          </p:cNvPicPr>
          <p:nvPr/>
        </p:nvPicPr>
        <p:blipFill>
          <a:blip r:embed="rId2" cstate="print"/>
          <a:srcRect l="11065"/>
          <a:stretch>
            <a:fillRect/>
          </a:stretch>
        </p:blipFill>
        <p:spPr>
          <a:xfrm>
            <a:off x="0" y="0"/>
            <a:ext cx="8686800" cy="5148263"/>
          </a:xfrm>
          <a:prstGeom prst="rect">
            <a:avLst/>
          </a:prstGeom>
        </p:spPr>
      </p:pic>
      <p:sp>
        <p:nvSpPr>
          <p:cNvPr id="3" name="TextBox 2"/>
          <p:cNvSpPr txBox="1"/>
          <p:nvPr/>
        </p:nvSpPr>
        <p:spPr>
          <a:xfrm>
            <a:off x="217170" y="2345320"/>
            <a:ext cx="3691890" cy="880041"/>
          </a:xfrm>
          <a:prstGeom prst="rect">
            <a:avLst/>
          </a:prstGeom>
          <a:noFill/>
        </p:spPr>
        <p:txBody>
          <a:bodyPr wrap="square" lIns="79050" tIns="39525" rIns="79050" bIns="39525" rtlCol="0" anchor="t">
            <a:spAutoFit/>
          </a:bodyPr>
          <a:lstStyle/>
          <a:p>
            <a:pPr algn="r"/>
            <a:r>
              <a:rPr lang="en-US" sz="5200" b="1" dirty="0">
                <a:solidFill>
                  <a:schemeClr val="bg1"/>
                </a:solidFill>
                <a:effectLst>
                  <a:outerShdw blurRad="203200" dist="38100" dir="2700000">
                    <a:srgbClr val="000000"/>
                  </a:outerShdw>
                </a:effectLst>
              </a:rPr>
              <a:t>Thank You!</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721" name="Rectangle 1"/>
          <p:cNvSpPr>
            <a:spLocks noChangeArrowheads="1"/>
          </p:cNvSpPr>
          <p:nvPr/>
        </p:nvSpPr>
        <p:spPr bwMode="auto">
          <a:xfrm>
            <a:off x="301626" y="238346"/>
            <a:ext cx="8068469" cy="595864"/>
          </a:xfrm>
          <a:prstGeom prst="rect">
            <a:avLst/>
          </a:prstGeom>
          <a:noFill/>
          <a:ln w="9525">
            <a:noFill/>
            <a:miter lim="800000"/>
            <a:headEnd/>
            <a:tailEnd/>
          </a:ln>
          <a:effectLst/>
        </p:spPr>
        <p:txBody>
          <a:bodyPr wrap="none" anchor="ctr"/>
          <a:lstStyle/>
          <a:p>
            <a:pPr algn="ctr"/>
            <a:r>
              <a:rPr lang="en-US" sz="3400" b="1">
                <a:solidFill>
                  <a:srgbClr val="000000"/>
                </a:solidFill>
                <a:sym typeface="Arial" charset="0"/>
              </a:rPr>
              <a:t>Our God Saves</a:t>
            </a:r>
          </a:p>
        </p:txBody>
      </p:sp>
      <p:sp>
        <p:nvSpPr>
          <p:cNvPr id="30722"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In the Name of the Father</a:t>
            </a:r>
            <a:br>
              <a:rPr lang="en-US" sz="3400" b="1" dirty="0">
                <a:solidFill>
                  <a:srgbClr val="000000"/>
                </a:solidFill>
                <a:sym typeface="Arial" charset="0"/>
              </a:rPr>
            </a:br>
            <a:r>
              <a:rPr lang="en-US" sz="3400" b="1" dirty="0">
                <a:solidFill>
                  <a:srgbClr val="000000"/>
                </a:solidFill>
                <a:sym typeface="Arial" charset="0"/>
              </a:rPr>
              <a:t>In the Name of the Son</a:t>
            </a:r>
            <a:br>
              <a:rPr lang="en-US" sz="3400" b="1" dirty="0">
                <a:solidFill>
                  <a:srgbClr val="000000"/>
                </a:solidFill>
                <a:sym typeface="Arial" charset="0"/>
              </a:rPr>
            </a:br>
            <a:r>
              <a:rPr lang="en-US" sz="3400" b="1" dirty="0">
                <a:solidFill>
                  <a:srgbClr val="000000"/>
                </a:solidFill>
                <a:sym typeface="Arial" charset="0"/>
              </a:rPr>
              <a:t>In the Name of the </a:t>
            </a:r>
            <a:r>
              <a:rPr lang="en-US" sz="3400" b="1" dirty="0" smtClean="0">
                <a:solidFill>
                  <a:srgbClr val="000000"/>
                </a:solidFill>
                <a:sym typeface="Arial" charset="0"/>
              </a:rPr>
              <a:t>Spirit </a:t>
            </a:r>
          </a:p>
          <a:p>
            <a:pPr algn="ctr"/>
            <a:r>
              <a:rPr lang="en-US" sz="3400" b="1" dirty="0" smtClean="0">
                <a:solidFill>
                  <a:srgbClr val="000000"/>
                </a:solidFill>
                <a:sym typeface="Arial" charset="0"/>
              </a:rPr>
              <a:t>Lord </a:t>
            </a:r>
            <a:r>
              <a:rPr lang="en-US" sz="3400" b="1" dirty="0">
                <a:solidFill>
                  <a:srgbClr val="000000"/>
                </a:solidFill>
                <a:sym typeface="Arial" charset="0"/>
              </a:rPr>
              <a:t>w</a:t>
            </a:r>
            <a:r>
              <a:rPr lang="en-US" sz="3400" b="1" dirty="0" smtClean="0">
                <a:solidFill>
                  <a:srgbClr val="000000"/>
                </a:solidFill>
                <a:sym typeface="Arial" charset="0"/>
              </a:rPr>
              <a:t>e </a:t>
            </a:r>
            <a:r>
              <a:rPr lang="en-US" sz="3400" b="1" dirty="0">
                <a:solidFill>
                  <a:srgbClr val="000000"/>
                </a:solidFill>
                <a:sym typeface="Arial" charset="0"/>
              </a:rPr>
              <a:t>come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We're </a:t>
            </a:r>
            <a:r>
              <a:rPr lang="en-US" sz="3400" b="1" dirty="0" smtClean="0">
                <a:solidFill>
                  <a:srgbClr val="000000"/>
                </a:solidFill>
                <a:sym typeface="Arial" charset="0"/>
              </a:rPr>
              <a:t>gathered </a:t>
            </a:r>
            <a:r>
              <a:rPr lang="en-US" sz="3400" b="1" dirty="0">
                <a:solidFill>
                  <a:srgbClr val="000000"/>
                </a:solidFill>
                <a:sym typeface="Arial" charset="0"/>
              </a:rPr>
              <a:t>together </a:t>
            </a:r>
            <a:endParaRPr lang="en-US" sz="3400" b="1" dirty="0" smtClean="0">
              <a:solidFill>
                <a:srgbClr val="000000"/>
              </a:solidFill>
              <a:sym typeface="Arial" charset="0"/>
            </a:endParaRPr>
          </a:p>
          <a:p>
            <a:pPr algn="ctr"/>
            <a:r>
              <a:rPr lang="en-US" sz="3400" b="1" dirty="0" smtClean="0">
                <a:solidFill>
                  <a:srgbClr val="000000"/>
                </a:solidFill>
                <a:sym typeface="Arial" charset="0"/>
              </a:rPr>
              <a:t>To lift </a:t>
            </a:r>
            <a:r>
              <a:rPr lang="en-US" sz="3400" b="1" dirty="0">
                <a:solidFill>
                  <a:srgbClr val="000000"/>
                </a:solidFill>
                <a:sym typeface="Arial" charset="0"/>
              </a:rPr>
              <a:t>up Your Name</a:t>
            </a:r>
            <a:br>
              <a:rPr lang="en-US" sz="3400" b="1" dirty="0">
                <a:solidFill>
                  <a:srgbClr val="000000"/>
                </a:solidFill>
                <a:sym typeface="Arial" charset="0"/>
              </a:rPr>
            </a:br>
            <a:r>
              <a:rPr lang="en-US" sz="3400" b="1" dirty="0">
                <a:solidFill>
                  <a:srgbClr val="000000"/>
                </a:solidFill>
                <a:sym typeface="Arial" charset="0"/>
              </a:rPr>
              <a:t>To call on our Savior</a:t>
            </a:r>
            <a:br>
              <a:rPr lang="en-US" sz="3400" b="1" dirty="0">
                <a:solidFill>
                  <a:srgbClr val="000000"/>
                </a:solidFill>
                <a:sym typeface="Arial" charset="0"/>
              </a:rPr>
            </a:br>
            <a:r>
              <a:rPr lang="en-US" sz="3400" b="1" dirty="0">
                <a:solidFill>
                  <a:srgbClr val="000000"/>
                </a:solidFill>
                <a:sym typeface="Arial" charset="0"/>
              </a:rPr>
              <a:t>To fall on Your grace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In the Name of the Father</a:t>
            </a:r>
            <a:br>
              <a:rPr lang="en-US" sz="3400" b="1" dirty="0">
                <a:solidFill>
                  <a:srgbClr val="000000"/>
                </a:solidFill>
                <a:sym typeface="Arial" charset="0"/>
              </a:rPr>
            </a:br>
            <a:r>
              <a:rPr lang="en-US" sz="3400" b="1" dirty="0">
                <a:solidFill>
                  <a:srgbClr val="000000"/>
                </a:solidFill>
                <a:sym typeface="Arial" charset="0"/>
              </a:rPr>
              <a:t>In the Name of the Son</a:t>
            </a:r>
            <a:br>
              <a:rPr lang="en-US" sz="3400" b="1" dirty="0">
                <a:solidFill>
                  <a:srgbClr val="000000"/>
                </a:solidFill>
                <a:sym typeface="Arial" charset="0"/>
              </a:rPr>
            </a:br>
            <a:r>
              <a:rPr lang="en-US" sz="3400" b="1" dirty="0">
                <a:solidFill>
                  <a:srgbClr val="000000"/>
                </a:solidFill>
                <a:sym typeface="Arial" charset="0"/>
              </a:rPr>
              <a:t>In the Name of the </a:t>
            </a:r>
            <a:r>
              <a:rPr lang="en-US" sz="3400" b="1" dirty="0" smtClean="0">
                <a:solidFill>
                  <a:srgbClr val="000000"/>
                </a:solidFill>
                <a:sym typeface="Arial" charset="0"/>
              </a:rPr>
              <a:t>Spirit </a:t>
            </a:r>
          </a:p>
          <a:p>
            <a:pPr algn="ctr"/>
            <a:r>
              <a:rPr lang="en-US" sz="3400" b="1" dirty="0" smtClean="0">
                <a:solidFill>
                  <a:srgbClr val="000000"/>
                </a:solidFill>
                <a:sym typeface="Arial" charset="0"/>
              </a:rPr>
              <a:t>Lord </a:t>
            </a:r>
            <a:r>
              <a:rPr lang="en-US" sz="3400" b="1" dirty="0">
                <a:solidFill>
                  <a:srgbClr val="000000"/>
                </a:solidFill>
                <a:sym typeface="Arial" charset="0"/>
              </a:rPr>
              <a:t>w</a:t>
            </a:r>
            <a:r>
              <a:rPr lang="en-US" sz="3400" b="1" dirty="0" smtClean="0">
                <a:solidFill>
                  <a:srgbClr val="000000"/>
                </a:solidFill>
                <a:sym typeface="Arial" charset="0"/>
              </a:rPr>
              <a:t>e </a:t>
            </a:r>
            <a:r>
              <a:rPr lang="en-US" sz="3400" b="1" dirty="0">
                <a:solidFill>
                  <a:srgbClr val="000000"/>
                </a:solidFill>
                <a:sym typeface="Arial" charset="0"/>
              </a:rPr>
              <a:t>come</a:t>
            </a:r>
          </a:p>
        </p:txBody>
      </p:sp>
      <p:sp>
        <p:nvSpPr>
          <p:cNvPr id="4" name="Title 3"/>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We're </a:t>
            </a:r>
            <a:r>
              <a:rPr lang="en-US" sz="3400" b="1" dirty="0" smtClean="0">
                <a:solidFill>
                  <a:srgbClr val="000000"/>
                </a:solidFill>
                <a:sym typeface="Arial" charset="0"/>
              </a:rPr>
              <a:t>gathered </a:t>
            </a:r>
            <a:r>
              <a:rPr lang="en-US" sz="3400" b="1" dirty="0">
                <a:solidFill>
                  <a:srgbClr val="000000"/>
                </a:solidFill>
                <a:sym typeface="Arial" charset="0"/>
              </a:rPr>
              <a:t>together </a:t>
            </a:r>
            <a:endParaRPr lang="en-US" sz="3400" b="1" dirty="0" smtClean="0">
              <a:solidFill>
                <a:srgbClr val="000000"/>
              </a:solidFill>
              <a:sym typeface="Arial" charset="0"/>
            </a:endParaRPr>
          </a:p>
          <a:p>
            <a:pPr algn="ctr"/>
            <a:r>
              <a:rPr lang="en-US" sz="3400" b="1" dirty="0" smtClean="0">
                <a:solidFill>
                  <a:srgbClr val="000000"/>
                </a:solidFill>
                <a:sym typeface="Arial" charset="0"/>
              </a:rPr>
              <a:t>To lift </a:t>
            </a:r>
            <a:r>
              <a:rPr lang="en-US" sz="3400" b="1" dirty="0">
                <a:solidFill>
                  <a:srgbClr val="000000"/>
                </a:solidFill>
                <a:sym typeface="Arial" charset="0"/>
              </a:rPr>
              <a:t>up Your Name</a:t>
            </a:r>
            <a:br>
              <a:rPr lang="en-US" sz="3400" b="1" dirty="0">
                <a:solidFill>
                  <a:srgbClr val="000000"/>
                </a:solidFill>
                <a:sym typeface="Arial" charset="0"/>
              </a:rPr>
            </a:br>
            <a:r>
              <a:rPr lang="en-US" sz="3400" b="1" dirty="0">
                <a:solidFill>
                  <a:srgbClr val="000000"/>
                </a:solidFill>
                <a:sym typeface="Arial" charset="0"/>
              </a:rPr>
              <a:t>To call on our Savior</a:t>
            </a:r>
            <a:br>
              <a:rPr lang="en-US" sz="3400" b="1" dirty="0">
                <a:solidFill>
                  <a:srgbClr val="000000"/>
                </a:solidFill>
                <a:sym typeface="Arial" charset="0"/>
              </a:rPr>
            </a:br>
            <a:r>
              <a:rPr lang="en-US" sz="3400" b="1" dirty="0">
                <a:solidFill>
                  <a:srgbClr val="000000"/>
                </a:solidFill>
                <a:sym typeface="Arial" charset="0"/>
              </a:rPr>
              <a:t>To fall on Your grace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Hear the joyful sound of our offering</a:t>
            </a:r>
            <a:br>
              <a:rPr lang="en-US" sz="3400" b="1" dirty="0">
                <a:solidFill>
                  <a:srgbClr val="000000"/>
                </a:solidFill>
                <a:sym typeface="Arial" charset="0"/>
              </a:rPr>
            </a:br>
            <a:r>
              <a:rPr lang="en-US" sz="3400" b="1" dirty="0">
                <a:solidFill>
                  <a:srgbClr val="000000"/>
                </a:solidFill>
                <a:sym typeface="Arial" charset="0"/>
              </a:rPr>
              <a:t>As Your saints bow down</a:t>
            </a:r>
            <a:br>
              <a:rPr lang="en-US" sz="3400" b="1" dirty="0">
                <a:solidFill>
                  <a:srgbClr val="000000"/>
                </a:solidFill>
                <a:sym typeface="Arial" charset="0"/>
              </a:rPr>
            </a:br>
            <a:r>
              <a:rPr lang="en-US" sz="3400" b="1" dirty="0">
                <a:solidFill>
                  <a:srgbClr val="000000"/>
                </a:solidFill>
                <a:sym typeface="Arial" charset="0"/>
              </a:rPr>
              <a:t>As Your people sing</a:t>
            </a:r>
            <a:br>
              <a:rPr lang="en-US" sz="3400" b="1" dirty="0">
                <a:solidFill>
                  <a:srgbClr val="000000"/>
                </a:solidFill>
                <a:sym typeface="Arial" charset="0"/>
              </a:rPr>
            </a:br>
            <a:r>
              <a:rPr lang="en-US" sz="3400" b="1" dirty="0">
                <a:solidFill>
                  <a:srgbClr val="000000"/>
                </a:solidFill>
                <a:sym typeface="Arial" charset="0"/>
              </a:rPr>
              <a:t>We will rise with You</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Lifted on Your Wings</a:t>
            </a:r>
            <a:br>
              <a:rPr lang="en-US" sz="3400" b="1" dirty="0">
                <a:solidFill>
                  <a:srgbClr val="000000"/>
                </a:solidFill>
                <a:sym typeface="Arial" charset="0"/>
              </a:rPr>
            </a:br>
            <a:r>
              <a:rPr lang="en-US" sz="3400" b="1" dirty="0">
                <a:solidFill>
                  <a:srgbClr val="000000"/>
                </a:solidFill>
                <a:sym typeface="Arial" charset="0"/>
              </a:rPr>
              <a:t>And the world will see that</a:t>
            </a:r>
            <a:br>
              <a:rPr lang="en-US" sz="3400" b="1" dirty="0">
                <a:solidFill>
                  <a:srgbClr val="000000"/>
                </a:solidFill>
                <a:sym typeface="Arial" charset="0"/>
              </a:rPr>
            </a:br>
            <a:endParaRPr lang="en-US" sz="34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Our God saves, our God </a:t>
            </a:r>
            <a:r>
              <a:rPr lang="en-US" sz="3400" b="1" dirty="0" smtClean="0">
                <a:solidFill>
                  <a:srgbClr val="000000"/>
                </a:solidFill>
                <a:sym typeface="Arial" charset="0"/>
              </a:rPr>
              <a:t>saves</a:t>
            </a:r>
            <a:r>
              <a:rPr lang="en-US" sz="3400" b="1" dirty="0">
                <a:solidFill>
                  <a:srgbClr val="000000"/>
                </a:solidFill>
                <a:sym typeface="Arial" charset="0"/>
              </a:rPr>
              <a:t/>
            </a:r>
            <a:br>
              <a:rPr lang="en-US" sz="3400" b="1" dirty="0">
                <a:solidFill>
                  <a:srgbClr val="000000"/>
                </a:solidFill>
                <a:sym typeface="Arial" charset="0"/>
              </a:rPr>
            </a:br>
            <a:r>
              <a:rPr lang="en-US" sz="3400" b="1" dirty="0">
                <a:solidFill>
                  <a:srgbClr val="000000"/>
                </a:solidFill>
                <a:sym typeface="Arial" charset="0"/>
              </a:rPr>
              <a:t>There is hope in Your Name</a:t>
            </a:r>
            <a:br>
              <a:rPr lang="en-US" sz="3400" b="1" dirty="0">
                <a:solidFill>
                  <a:srgbClr val="000000"/>
                </a:solidFill>
                <a:sym typeface="Arial" charset="0"/>
              </a:rPr>
            </a:br>
            <a:r>
              <a:rPr lang="en-US" sz="3400" b="1" dirty="0">
                <a:solidFill>
                  <a:srgbClr val="000000"/>
                </a:solidFill>
                <a:sym typeface="Arial" charset="0"/>
              </a:rPr>
              <a:t>Mourning turns to songs of praise</a:t>
            </a:r>
            <a:br>
              <a:rPr lang="en-US" sz="3400" b="1" dirty="0">
                <a:solidFill>
                  <a:srgbClr val="000000"/>
                </a:solidFill>
                <a:sym typeface="Arial" charset="0"/>
              </a:rPr>
            </a:br>
            <a:r>
              <a:rPr lang="en-US" sz="3400" b="1" dirty="0">
                <a:solidFill>
                  <a:srgbClr val="000000"/>
                </a:solidFill>
                <a:sym typeface="Arial" charset="0"/>
              </a:rPr>
              <a:t>Our God saves, our God saves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In the Name of the Father</a:t>
            </a:r>
            <a:br>
              <a:rPr lang="en-US" sz="3400" b="1" dirty="0">
                <a:solidFill>
                  <a:srgbClr val="000000"/>
                </a:solidFill>
                <a:sym typeface="Arial" charset="0"/>
              </a:rPr>
            </a:br>
            <a:r>
              <a:rPr lang="en-US" sz="3400" b="1" dirty="0">
                <a:solidFill>
                  <a:srgbClr val="000000"/>
                </a:solidFill>
                <a:sym typeface="Arial" charset="0"/>
              </a:rPr>
              <a:t>In the Name of the Son</a:t>
            </a:r>
            <a:br>
              <a:rPr lang="en-US" sz="3400" b="1" dirty="0">
                <a:solidFill>
                  <a:srgbClr val="000000"/>
                </a:solidFill>
                <a:sym typeface="Arial" charset="0"/>
              </a:rPr>
            </a:br>
            <a:r>
              <a:rPr lang="en-US" sz="3400" b="1" dirty="0">
                <a:solidFill>
                  <a:srgbClr val="000000"/>
                </a:solidFill>
                <a:sym typeface="Arial" charset="0"/>
              </a:rPr>
              <a:t>In the Name of the </a:t>
            </a:r>
            <a:r>
              <a:rPr lang="en-US" sz="3400" b="1" dirty="0" smtClean="0">
                <a:solidFill>
                  <a:srgbClr val="000000"/>
                </a:solidFill>
                <a:sym typeface="Arial" charset="0"/>
              </a:rPr>
              <a:t>Spirit </a:t>
            </a:r>
          </a:p>
          <a:p>
            <a:pPr algn="ctr"/>
            <a:r>
              <a:rPr lang="en-US" sz="3400" b="1" dirty="0" smtClean="0">
                <a:solidFill>
                  <a:srgbClr val="000000"/>
                </a:solidFill>
                <a:sym typeface="Arial" charset="0"/>
              </a:rPr>
              <a:t>Lord we </a:t>
            </a:r>
            <a:r>
              <a:rPr lang="en-US" sz="3400" b="1" dirty="0">
                <a:solidFill>
                  <a:srgbClr val="000000"/>
                </a:solidFill>
                <a:sym typeface="Arial" charset="0"/>
              </a:rPr>
              <a:t>come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laysia_count.gif"/>
          <p:cNvPicPr>
            <a:picLocks noChangeAspect="1"/>
          </p:cNvPicPr>
          <p:nvPr/>
        </p:nvPicPr>
        <p:blipFill>
          <a:blip r:embed="rId2" cstate="print"/>
          <a:stretch>
            <a:fillRect/>
          </a:stretch>
        </p:blipFill>
        <p:spPr>
          <a:xfrm>
            <a:off x="0" y="0"/>
            <a:ext cx="8686800" cy="5148263"/>
          </a:xfrm>
          <a:prstGeom prst="rect">
            <a:avLst/>
          </a:prstGeom>
        </p:spPr>
      </p:pic>
      <p:sp>
        <p:nvSpPr>
          <p:cNvPr id="6" name="TextBox 5"/>
          <p:cNvSpPr txBox="1"/>
          <p:nvPr/>
        </p:nvSpPr>
        <p:spPr>
          <a:xfrm>
            <a:off x="1303020" y="2345320"/>
            <a:ext cx="1013460" cy="326043"/>
          </a:xfrm>
          <a:prstGeom prst="rect">
            <a:avLst/>
          </a:prstGeom>
          <a:noFill/>
        </p:spPr>
        <p:txBody>
          <a:bodyPr wrap="square" lIns="79050" tIns="39525" rIns="79050" bIns="39525" rtlCol="0">
            <a:spAutoFit/>
          </a:bodyPr>
          <a:lstStyle/>
          <a:p>
            <a:r>
              <a:rPr lang="en-US" dirty="0" smtClean="0"/>
              <a:t>INDIA</a:t>
            </a:r>
            <a:endParaRPr lang="en-US" dirty="0"/>
          </a:p>
        </p:txBody>
      </p:sp>
      <p:sp>
        <p:nvSpPr>
          <p:cNvPr id="7" name="TextBox 6"/>
          <p:cNvSpPr txBox="1"/>
          <p:nvPr/>
        </p:nvSpPr>
        <p:spPr>
          <a:xfrm>
            <a:off x="5718810" y="4723620"/>
            <a:ext cx="1809750" cy="326043"/>
          </a:xfrm>
          <a:prstGeom prst="rect">
            <a:avLst/>
          </a:prstGeom>
          <a:noFill/>
        </p:spPr>
        <p:txBody>
          <a:bodyPr wrap="square" lIns="79050" tIns="39525" rIns="79050" bIns="39525" rtlCol="0">
            <a:spAutoFit/>
          </a:bodyPr>
          <a:lstStyle/>
          <a:p>
            <a:r>
              <a:rPr lang="en-US" dirty="0" smtClean="0"/>
              <a:t>AUSTRAILA</a:t>
            </a:r>
            <a:endParaRPr lang="en-US" dirty="0"/>
          </a:p>
        </p:txBody>
      </p:sp>
      <p:sp>
        <p:nvSpPr>
          <p:cNvPr id="8" name="TextBox 7"/>
          <p:cNvSpPr txBox="1"/>
          <p:nvPr/>
        </p:nvSpPr>
        <p:spPr>
          <a:xfrm>
            <a:off x="2823210" y="1372870"/>
            <a:ext cx="1013460" cy="326043"/>
          </a:xfrm>
          <a:prstGeom prst="rect">
            <a:avLst/>
          </a:prstGeom>
          <a:noFill/>
        </p:spPr>
        <p:txBody>
          <a:bodyPr wrap="square" lIns="79050" tIns="39525" rIns="79050" bIns="39525" rtlCol="0">
            <a:spAutoFit/>
          </a:bodyPr>
          <a:lstStyle/>
          <a:p>
            <a:r>
              <a:rPr lang="en-US" dirty="0" smtClean="0"/>
              <a:t>CHINA</a:t>
            </a:r>
            <a:endParaRPr lang="en-US" dirty="0"/>
          </a:p>
        </p:txBody>
      </p:sp>
      <p:sp>
        <p:nvSpPr>
          <p:cNvPr id="9" name="TextBox 8"/>
          <p:cNvSpPr txBox="1"/>
          <p:nvPr/>
        </p:nvSpPr>
        <p:spPr>
          <a:xfrm>
            <a:off x="3185160" y="4200035"/>
            <a:ext cx="1303020" cy="326043"/>
          </a:xfrm>
          <a:prstGeom prst="rect">
            <a:avLst/>
          </a:prstGeom>
          <a:noFill/>
        </p:spPr>
        <p:txBody>
          <a:bodyPr wrap="square" lIns="79050" tIns="39525" rIns="79050" bIns="39525" rtlCol="0">
            <a:spAutoFit/>
          </a:bodyPr>
          <a:lstStyle/>
          <a:p>
            <a:r>
              <a:rPr lang="en-US" dirty="0" smtClean="0"/>
              <a:t>INDONISA</a:t>
            </a:r>
            <a:endParaRPr lang="en-US" dirty="0"/>
          </a:p>
        </p:txBody>
      </p:sp>
      <p:sp>
        <p:nvSpPr>
          <p:cNvPr id="10" name="TextBox 9"/>
          <p:cNvSpPr txBox="1"/>
          <p:nvPr/>
        </p:nvSpPr>
        <p:spPr>
          <a:xfrm>
            <a:off x="3764280" y="3317769"/>
            <a:ext cx="1303020" cy="326043"/>
          </a:xfrm>
          <a:prstGeom prst="rect">
            <a:avLst/>
          </a:prstGeom>
          <a:noFill/>
        </p:spPr>
        <p:txBody>
          <a:bodyPr wrap="square" lIns="79050" tIns="39525" rIns="79050" bIns="39525" rtlCol="0">
            <a:spAutoFit/>
          </a:bodyPr>
          <a:lstStyle/>
          <a:p>
            <a:r>
              <a:rPr lang="en-US" b="1" dirty="0" smtClean="0">
                <a:solidFill>
                  <a:srgbClr val="B32424"/>
                </a:solidFill>
              </a:rPr>
              <a:t>MALAYSIA</a:t>
            </a:r>
            <a:endParaRPr lang="en-US" b="1" dirty="0">
              <a:solidFill>
                <a:srgbClr val="B32424"/>
              </a:solidFill>
            </a:endParaRPr>
          </a:p>
        </p:txBody>
      </p:sp>
      <p:sp>
        <p:nvSpPr>
          <p:cNvPr id="13" name="Rectangle 12"/>
          <p:cNvSpPr/>
          <p:nvPr/>
        </p:nvSpPr>
        <p:spPr>
          <a:xfrm>
            <a:off x="0" y="333162"/>
            <a:ext cx="9845040" cy="1039709"/>
          </a:xfrm>
          <a:prstGeom prst="rect">
            <a:avLst/>
          </a:prstGeom>
          <a:gradFill flip="none" rotWithShape="1">
            <a:gsLst>
              <a:gs pos="32000">
                <a:schemeClr val="tx1">
                  <a:alpha val="57000"/>
                </a:schemeClr>
              </a:gs>
              <a:gs pos="63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79050" tIns="39525" rIns="79050" bIns="39525" rtlCol="0" anchor="ctr"/>
          <a:lstStyle/>
          <a:p>
            <a:pPr algn="ctr"/>
            <a:endParaRPr lang="en-US"/>
          </a:p>
        </p:txBody>
      </p:sp>
      <p:sp>
        <p:nvSpPr>
          <p:cNvPr id="12" name="TextBox 11"/>
          <p:cNvSpPr txBox="1"/>
          <p:nvPr/>
        </p:nvSpPr>
        <p:spPr>
          <a:xfrm>
            <a:off x="579120" y="333162"/>
            <a:ext cx="4560570" cy="1187818"/>
          </a:xfrm>
          <a:prstGeom prst="rect">
            <a:avLst/>
          </a:prstGeom>
          <a:noFill/>
        </p:spPr>
        <p:txBody>
          <a:bodyPr wrap="square" lIns="79050" tIns="39525" rIns="79050" bIns="39525" rtlCol="0">
            <a:spAutoFit/>
          </a:bodyPr>
          <a:lstStyle/>
          <a:p>
            <a:r>
              <a:rPr lang="en-US" sz="3600" b="1" dirty="0">
                <a:solidFill>
                  <a:schemeClr val="bg1"/>
                </a:solidFill>
                <a:effectLst>
                  <a:outerShdw blurRad="76200" dist="38100" dir="2700000">
                    <a:srgbClr val="000000"/>
                  </a:outerShdw>
                </a:effectLst>
              </a:rPr>
              <a:t>The Brandon’s in </a:t>
            </a:r>
          </a:p>
          <a:p>
            <a:r>
              <a:rPr lang="en-US" sz="3600" b="1" dirty="0">
                <a:solidFill>
                  <a:schemeClr val="bg1"/>
                </a:solidFill>
                <a:effectLst>
                  <a:outerShdw blurRad="76200" dist="38100" dir="2700000">
                    <a:srgbClr val="000000"/>
                  </a:outerShdw>
                </a:effectLst>
              </a:rPr>
              <a:t>Penang, Malaysia</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We're </a:t>
            </a:r>
            <a:r>
              <a:rPr lang="en-US" sz="3400" b="1" dirty="0" smtClean="0">
                <a:solidFill>
                  <a:srgbClr val="000000"/>
                </a:solidFill>
                <a:sym typeface="Arial" charset="0"/>
              </a:rPr>
              <a:t>gathered </a:t>
            </a:r>
            <a:r>
              <a:rPr lang="en-US" sz="3400" b="1" dirty="0">
                <a:solidFill>
                  <a:srgbClr val="000000"/>
                </a:solidFill>
                <a:sym typeface="Arial" charset="0"/>
              </a:rPr>
              <a:t>together </a:t>
            </a:r>
            <a:endParaRPr lang="en-US" sz="3400" b="1" dirty="0" smtClean="0">
              <a:solidFill>
                <a:srgbClr val="000000"/>
              </a:solidFill>
              <a:sym typeface="Arial" charset="0"/>
            </a:endParaRPr>
          </a:p>
          <a:p>
            <a:pPr algn="ctr"/>
            <a:r>
              <a:rPr lang="en-US" sz="3400" b="1" dirty="0" smtClean="0">
                <a:solidFill>
                  <a:srgbClr val="000000"/>
                </a:solidFill>
                <a:sym typeface="Arial" charset="0"/>
              </a:rPr>
              <a:t>To lift </a:t>
            </a:r>
            <a:r>
              <a:rPr lang="en-US" sz="3400" b="1" dirty="0">
                <a:solidFill>
                  <a:srgbClr val="000000"/>
                </a:solidFill>
                <a:sym typeface="Arial" charset="0"/>
              </a:rPr>
              <a:t>up Your Name</a:t>
            </a:r>
            <a:br>
              <a:rPr lang="en-US" sz="3400" b="1" dirty="0">
                <a:solidFill>
                  <a:srgbClr val="000000"/>
                </a:solidFill>
                <a:sym typeface="Arial" charset="0"/>
              </a:rPr>
            </a:br>
            <a:r>
              <a:rPr lang="en-US" sz="3400" b="1" dirty="0">
                <a:solidFill>
                  <a:srgbClr val="000000"/>
                </a:solidFill>
                <a:sym typeface="Arial" charset="0"/>
              </a:rPr>
              <a:t>To call on our Savior</a:t>
            </a:r>
            <a:br>
              <a:rPr lang="en-US" sz="3400" b="1" dirty="0">
                <a:solidFill>
                  <a:srgbClr val="000000"/>
                </a:solidFill>
                <a:sym typeface="Arial" charset="0"/>
              </a:rPr>
            </a:br>
            <a:r>
              <a:rPr lang="en-US" sz="3400" b="1" dirty="0">
                <a:solidFill>
                  <a:srgbClr val="000000"/>
                </a:solidFill>
                <a:sym typeface="Arial" charset="0"/>
              </a:rPr>
              <a:t>To fall on Your grace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Hear the joyful sound of our offering</a:t>
            </a:r>
            <a:br>
              <a:rPr lang="en-US" sz="3400" b="1" dirty="0">
                <a:solidFill>
                  <a:srgbClr val="000000"/>
                </a:solidFill>
                <a:sym typeface="Arial" charset="0"/>
              </a:rPr>
            </a:br>
            <a:r>
              <a:rPr lang="en-US" sz="3400" b="1" dirty="0">
                <a:solidFill>
                  <a:srgbClr val="000000"/>
                </a:solidFill>
                <a:sym typeface="Arial" charset="0"/>
              </a:rPr>
              <a:t>As Your saints bow down</a:t>
            </a:r>
            <a:br>
              <a:rPr lang="en-US" sz="3400" b="1" dirty="0">
                <a:solidFill>
                  <a:srgbClr val="000000"/>
                </a:solidFill>
                <a:sym typeface="Arial" charset="0"/>
              </a:rPr>
            </a:br>
            <a:r>
              <a:rPr lang="en-US" sz="3400" b="1" dirty="0">
                <a:solidFill>
                  <a:srgbClr val="000000"/>
                </a:solidFill>
                <a:sym typeface="Arial" charset="0"/>
              </a:rPr>
              <a:t>As Your people sing</a:t>
            </a:r>
            <a:br>
              <a:rPr lang="en-US" sz="3400" b="1" dirty="0">
                <a:solidFill>
                  <a:srgbClr val="000000"/>
                </a:solidFill>
                <a:sym typeface="Arial" charset="0"/>
              </a:rPr>
            </a:br>
            <a:r>
              <a:rPr lang="en-US" sz="3400" b="1" dirty="0">
                <a:solidFill>
                  <a:srgbClr val="000000"/>
                </a:solidFill>
                <a:sym typeface="Arial" charset="0"/>
              </a:rPr>
              <a:t>We will rise with You</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Lifted on Your Wings</a:t>
            </a:r>
            <a:br>
              <a:rPr lang="en-US" sz="3400" b="1" dirty="0">
                <a:solidFill>
                  <a:srgbClr val="000000"/>
                </a:solidFill>
                <a:sym typeface="Arial" charset="0"/>
              </a:rPr>
            </a:br>
            <a:r>
              <a:rPr lang="en-US" sz="3400" b="1" dirty="0">
                <a:solidFill>
                  <a:srgbClr val="000000"/>
                </a:solidFill>
                <a:sym typeface="Arial" charset="0"/>
              </a:rPr>
              <a:t>And the world will see that</a:t>
            </a:r>
            <a:br>
              <a:rPr lang="en-US" sz="3400" b="1" dirty="0">
                <a:solidFill>
                  <a:srgbClr val="000000"/>
                </a:solidFill>
                <a:sym typeface="Arial" charset="0"/>
              </a:rPr>
            </a:br>
            <a:endParaRPr lang="en-US" sz="34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Our God saves, our God saves,</a:t>
            </a:r>
            <a:br>
              <a:rPr lang="en-US" sz="3400" b="1" dirty="0">
                <a:solidFill>
                  <a:srgbClr val="000000"/>
                </a:solidFill>
                <a:sym typeface="Arial" charset="0"/>
              </a:rPr>
            </a:br>
            <a:r>
              <a:rPr lang="en-US" sz="3400" b="1" dirty="0">
                <a:solidFill>
                  <a:srgbClr val="000000"/>
                </a:solidFill>
                <a:sym typeface="Arial" charset="0"/>
              </a:rPr>
              <a:t>There is hope in Your Name</a:t>
            </a:r>
            <a:br>
              <a:rPr lang="en-US" sz="3400" b="1" dirty="0">
                <a:solidFill>
                  <a:srgbClr val="000000"/>
                </a:solidFill>
                <a:sym typeface="Arial" charset="0"/>
              </a:rPr>
            </a:br>
            <a:r>
              <a:rPr lang="en-US" sz="3400" b="1" dirty="0">
                <a:solidFill>
                  <a:srgbClr val="000000"/>
                </a:solidFill>
                <a:sym typeface="Arial" charset="0"/>
              </a:rPr>
              <a:t>Mourning turns to songs of praise</a:t>
            </a:r>
            <a:br>
              <a:rPr lang="en-US" sz="3400" b="1" dirty="0">
                <a:solidFill>
                  <a:srgbClr val="000000"/>
                </a:solidFill>
                <a:sym typeface="Arial" charset="0"/>
              </a:rPr>
            </a:br>
            <a:r>
              <a:rPr lang="en-US" sz="3400" b="1" dirty="0">
                <a:solidFill>
                  <a:srgbClr val="000000"/>
                </a:solidFill>
                <a:sym typeface="Arial" charset="0"/>
              </a:rPr>
              <a:t>Our God saves, our God saves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Hear the joyful sound of our offering</a:t>
            </a:r>
            <a:br>
              <a:rPr lang="en-US" sz="3400" b="1" dirty="0">
                <a:solidFill>
                  <a:srgbClr val="000000"/>
                </a:solidFill>
                <a:sym typeface="Arial" charset="0"/>
              </a:rPr>
            </a:br>
            <a:r>
              <a:rPr lang="en-US" sz="3400" b="1" dirty="0">
                <a:solidFill>
                  <a:srgbClr val="000000"/>
                </a:solidFill>
                <a:sym typeface="Arial" charset="0"/>
              </a:rPr>
              <a:t>As Your saints bow down</a:t>
            </a:r>
            <a:br>
              <a:rPr lang="en-US" sz="3400" b="1" dirty="0">
                <a:solidFill>
                  <a:srgbClr val="000000"/>
                </a:solidFill>
                <a:sym typeface="Arial" charset="0"/>
              </a:rPr>
            </a:br>
            <a:r>
              <a:rPr lang="en-US" sz="3400" b="1" dirty="0">
                <a:solidFill>
                  <a:srgbClr val="000000"/>
                </a:solidFill>
                <a:sym typeface="Arial" charset="0"/>
              </a:rPr>
              <a:t>As Your people sing</a:t>
            </a:r>
            <a:br>
              <a:rPr lang="en-US" sz="3400" b="1" dirty="0">
                <a:solidFill>
                  <a:srgbClr val="000000"/>
                </a:solidFill>
                <a:sym typeface="Arial" charset="0"/>
              </a:rPr>
            </a:br>
            <a:r>
              <a:rPr lang="en-US" sz="3400" b="1" dirty="0">
                <a:solidFill>
                  <a:srgbClr val="000000"/>
                </a:solidFill>
                <a:sym typeface="Arial" charset="0"/>
              </a:rPr>
              <a:t>We will rise with You</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Lifted on Your Wings</a:t>
            </a:r>
            <a:br>
              <a:rPr lang="en-US" sz="3400" b="1" dirty="0">
                <a:solidFill>
                  <a:srgbClr val="000000"/>
                </a:solidFill>
                <a:sym typeface="Arial" charset="0"/>
              </a:rPr>
            </a:br>
            <a:r>
              <a:rPr lang="en-US" sz="3400" b="1" dirty="0">
                <a:solidFill>
                  <a:srgbClr val="000000"/>
                </a:solidFill>
                <a:sym typeface="Arial" charset="0"/>
              </a:rPr>
              <a:t>And the world will see that</a:t>
            </a:r>
            <a:br>
              <a:rPr lang="en-US" sz="3400" b="1" dirty="0">
                <a:solidFill>
                  <a:srgbClr val="000000"/>
                </a:solidFill>
                <a:sym typeface="Arial" charset="0"/>
              </a:rPr>
            </a:br>
            <a:endParaRPr lang="en-US" sz="34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Our God saves, our God saves,</a:t>
            </a:r>
            <a:br>
              <a:rPr lang="en-US" sz="3400" b="1" dirty="0">
                <a:solidFill>
                  <a:srgbClr val="000000"/>
                </a:solidFill>
                <a:sym typeface="Arial" charset="0"/>
              </a:rPr>
            </a:br>
            <a:r>
              <a:rPr lang="en-US" sz="3400" b="1" dirty="0">
                <a:solidFill>
                  <a:srgbClr val="000000"/>
                </a:solidFill>
                <a:sym typeface="Arial" charset="0"/>
              </a:rPr>
              <a:t>There is hope in Your Name</a:t>
            </a:r>
            <a:br>
              <a:rPr lang="en-US" sz="3400" b="1" dirty="0">
                <a:solidFill>
                  <a:srgbClr val="000000"/>
                </a:solidFill>
                <a:sym typeface="Arial" charset="0"/>
              </a:rPr>
            </a:br>
            <a:r>
              <a:rPr lang="en-US" sz="3400" b="1" dirty="0">
                <a:solidFill>
                  <a:srgbClr val="000000"/>
                </a:solidFill>
                <a:sym typeface="Arial" charset="0"/>
              </a:rPr>
              <a:t>Mourning turns to songs of praise</a:t>
            </a:r>
            <a:br>
              <a:rPr lang="en-US" sz="3400" b="1" dirty="0">
                <a:solidFill>
                  <a:srgbClr val="000000"/>
                </a:solidFill>
                <a:sym typeface="Arial" charset="0"/>
              </a:rPr>
            </a:br>
            <a:r>
              <a:rPr lang="en-US" sz="3400" b="1" dirty="0">
                <a:solidFill>
                  <a:srgbClr val="000000"/>
                </a:solidFill>
                <a:sym typeface="Arial" charset="0"/>
              </a:rPr>
              <a:t>Our God saves, our God saves</a:t>
            </a:r>
          </a:p>
        </p:txBody>
      </p:sp>
      <p:sp>
        <p:nvSpPr>
          <p:cNvPr id="59395" name="Rectangle 3"/>
          <p:cNvSpPr>
            <a:spLocks noChangeArrowheads="1"/>
          </p:cNvSpPr>
          <p:nvPr/>
        </p:nvSpPr>
        <p:spPr bwMode="auto">
          <a:xfrm>
            <a:off x="304800" y="4402931"/>
            <a:ext cx="8068469" cy="119173"/>
          </a:xfrm>
          <a:prstGeom prst="rect">
            <a:avLst/>
          </a:prstGeom>
          <a:noFill/>
          <a:ln w="9525">
            <a:noFill/>
            <a:miter lim="800000"/>
            <a:headEnd/>
            <a:tailEnd/>
          </a:ln>
          <a:effectLst/>
        </p:spPr>
        <p:txBody>
          <a:bodyPr wrap="none" anchor="ctr"/>
          <a:lstStyle/>
          <a:p>
            <a:pPr algn="ctr"/>
            <a:r>
              <a:rPr lang="en-US" sz="1600" dirty="0">
                <a:solidFill>
                  <a:srgbClr val="000000"/>
                </a:solidFill>
                <a:sym typeface="Arial" charset="0"/>
              </a:rPr>
              <a:t>Paul </a:t>
            </a:r>
            <a:r>
              <a:rPr lang="en-US" sz="1600" dirty="0" err="1">
                <a:solidFill>
                  <a:srgbClr val="000000"/>
                </a:solidFill>
                <a:sym typeface="Arial" charset="0"/>
              </a:rPr>
              <a:t>Baloche</a:t>
            </a:r>
            <a:r>
              <a:rPr lang="en-US" sz="1600" dirty="0">
                <a:solidFill>
                  <a:srgbClr val="000000"/>
                </a:solidFill>
                <a:sym typeface="Arial" charset="0"/>
              </a:rPr>
              <a:t>, </a:t>
            </a:r>
            <a:r>
              <a:rPr lang="en-US" sz="1600" dirty="0" err="1">
                <a:solidFill>
                  <a:srgbClr val="000000"/>
                </a:solidFill>
                <a:sym typeface="Arial" charset="0"/>
              </a:rPr>
              <a:t>Brenton</a:t>
            </a:r>
            <a:r>
              <a:rPr lang="en-US" sz="1600" dirty="0">
                <a:solidFill>
                  <a:srgbClr val="000000"/>
                </a:solidFill>
                <a:sym typeface="Arial" charset="0"/>
              </a:rPr>
              <a:t> Brown</a:t>
            </a:r>
          </a:p>
        </p:txBody>
      </p:sp>
      <p:sp>
        <p:nvSpPr>
          <p:cNvPr id="59396" name="Rectangle 4"/>
          <p:cNvSpPr>
            <a:spLocks noChangeArrowheads="1"/>
          </p:cNvSpPr>
          <p:nvPr/>
        </p:nvSpPr>
        <p:spPr bwMode="auto">
          <a:xfrm>
            <a:off x="301626" y="4766911"/>
            <a:ext cx="8068469" cy="119173"/>
          </a:xfrm>
          <a:prstGeom prst="rect">
            <a:avLst/>
          </a:prstGeom>
          <a:noFill/>
          <a:ln w="9525">
            <a:noFill/>
            <a:miter lim="800000"/>
            <a:headEnd/>
            <a:tailEnd/>
          </a:ln>
          <a:effectLst/>
        </p:spPr>
        <p:txBody>
          <a:bodyPr wrap="none" anchor="ctr"/>
          <a:lstStyle/>
          <a:p>
            <a:pPr algn="ctr"/>
            <a:r>
              <a:rPr lang="en-US" sz="1600">
                <a:solidFill>
                  <a:srgbClr val="000000"/>
                </a:solidFill>
                <a:sym typeface="Arial" charset="0"/>
              </a:rPr>
              <a:t>2007 Thankyou Music, Leadworship Songs, Integrity's Hosanna! Music</a:t>
            </a:r>
          </a:p>
        </p:txBody>
      </p:sp>
      <p:sp>
        <p:nvSpPr>
          <p:cNvPr id="59397" name="Rectangle 5"/>
          <p:cNvSpPr>
            <a:spLocks noChangeArrowheads="1"/>
          </p:cNvSpPr>
          <p:nvPr/>
        </p:nvSpPr>
        <p:spPr bwMode="auto">
          <a:xfrm>
            <a:off x="301626" y="4945670"/>
            <a:ext cx="8068469" cy="119173"/>
          </a:xfrm>
          <a:prstGeom prst="rect">
            <a:avLst/>
          </a:prstGeom>
          <a:noFill/>
          <a:ln w="9525">
            <a:noFill/>
            <a:miter lim="800000"/>
            <a:headEnd/>
            <a:tailEnd/>
          </a:ln>
          <a:effectLst/>
        </p:spPr>
        <p:txBody>
          <a:bodyPr wrap="none" anchor="ctr"/>
          <a:lstStyle/>
          <a:p>
            <a:pPr algn="ctr"/>
            <a:r>
              <a:rPr lang="en-US" sz="1600">
                <a:solidFill>
                  <a:srgbClr val="000000"/>
                </a:solidFill>
                <a:sym typeface="Arial" charset="0"/>
              </a:rPr>
              <a:t>CCLI 78316</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3249" name="Rectangle 1"/>
          <p:cNvSpPr>
            <a:spLocks noChangeArrowheads="1"/>
          </p:cNvSpPr>
          <p:nvPr/>
        </p:nvSpPr>
        <p:spPr bwMode="auto">
          <a:xfrm>
            <a:off x="301625" y="238345"/>
            <a:ext cx="8068469" cy="595864"/>
          </a:xfrm>
          <a:prstGeom prst="rect">
            <a:avLst/>
          </a:prstGeom>
          <a:noFill/>
          <a:ln w="9525">
            <a:noFill/>
            <a:miter lim="800000"/>
            <a:headEnd/>
            <a:tailEnd/>
          </a:ln>
          <a:effectLst/>
        </p:spPr>
        <p:txBody>
          <a:bodyPr wrap="none" lIns="79050" tIns="39525" rIns="79050" bIns="39525" anchor="ctr"/>
          <a:lstStyle/>
          <a:p>
            <a:pPr algn="ctr"/>
            <a:r>
              <a:rPr lang="en-US" sz="3100" b="1" dirty="0">
                <a:solidFill>
                  <a:srgbClr val="000000"/>
                </a:solidFill>
                <a:latin typeface="Calibri" pitchFamily="34" charset="0"/>
                <a:sym typeface="Arial" charset="0"/>
              </a:rPr>
              <a:t>Only One For Me</a:t>
            </a:r>
          </a:p>
        </p:txBody>
      </p:sp>
      <p:sp>
        <p:nvSpPr>
          <p:cNvPr id="53250"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By Your blood, You have saved </a:t>
            </a:r>
            <a:r>
              <a:rPr lang="en-US" sz="3400" b="1" dirty="0" smtClean="0">
                <a:solidFill>
                  <a:srgbClr val="000000"/>
                </a:solidFill>
                <a:latin typeface="Calibri" pitchFamily="34" charset="0"/>
                <a:sym typeface="Arial" charset="0"/>
              </a:rPr>
              <a:t>me</a:t>
            </a:r>
          </a:p>
          <a:p>
            <a:pPr algn="ctr"/>
            <a:r>
              <a:rPr lang="en-US" sz="3400" b="1" dirty="0" smtClean="0">
                <a:solidFill>
                  <a:srgbClr val="000000"/>
                </a:solidFill>
                <a:latin typeface="Calibri" pitchFamily="34" charset="0"/>
                <a:sym typeface="Arial" charset="0"/>
              </a:rPr>
              <a:t>With </a:t>
            </a:r>
            <a:r>
              <a:rPr lang="en-US" sz="3400" b="1" dirty="0">
                <a:solidFill>
                  <a:srgbClr val="000000"/>
                </a:solidFill>
                <a:latin typeface="Calibri" pitchFamily="34" charset="0"/>
                <a:sym typeface="Arial" charset="0"/>
              </a:rPr>
              <a:t>Your love, </a:t>
            </a:r>
          </a:p>
          <a:p>
            <a:pPr algn="ctr"/>
            <a:r>
              <a:rPr lang="en-US" sz="3400" b="1" dirty="0" smtClean="0">
                <a:solidFill>
                  <a:srgbClr val="000000"/>
                </a:solidFill>
                <a:latin typeface="Calibri" pitchFamily="34" charset="0"/>
                <a:sym typeface="Arial" charset="0"/>
              </a:rPr>
              <a:t>You have brought </a:t>
            </a:r>
            <a:r>
              <a:rPr lang="en-US" sz="3400" b="1" dirty="0">
                <a:solidFill>
                  <a:srgbClr val="000000"/>
                </a:solidFill>
                <a:latin typeface="Calibri" pitchFamily="34" charset="0"/>
                <a:sym typeface="Arial" charset="0"/>
              </a:rPr>
              <a:t>me close to You</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By Your hands, You have made me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With one word, You amaze me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Forever I will sing Your praise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And worship You alone </a:t>
            </a:r>
            <a:endParaRPr lang="en-US" sz="3400" b="1" dirty="0" smtClean="0">
              <a:solidFill>
                <a:srgbClr val="000000"/>
              </a:solidFill>
              <a:latin typeface="Calibri" pitchFamily="34" charset="0"/>
              <a:sym typeface="Arial" charset="0"/>
            </a:endParaRPr>
          </a:p>
          <a:p>
            <a:pPr algn="ctr"/>
            <a:r>
              <a:rPr lang="en-US" sz="3400" b="1" dirty="0" smtClean="0">
                <a:solidFill>
                  <a:srgbClr val="000000"/>
                </a:solidFill>
                <a:latin typeface="Calibri" pitchFamily="34" charset="0"/>
                <a:sym typeface="Arial" charset="0"/>
              </a:rPr>
              <a:t>Until the </a:t>
            </a:r>
            <a:r>
              <a:rPr lang="en-US" sz="3400" b="1" dirty="0">
                <a:solidFill>
                  <a:srgbClr val="000000"/>
                </a:solidFill>
                <a:latin typeface="Calibri" pitchFamily="34" charset="0"/>
                <a:sym typeface="Arial" charset="0"/>
              </a:rPr>
              <a:t>day I die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I live my life for </a:t>
            </a:r>
            <a:r>
              <a:rPr lang="en-US" sz="3400" b="1" dirty="0" smtClean="0">
                <a:solidFill>
                  <a:srgbClr val="000000"/>
                </a:solidFill>
                <a:latin typeface="Calibri" pitchFamily="34" charset="0"/>
                <a:sym typeface="Arial" charset="0"/>
              </a:rPr>
              <a:t>You</a:t>
            </a:r>
            <a:endParaRPr lang="en-US" sz="3400" b="1" dirty="0">
              <a:solidFill>
                <a:srgbClr val="000000"/>
              </a:solidFill>
              <a:latin typeface="Calibri" pitchFamily="34" charset="0"/>
              <a:sym typeface="Arial"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smtClean="0">
                <a:solidFill>
                  <a:srgbClr val="000000"/>
                </a:solidFill>
                <a:latin typeface="Calibri" pitchFamily="34" charset="0"/>
                <a:sym typeface="Arial" charset="0"/>
              </a:rPr>
              <a:t>With every </a:t>
            </a:r>
            <a:r>
              <a:rPr lang="en-US" sz="3400" b="1" dirty="0">
                <a:solidFill>
                  <a:srgbClr val="000000"/>
                </a:solidFill>
                <a:latin typeface="Calibri" pitchFamily="34" charset="0"/>
                <a:sym typeface="Arial" charset="0"/>
              </a:rPr>
              <a:t>breath I take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I bless Your name and want You more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And now I'm running to You, O Lord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8.07.18-22.11.05.jpg"/>
          <p:cNvPicPr>
            <a:picLocks noChangeAspect="1"/>
          </p:cNvPicPr>
          <p:nvPr/>
        </p:nvPicPr>
        <p:blipFill>
          <a:blip r:embed="rId3" cstate="print"/>
          <a:srcRect l="9570" r="4311"/>
          <a:stretch>
            <a:fillRect/>
          </a:stretch>
        </p:blipFill>
        <p:spPr>
          <a:xfrm>
            <a:off x="0" y="0"/>
            <a:ext cx="8831580" cy="5205466"/>
          </a:xfrm>
          <a:prstGeom prst="rect">
            <a:avLst/>
          </a:prstGeom>
        </p:spPr>
      </p:pic>
      <p:sp>
        <p:nvSpPr>
          <p:cNvPr id="6" name="Rectangle 5"/>
          <p:cNvSpPr/>
          <p:nvPr/>
        </p:nvSpPr>
        <p:spPr>
          <a:xfrm>
            <a:off x="0" y="333162"/>
            <a:ext cx="9845040" cy="1039709"/>
          </a:xfrm>
          <a:prstGeom prst="rect">
            <a:avLst/>
          </a:prstGeom>
          <a:gradFill flip="none" rotWithShape="1">
            <a:gsLst>
              <a:gs pos="32000">
                <a:schemeClr val="tx1">
                  <a:alpha val="57000"/>
                </a:schemeClr>
              </a:gs>
              <a:gs pos="63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79050" tIns="39525" rIns="79050" bIns="39525" rtlCol="0" anchor="ctr"/>
          <a:lstStyle/>
          <a:p>
            <a:pPr algn="ctr"/>
            <a:endParaRPr lang="en-US"/>
          </a:p>
        </p:txBody>
      </p:sp>
      <p:sp>
        <p:nvSpPr>
          <p:cNvPr id="7" name="TextBox 6"/>
          <p:cNvSpPr txBox="1"/>
          <p:nvPr/>
        </p:nvSpPr>
        <p:spPr>
          <a:xfrm>
            <a:off x="579120" y="333162"/>
            <a:ext cx="4560570" cy="1187818"/>
          </a:xfrm>
          <a:prstGeom prst="rect">
            <a:avLst/>
          </a:prstGeom>
          <a:noFill/>
        </p:spPr>
        <p:txBody>
          <a:bodyPr wrap="square" lIns="79050" tIns="39525" rIns="79050" bIns="39525" rtlCol="0">
            <a:spAutoFit/>
          </a:bodyPr>
          <a:lstStyle/>
          <a:p>
            <a:r>
              <a:rPr lang="en-US" sz="3600" b="1" dirty="0">
                <a:solidFill>
                  <a:schemeClr val="bg1"/>
                </a:solidFill>
                <a:effectLst>
                  <a:outerShdw blurRad="76200" dist="38100" dir="2700000">
                    <a:srgbClr val="000000"/>
                  </a:outerShdw>
                </a:effectLst>
              </a:rPr>
              <a:t>The Brandon’s in </a:t>
            </a:r>
          </a:p>
          <a:p>
            <a:r>
              <a:rPr lang="en-US" sz="3600" b="1" dirty="0">
                <a:solidFill>
                  <a:schemeClr val="bg1"/>
                </a:solidFill>
                <a:effectLst>
                  <a:outerShdw blurRad="76200" dist="38100" dir="2700000">
                    <a:srgbClr val="000000"/>
                  </a:outerShdw>
                </a:effectLst>
              </a:rPr>
              <a:t>Penang, Malaysia</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301625" y="440531"/>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You are the reason my heart</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Can go on and on</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life inside of me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answer to my cries</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You're all that I could ever need</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only One for me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With one breath, You sustain me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By Your grace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have given me a hope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To dream of Your intentions </a:t>
            </a:r>
            <a:endParaRPr lang="en-US" sz="3400" b="1" dirty="0" smtClean="0">
              <a:solidFill>
                <a:srgbClr val="000000"/>
              </a:solidFill>
              <a:latin typeface="Calibri" pitchFamily="34" charset="0"/>
              <a:sym typeface="Arial" charset="0"/>
            </a:endParaRPr>
          </a:p>
          <a:p>
            <a:pPr algn="ctr"/>
            <a:r>
              <a:rPr lang="en-US" sz="3400" b="1" dirty="0" smtClean="0">
                <a:solidFill>
                  <a:srgbClr val="000000"/>
                </a:solidFill>
                <a:latin typeface="Calibri" pitchFamily="34" charset="0"/>
                <a:sym typeface="Arial" charset="0"/>
              </a:rPr>
              <a:t>To be </a:t>
            </a:r>
            <a:r>
              <a:rPr lang="en-US" sz="3400" b="1" dirty="0">
                <a:solidFill>
                  <a:srgbClr val="000000"/>
                </a:solidFill>
                <a:latin typeface="Calibri" pitchFamily="34" charset="0"/>
                <a:sym typeface="Arial" charset="0"/>
              </a:rPr>
              <a:t>more like You</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28600" y="1202531"/>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Forever I will sing Your praise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And worship You alone </a:t>
            </a:r>
            <a:endParaRPr lang="en-US" sz="3400" b="1" dirty="0" smtClean="0">
              <a:solidFill>
                <a:srgbClr val="000000"/>
              </a:solidFill>
              <a:latin typeface="Calibri" pitchFamily="34" charset="0"/>
              <a:sym typeface="Arial" charset="0"/>
            </a:endParaRPr>
          </a:p>
          <a:p>
            <a:pPr algn="ctr"/>
            <a:r>
              <a:rPr lang="en-US" sz="3400" b="1" dirty="0" smtClean="0">
                <a:solidFill>
                  <a:srgbClr val="000000"/>
                </a:solidFill>
                <a:latin typeface="Calibri" pitchFamily="34" charset="0"/>
                <a:sym typeface="Arial" charset="0"/>
              </a:rPr>
              <a:t>Until the </a:t>
            </a:r>
            <a:r>
              <a:rPr lang="en-US" sz="3400" b="1" dirty="0">
                <a:solidFill>
                  <a:srgbClr val="000000"/>
                </a:solidFill>
                <a:latin typeface="Calibri" pitchFamily="34" charset="0"/>
                <a:sym typeface="Arial" charset="0"/>
              </a:rPr>
              <a:t>day I die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I live my life for </a:t>
            </a:r>
            <a:r>
              <a:rPr lang="en-US" sz="3400" b="1" dirty="0" smtClean="0">
                <a:solidFill>
                  <a:srgbClr val="000000"/>
                </a:solidFill>
                <a:latin typeface="Calibri" pitchFamily="34" charset="0"/>
                <a:sym typeface="Arial" charset="0"/>
              </a:rPr>
              <a:t>You</a:t>
            </a:r>
            <a:endParaRPr lang="en-US" sz="3400" b="1" dirty="0">
              <a:solidFill>
                <a:srgbClr val="000000"/>
              </a:solidFill>
              <a:latin typeface="Calibri" pitchFamily="34" charset="0"/>
              <a:sym typeface="Arial"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smtClean="0">
                <a:solidFill>
                  <a:srgbClr val="000000"/>
                </a:solidFill>
                <a:latin typeface="Calibri" pitchFamily="34" charset="0"/>
                <a:sym typeface="Arial" charset="0"/>
              </a:rPr>
              <a:t>With every </a:t>
            </a:r>
            <a:r>
              <a:rPr lang="en-US" sz="3400" b="1" dirty="0">
                <a:solidFill>
                  <a:srgbClr val="000000"/>
                </a:solidFill>
                <a:latin typeface="Calibri" pitchFamily="34" charset="0"/>
                <a:sym typeface="Arial" charset="0"/>
              </a:rPr>
              <a:t>breath I take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I bless Your name and want You more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And now I'm running to You, O Lord</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You are the reason my heart</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Can go on and on</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life inside of </a:t>
            </a:r>
            <a:r>
              <a:rPr lang="en-US" sz="3400" b="1" dirty="0" smtClean="0">
                <a:solidFill>
                  <a:srgbClr val="000000"/>
                </a:solidFill>
                <a:latin typeface="Calibri" pitchFamily="34" charset="0"/>
                <a:sym typeface="Arial" charset="0"/>
              </a:rPr>
              <a:t>me</a:t>
            </a:r>
            <a:endParaRPr lang="en-US" sz="3400" b="1" dirty="0">
              <a:solidFill>
                <a:srgbClr val="000000"/>
              </a:solidFill>
              <a:latin typeface="Calibri" pitchFamily="34" charset="0"/>
              <a:sym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smtClean="0">
                <a:solidFill>
                  <a:srgbClr val="000000"/>
                </a:solidFill>
                <a:latin typeface="Calibri" pitchFamily="34" charset="0"/>
                <a:sym typeface="Arial" charset="0"/>
              </a:rPr>
              <a:t>You are the answer to my cries</a:t>
            </a:r>
          </a:p>
          <a:p>
            <a:pPr algn="ctr"/>
            <a:r>
              <a:rPr lang="en-US" sz="3400" b="1" dirty="0" smtClean="0">
                <a:solidFill>
                  <a:srgbClr val="000000"/>
                </a:solidFill>
                <a:latin typeface="Calibri" pitchFamily="34" charset="0"/>
                <a:sym typeface="Arial" charset="0"/>
              </a:rPr>
              <a:t>You're </a:t>
            </a:r>
            <a:r>
              <a:rPr lang="en-US" sz="3400" b="1" dirty="0">
                <a:solidFill>
                  <a:srgbClr val="000000"/>
                </a:solidFill>
                <a:latin typeface="Calibri" pitchFamily="34" charset="0"/>
                <a:sym typeface="Arial" charset="0"/>
              </a:rPr>
              <a:t>all that I could ever need</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only One for me</a:t>
            </a:r>
            <a:br>
              <a:rPr lang="en-US" sz="3400" b="1" dirty="0">
                <a:solidFill>
                  <a:srgbClr val="000000"/>
                </a:solidFill>
                <a:latin typeface="Calibri" pitchFamily="34" charset="0"/>
                <a:sym typeface="Arial" charset="0"/>
              </a:rPr>
            </a:br>
            <a:endParaRPr lang="en-US" sz="3400" b="1" dirty="0">
              <a:solidFill>
                <a:srgbClr val="000000"/>
              </a:solidFill>
              <a:latin typeface="Calibri" pitchFamily="34" charset="0"/>
              <a:sym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228600" y="1202531"/>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Forever I will sing Your praise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And worship You alone </a:t>
            </a:r>
            <a:endParaRPr lang="en-US" sz="3400" b="1" dirty="0" smtClean="0">
              <a:solidFill>
                <a:srgbClr val="000000"/>
              </a:solidFill>
              <a:latin typeface="Calibri" pitchFamily="34" charset="0"/>
              <a:sym typeface="Arial" charset="0"/>
            </a:endParaRPr>
          </a:p>
          <a:p>
            <a:pPr algn="ctr"/>
            <a:r>
              <a:rPr lang="en-US" sz="3400" b="1" dirty="0" smtClean="0">
                <a:solidFill>
                  <a:srgbClr val="000000"/>
                </a:solidFill>
                <a:latin typeface="Calibri" pitchFamily="34" charset="0"/>
                <a:sym typeface="Arial" charset="0"/>
              </a:rPr>
              <a:t>Until the </a:t>
            </a:r>
            <a:r>
              <a:rPr lang="en-US" sz="3400" b="1" dirty="0">
                <a:solidFill>
                  <a:srgbClr val="000000"/>
                </a:solidFill>
                <a:latin typeface="Calibri" pitchFamily="34" charset="0"/>
                <a:sym typeface="Arial" charset="0"/>
              </a:rPr>
              <a:t>day I die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I live my life for </a:t>
            </a:r>
            <a:r>
              <a:rPr lang="en-US" sz="3400" b="1" dirty="0" smtClean="0">
                <a:solidFill>
                  <a:srgbClr val="000000"/>
                </a:solidFill>
                <a:latin typeface="Calibri" pitchFamily="34" charset="0"/>
                <a:sym typeface="Arial" charset="0"/>
              </a:rPr>
              <a:t>You</a:t>
            </a:r>
            <a:endParaRPr lang="en-US" sz="3400" b="1" dirty="0">
              <a:solidFill>
                <a:srgbClr val="000000"/>
              </a:solidFill>
              <a:latin typeface="Calibri" pitchFamily="34" charset="0"/>
              <a:sym typeface="Arial"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smtClean="0">
                <a:solidFill>
                  <a:srgbClr val="000000"/>
                </a:solidFill>
                <a:latin typeface="Calibri" pitchFamily="34" charset="0"/>
                <a:sym typeface="Arial" charset="0"/>
              </a:rPr>
              <a:t>With every </a:t>
            </a:r>
            <a:r>
              <a:rPr lang="en-US" sz="3400" b="1" dirty="0">
                <a:solidFill>
                  <a:srgbClr val="000000"/>
                </a:solidFill>
                <a:latin typeface="Calibri" pitchFamily="34" charset="0"/>
                <a:sym typeface="Arial" charset="0"/>
              </a:rPr>
              <a:t>breath I take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I bless Your name and want You more</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And now I'm running to You, O Lord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a:solidFill>
                  <a:srgbClr val="000000"/>
                </a:solidFill>
                <a:latin typeface="Calibri" pitchFamily="34" charset="0"/>
                <a:sym typeface="Arial" charset="0"/>
              </a:rPr>
              <a:t>You are the reason my heart</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Can go on and on</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life inside of me</a:t>
            </a:r>
            <a:br>
              <a:rPr lang="en-US" sz="3400" b="1" dirty="0">
                <a:solidFill>
                  <a:srgbClr val="000000"/>
                </a:solidFill>
                <a:latin typeface="Calibri" pitchFamily="34" charset="0"/>
                <a:sym typeface="Arial" charset="0"/>
              </a:rPr>
            </a:br>
            <a:endParaRPr lang="en-US" sz="3400" b="1" dirty="0">
              <a:solidFill>
                <a:srgbClr val="000000"/>
              </a:solidFill>
              <a:latin typeface="Calibri" pitchFamily="34" charset="0"/>
              <a:sym typeface="Arial"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01625" y="1191728"/>
            <a:ext cx="8068469" cy="2383455"/>
          </a:xfrm>
          <a:prstGeom prst="rect">
            <a:avLst/>
          </a:prstGeom>
          <a:noFill/>
          <a:ln w="9525">
            <a:noFill/>
            <a:miter lim="800000"/>
            <a:headEnd/>
            <a:tailEnd/>
          </a:ln>
          <a:effectLst/>
        </p:spPr>
        <p:txBody>
          <a:bodyPr wrap="none" lIns="79050" tIns="39525" rIns="79050" bIns="39525"/>
          <a:lstStyle/>
          <a:p>
            <a:pPr algn="ctr"/>
            <a:r>
              <a:rPr lang="en-US" sz="3400" b="1" dirty="0" smtClean="0">
                <a:solidFill>
                  <a:srgbClr val="000000"/>
                </a:solidFill>
                <a:latin typeface="Calibri" pitchFamily="34" charset="0"/>
                <a:sym typeface="Arial" charset="0"/>
              </a:rPr>
              <a:t>You are the answer to my cries</a:t>
            </a:r>
          </a:p>
          <a:p>
            <a:pPr algn="ctr"/>
            <a:r>
              <a:rPr lang="en-US" sz="3400" b="1" dirty="0" smtClean="0">
                <a:solidFill>
                  <a:srgbClr val="000000"/>
                </a:solidFill>
                <a:latin typeface="Calibri" pitchFamily="34" charset="0"/>
                <a:sym typeface="Arial" charset="0"/>
              </a:rPr>
              <a:t>You're </a:t>
            </a:r>
            <a:r>
              <a:rPr lang="en-US" sz="3400" b="1" dirty="0">
                <a:solidFill>
                  <a:srgbClr val="000000"/>
                </a:solidFill>
                <a:latin typeface="Calibri" pitchFamily="34" charset="0"/>
                <a:sym typeface="Arial" charset="0"/>
              </a:rPr>
              <a:t>all that I could ever need</a:t>
            </a:r>
            <a:br>
              <a:rPr lang="en-US" sz="3400" b="1" dirty="0">
                <a:solidFill>
                  <a:srgbClr val="000000"/>
                </a:solidFill>
                <a:latin typeface="Calibri" pitchFamily="34" charset="0"/>
                <a:sym typeface="Arial" charset="0"/>
              </a:rPr>
            </a:br>
            <a:r>
              <a:rPr lang="en-US" sz="3400" b="1" dirty="0">
                <a:solidFill>
                  <a:srgbClr val="000000"/>
                </a:solidFill>
                <a:latin typeface="Calibri" pitchFamily="34" charset="0"/>
                <a:sym typeface="Arial" charset="0"/>
              </a:rPr>
              <a:t>You are the only One for me</a:t>
            </a:r>
            <a:br>
              <a:rPr lang="en-US" sz="3400" b="1" dirty="0">
                <a:solidFill>
                  <a:srgbClr val="000000"/>
                </a:solidFill>
                <a:latin typeface="Calibri" pitchFamily="34" charset="0"/>
                <a:sym typeface="Arial" charset="0"/>
              </a:rPr>
            </a:br>
            <a:endParaRPr lang="en-US" sz="3400" b="1" dirty="0">
              <a:solidFill>
                <a:srgbClr val="000000"/>
              </a:solidFill>
              <a:latin typeface="Calibri" pitchFamily="34" charset="0"/>
              <a:sym typeface="Arial" charset="0"/>
            </a:endParaRPr>
          </a:p>
        </p:txBody>
      </p:sp>
      <p:sp>
        <p:nvSpPr>
          <p:cNvPr id="9" name="Rectangle 3"/>
          <p:cNvSpPr>
            <a:spLocks noChangeArrowheads="1"/>
          </p:cNvSpPr>
          <p:nvPr/>
        </p:nvSpPr>
        <p:spPr bwMode="auto">
          <a:xfrm>
            <a:off x="304800" y="4071772"/>
            <a:ext cx="8068469" cy="119173"/>
          </a:xfrm>
          <a:prstGeom prst="rect">
            <a:avLst/>
          </a:prstGeom>
          <a:noFill/>
          <a:ln w="9525">
            <a:noFill/>
            <a:miter lim="800000"/>
            <a:headEnd/>
            <a:tailEnd/>
          </a:ln>
          <a:effectLst/>
        </p:spPr>
        <p:txBody>
          <a:bodyPr wrap="none" lIns="79050" tIns="39525" rIns="79050" bIns="39525" anchor="ctr"/>
          <a:lstStyle/>
          <a:p>
            <a:pPr algn="ctr"/>
            <a:r>
              <a:rPr lang="en-US" sz="1400" dirty="0">
                <a:solidFill>
                  <a:srgbClr val="000000"/>
                </a:solidFill>
                <a:latin typeface="Calibri" pitchFamily="34" charset="0"/>
                <a:sym typeface="Arial" charset="0"/>
              </a:rPr>
              <a:t>David Moore</a:t>
            </a:r>
          </a:p>
        </p:txBody>
      </p:sp>
      <p:sp>
        <p:nvSpPr>
          <p:cNvPr id="10" name="Rectangle 4"/>
          <p:cNvSpPr>
            <a:spLocks noChangeArrowheads="1"/>
          </p:cNvSpPr>
          <p:nvPr/>
        </p:nvSpPr>
        <p:spPr bwMode="auto">
          <a:xfrm>
            <a:off x="304800" y="4250531"/>
            <a:ext cx="8068469" cy="119173"/>
          </a:xfrm>
          <a:prstGeom prst="rect">
            <a:avLst/>
          </a:prstGeom>
          <a:noFill/>
          <a:ln w="9525">
            <a:noFill/>
            <a:miter lim="800000"/>
            <a:headEnd/>
            <a:tailEnd/>
          </a:ln>
          <a:effectLst/>
        </p:spPr>
        <p:txBody>
          <a:bodyPr wrap="none" lIns="79050" tIns="39525" rIns="79050" bIns="39525" anchor="ctr"/>
          <a:lstStyle/>
          <a:p>
            <a:pPr algn="ctr"/>
            <a:r>
              <a:rPr lang="en-US" sz="1400" dirty="0">
                <a:solidFill>
                  <a:srgbClr val="000000"/>
                </a:solidFill>
                <a:latin typeface="Calibri" pitchFamily="34" charset="0"/>
                <a:sym typeface="Arial" charset="0"/>
              </a:rPr>
              <a:t>2005 Gateway Create Publishing</a:t>
            </a:r>
          </a:p>
        </p:txBody>
      </p:sp>
      <p:sp>
        <p:nvSpPr>
          <p:cNvPr id="11" name="Rectangle 5"/>
          <p:cNvSpPr>
            <a:spLocks noChangeArrowheads="1"/>
          </p:cNvSpPr>
          <p:nvPr/>
        </p:nvSpPr>
        <p:spPr bwMode="auto">
          <a:xfrm>
            <a:off x="304800" y="4429290"/>
            <a:ext cx="8068469" cy="119173"/>
          </a:xfrm>
          <a:prstGeom prst="rect">
            <a:avLst/>
          </a:prstGeom>
          <a:noFill/>
          <a:ln w="9525">
            <a:noFill/>
            <a:miter lim="800000"/>
            <a:headEnd/>
            <a:tailEnd/>
          </a:ln>
          <a:effectLst/>
        </p:spPr>
        <p:txBody>
          <a:bodyPr wrap="none" lIns="79050" tIns="39525" rIns="79050" bIns="39525" anchor="ctr"/>
          <a:lstStyle/>
          <a:p>
            <a:pPr algn="ctr"/>
            <a:r>
              <a:rPr lang="en-US" sz="1400" dirty="0">
                <a:solidFill>
                  <a:srgbClr val="000000"/>
                </a:solidFill>
                <a:latin typeface="Calibri" pitchFamily="34" charset="0"/>
                <a:sym typeface="Arial" charset="0"/>
              </a:rPr>
              <a:t>CCLI 78316</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06.07.15-13.09.31.jpg"/>
          <p:cNvPicPr>
            <a:picLocks noChangeAspect="1"/>
          </p:cNvPicPr>
          <p:nvPr/>
        </p:nvPicPr>
        <p:blipFill>
          <a:blip r:embed="rId2" cstate="print"/>
          <a:srcRect l="8426" r="6618"/>
          <a:stretch>
            <a:fillRect/>
          </a:stretch>
        </p:blipFill>
        <p:spPr>
          <a:xfrm>
            <a:off x="0" y="0"/>
            <a:ext cx="8759190" cy="5434278"/>
          </a:xfrm>
          <a:prstGeom prst="rect">
            <a:avLst/>
          </a:prstGeom>
        </p:spPr>
      </p:pic>
      <p:sp>
        <p:nvSpPr>
          <p:cNvPr id="4" name="TextBox 3"/>
          <p:cNvSpPr txBox="1"/>
          <p:nvPr/>
        </p:nvSpPr>
        <p:spPr>
          <a:xfrm>
            <a:off x="941070" y="218757"/>
            <a:ext cx="4922520" cy="1187818"/>
          </a:xfrm>
          <a:prstGeom prst="rect">
            <a:avLst/>
          </a:prstGeom>
          <a:noFill/>
        </p:spPr>
        <p:txBody>
          <a:bodyPr wrap="square" lIns="79050" tIns="39525" rIns="79050" bIns="39525" rtlCol="0">
            <a:spAutoFit/>
          </a:bodyPr>
          <a:lstStyle/>
          <a:p>
            <a:r>
              <a:rPr lang="en-US" sz="3600" b="1" dirty="0">
                <a:solidFill>
                  <a:schemeClr val="bg1"/>
                </a:solidFill>
                <a:effectLst>
                  <a:outerShdw blurRad="203200" dist="38100" dir="2700000">
                    <a:srgbClr val="000000"/>
                  </a:outerShdw>
                </a:effectLst>
              </a:rPr>
              <a:t>18 years serving and </a:t>
            </a:r>
          </a:p>
          <a:p>
            <a:r>
              <a:rPr lang="en-US" sz="3600" b="1" dirty="0">
                <a:solidFill>
                  <a:schemeClr val="bg1"/>
                </a:solidFill>
                <a:effectLst>
                  <a:outerShdw blurRad="203200" dist="38100" dir="2700000">
                    <a:srgbClr val="000000"/>
                  </a:outerShdw>
                </a:effectLst>
              </a:rPr>
              <a:t>being a light in Asia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2641" name="Rectangle 1"/>
          <p:cNvSpPr>
            <a:spLocks noChangeArrowheads="1"/>
          </p:cNvSpPr>
          <p:nvPr/>
        </p:nvSpPr>
        <p:spPr bwMode="auto">
          <a:xfrm>
            <a:off x="301628" y="238347"/>
            <a:ext cx="8068469" cy="595864"/>
          </a:xfrm>
          <a:prstGeom prst="rect">
            <a:avLst/>
          </a:prstGeom>
          <a:noFill/>
          <a:ln w="9525">
            <a:noFill/>
            <a:miter lim="800000"/>
            <a:headEnd/>
            <a:tailEnd/>
          </a:ln>
          <a:effectLst/>
        </p:spPr>
        <p:txBody>
          <a:bodyPr wrap="none" anchor="ctr"/>
          <a:lstStyle/>
          <a:p>
            <a:pPr algn="ctr"/>
            <a:r>
              <a:rPr lang="en-US" sz="3400" b="1">
                <a:solidFill>
                  <a:srgbClr val="000000"/>
                </a:solidFill>
                <a:sym typeface="Arial" charset="0"/>
              </a:rPr>
              <a:t>In Christ Alone</a:t>
            </a:r>
          </a:p>
        </p:txBody>
      </p:sp>
      <p:sp>
        <p:nvSpPr>
          <p:cNvPr id="112642" name="Rectangle 2"/>
          <p:cNvSpPr>
            <a:spLocks noChangeArrowheads="1"/>
          </p:cNvSpPr>
          <p:nvPr/>
        </p:nvSpPr>
        <p:spPr bwMode="auto">
          <a:xfrm>
            <a:off x="301628"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In Christ alone my hope is found</a:t>
            </a:r>
            <a:br>
              <a:rPr lang="en-US" sz="3400" b="1" dirty="0">
                <a:solidFill>
                  <a:srgbClr val="000000"/>
                </a:solidFill>
                <a:sym typeface="Arial" charset="0"/>
              </a:rPr>
            </a:br>
            <a:r>
              <a:rPr lang="en-US" sz="3400" b="1" dirty="0">
                <a:solidFill>
                  <a:srgbClr val="000000"/>
                </a:solidFill>
                <a:sym typeface="Arial" charset="0"/>
              </a:rPr>
              <a:t>He is my Light, my strength, my song</a:t>
            </a:r>
            <a:br>
              <a:rPr lang="en-US" sz="3400" b="1" dirty="0">
                <a:solidFill>
                  <a:srgbClr val="000000"/>
                </a:solidFill>
                <a:sym typeface="Arial" charset="0"/>
              </a:rPr>
            </a:br>
            <a:r>
              <a:rPr lang="en-US" sz="3400" b="1" dirty="0">
                <a:solidFill>
                  <a:srgbClr val="000000"/>
                </a:solidFill>
                <a:sym typeface="Arial" charset="0"/>
              </a:rPr>
              <a:t>This Cornerstone, this solid ground</a:t>
            </a:r>
            <a:br>
              <a:rPr lang="en-US" sz="3400" b="1" dirty="0">
                <a:solidFill>
                  <a:srgbClr val="000000"/>
                </a:solidFill>
                <a:sym typeface="Arial" charset="0"/>
              </a:rPr>
            </a:br>
            <a:r>
              <a:rPr lang="en-US" sz="3400" b="1" dirty="0">
                <a:solidFill>
                  <a:srgbClr val="000000"/>
                </a:solidFill>
                <a:sym typeface="Arial" charset="0"/>
              </a:rPr>
              <a:t>Firm through the fiercest </a:t>
            </a:r>
            <a:endParaRPr lang="en-US" sz="3400" b="1" dirty="0" smtClean="0">
              <a:solidFill>
                <a:srgbClr val="000000"/>
              </a:solidFill>
              <a:sym typeface="Arial" charset="0"/>
            </a:endParaRPr>
          </a:p>
          <a:p>
            <a:pPr algn="ctr"/>
            <a:r>
              <a:rPr lang="en-US" sz="3400" b="1" dirty="0" smtClean="0">
                <a:solidFill>
                  <a:srgbClr val="000000"/>
                </a:solidFill>
                <a:sym typeface="Arial" charset="0"/>
              </a:rPr>
              <a:t>drought and storm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301628" y="419276"/>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W</a:t>
            </a:r>
            <a:r>
              <a:rPr lang="en-US" sz="3400" b="1" dirty="0" smtClean="0">
                <a:solidFill>
                  <a:srgbClr val="000000"/>
                </a:solidFill>
                <a:sym typeface="Arial" charset="0"/>
              </a:rPr>
              <a:t>hat heights of love, </a:t>
            </a:r>
          </a:p>
          <a:p>
            <a:pPr algn="ctr"/>
            <a:r>
              <a:rPr lang="en-US" sz="3400" b="1" dirty="0" smtClean="0">
                <a:solidFill>
                  <a:srgbClr val="000000"/>
                </a:solidFill>
                <a:sym typeface="Arial" charset="0"/>
              </a:rPr>
              <a:t>What </a:t>
            </a:r>
            <a:r>
              <a:rPr lang="en-US" sz="3400" b="1" dirty="0">
                <a:solidFill>
                  <a:srgbClr val="000000"/>
                </a:solidFill>
                <a:sym typeface="Arial" charset="0"/>
              </a:rPr>
              <a:t>depths of peace</a:t>
            </a:r>
            <a:br>
              <a:rPr lang="en-US" sz="3400" b="1" dirty="0">
                <a:solidFill>
                  <a:srgbClr val="000000"/>
                </a:solidFill>
                <a:sym typeface="Arial" charset="0"/>
              </a:rPr>
            </a:br>
            <a:r>
              <a:rPr lang="en-US" sz="3400" b="1" dirty="0">
                <a:solidFill>
                  <a:srgbClr val="000000"/>
                </a:solidFill>
                <a:sym typeface="Arial" charset="0"/>
              </a:rPr>
              <a:t>When fears are </a:t>
            </a:r>
            <a:r>
              <a:rPr lang="en-US" sz="3400" b="1" dirty="0" smtClean="0">
                <a:solidFill>
                  <a:srgbClr val="000000"/>
                </a:solidFill>
                <a:sym typeface="Arial" charset="0"/>
              </a:rPr>
              <a:t>stilled, </a:t>
            </a:r>
          </a:p>
          <a:p>
            <a:pPr algn="ctr"/>
            <a:r>
              <a:rPr lang="en-US" sz="3400" b="1" dirty="0" smtClean="0">
                <a:solidFill>
                  <a:srgbClr val="000000"/>
                </a:solidFill>
                <a:sym typeface="Arial" charset="0"/>
              </a:rPr>
              <a:t>When </a:t>
            </a:r>
            <a:r>
              <a:rPr lang="en-US" sz="3400" b="1" dirty="0">
                <a:solidFill>
                  <a:srgbClr val="000000"/>
                </a:solidFill>
                <a:sym typeface="Arial" charset="0"/>
              </a:rPr>
              <a:t>strivings </a:t>
            </a:r>
            <a:r>
              <a:rPr lang="en-US" sz="3400" b="1" dirty="0" smtClean="0">
                <a:solidFill>
                  <a:srgbClr val="000000"/>
                </a:solidFill>
                <a:sym typeface="Arial" charset="0"/>
              </a:rPr>
              <a:t>cease</a:t>
            </a:r>
          </a:p>
          <a:p>
            <a:pPr algn="ctr"/>
            <a:r>
              <a:rPr lang="en-US" sz="3400" b="1" dirty="0" smtClean="0">
                <a:solidFill>
                  <a:srgbClr val="000000"/>
                </a:solidFill>
                <a:sym typeface="Arial" charset="0"/>
              </a:rPr>
              <a:t>My Comforter, my all in all</a:t>
            </a:r>
            <a:br>
              <a:rPr lang="en-US" sz="3400" b="1" dirty="0" smtClean="0">
                <a:solidFill>
                  <a:srgbClr val="000000"/>
                </a:solidFill>
                <a:sym typeface="Arial" charset="0"/>
              </a:rPr>
            </a:br>
            <a:r>
              <a:rPr lang="en-US" sz="3400" b="1" dirty="0" smtClean="0">
                <a:solidFill>
                  <a:srgbClr val="000000"/>
                </a:solidFill>
                <a:sym typeface="Arial" charset="0"/>
              </a:rPr>
              <a:t>Here in the love of Christ I stand</a:t>
            </a:r>
          </a:p>
          <a:p>
            <a:pPr algn="ctr"/>
            <a:endParaRPr lang="en-US" sz="3400" b="1" dirty="0" smtClean="0">
              <a:solidFill>
                <a:srgbClr val="000000"/>
              </a:solidFill>
              <a:sym typeface="Arial" charset="0"/>
            </a:endParaRPr>
          </a:p>
          <a:p>
            <a:pPr algn="ctr"/>
            <a:endParaRPr lang="en-US" sz="3400" b="1" dirty="0" smtClean="0">
              <a:solidFill>
                <a:srgbClr val="000000"/>
              </a:solidFill>
              <a:sym typeface="Arial" charset="0"/>
            </a:endParaRPr>
          </a:p>
          <a:p>
            <a:pPr algn="ctr"/>
            <a:endParaRPr lang="en-US" sz="3400" b="1" dirty="0" smtClean="0">
              <a:solidFill>
                <a:srgbClr val="000000"/>
              </a:solidFill>
              <a:sym typeface="Arial" charset="0"/>
            </a:endParaRPr>
          </a:p>
          <a:p>
            <a:pPr algn="ctr"/>
            <a:r>
              <a:rPr lang="en-US" sz="3400" b="1" dirty="0">
                <a:solidFill>
                  <a:srgbClr val="000000"/>
                </a:solidFill>
                <a:sym typeface="Arial" charset="0"/>
              </a:rPr>
              <a:t/>
            </a:r>
            <a:br>
              <a:rPr lang="en-US" sz="3400" b="1" dirty="0">
                <a:solidFill>
                  <a:srgbClr val="000000"/>
                </a:solidFill>
                <a:sym typeface="Arial" charset="0"/>
              </a:rPr>
            </a:br>
            <a:endParaRPr lang="en-US" sz="34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16738" name="Rectangle 2"/>
          <p:cNvSpPr>
            <a:spLocks noChangeArrowheads="1"/>
          </p:cNvSpPr>
          <p:nvPr/>
        </p:nvSpPr>
        <p:spPr bwMode="auto">
          <a:xfrm>
            <a:off x="301628" y="1191728"/>
            <a:ext cx="8068469" cy="2383455"/>
          </a:xfrm>
          <a:prstGeom prst="rect">
            <a:avLst/>
          </a:prstGeom>
          <a:noFill/>
          <a:ln w="9525">
            <a:noFill/>
            <a:miter lim="800000"/>
            <a:headEnd/>
            <a:tailEnd/>
          </a:ln>
          <a:effectLst/>
        </p:spPr>
        <p:txBody>
          <a:bodyPr wrap="none"/>
          <a:lstStyle/>
          <a:p>
            <a:pPr algn="ctr"/>
            <a:r>
              <a:rPr lang="en-US" sz="3400" b="1" dirty="0" smtClean="0">
                <a:solidFill>
                  <a:srgbClr val="000000"/>
                </a:solidFill>
                <a:sym typeface="Arial" charset="0"/>
              </a:rPr>
              <a:t>In </a:t>
            </a:r>
            <a:r>
              <a:rPr lang="en-US" sz="3400" b="1" dirty="0">
                <a:solidFill>
                  <a:srgbClr val="000000"/>
                </a:solidFill>
                <a:sym typeface="Arial" charset="0"/>
              </a:rPr>
              <a:t>Christ alone Who took on flesh</a:t>
            </a:r>
            <a:br>
              <a:rPr lang="en-US" sz="3400" b="1" dirty="0">
                <a:solidFill>
                  <a:srgbClr val="000000"/>
                </a:solidFill>
                <a:sym typeface="Arial" charset="0"/>
              </a:rPr>
            </a:br>
            <a:r>
              <a:rPr lang="en-US" sz="3400" b="1" dirty="0">
                <a:solidFill>
                  <a:srgbClr val="000000"/>
                </a:solidFill>
                <a:sym typeface="Arial" charset="0"/>
              </a:rPr>
              <a:t>Fullness of God in helpless </a:t>
            </a:r>
            <a:r>
              <a:rPr lang="en-US" sz="3400" b="1" dirty="0" smtClean="0">
                <a:solidFill>
                  <a:srgbClr val="000000"/>
                </a:solidFill>
                <a:sym typeface="Arial" charset="0"/>
              </a:rPr>
              <a:t>Babe</a:t>
            </a:r>
          </a:p>
          <a:p>
            <a:pPr algn="ctr"/>
            <a:r>
              <a:rPr lang="en-US" sz="3400" b="1" dirty="0" smtClean="0">
                <a:solidFill>
                  <a:srgbClr val="000000"/>
                </a:solidFill>
                <a:sym typeface="Arial" charset="0"/>
              </a:rPr>
              <a:t>This gift of love and righteousness</a:t>
            </a:r>
            <a:br>
              <a:rPr lang="en-US" sz="3400" b="1" dirty="0" smtClean="0">
                <a:solidFill>
                  <a:srgbClr val="000000"/>
                </a:solidFill>
                <a:sym typeface="Arial" charset="0"/>
              </a:rPr>
            </a:br>
            <a:r>
              <a:rPr lang="en-US" sz="3400" b="1" dirty="0" smtClean="0">
                <a:solidFill>
                  <a:srgbClr val="000000"/>
                </a:solidFill>
                <a:sym typeface="Arial" charset="0"/>
              </a:rPr>
              <a:t>Scorned by the ones He came to save</a:t>
            </a:r>
          </a:p>
          <a:p>
            <a:pPr algn="ctr"/>
            <a:r>
              <a:rPr lang="en-US" sz="3400" b="1" dirty="0">
                <a:solidFill>
                  <a:srgbClr val="000000"/>
                </a:solidFill>
                <a:sym typeface="Arial" charset="0"/>
              </a:rPr>
              <a:t/>
            </a:r>
            <a:br>
              <a:rPr lang="en-US" sz="3400" b="1" dirty="0">
                <a:solidFill>
                  <a:srgbClr val="000000"/>
                </a:solidFill>
                <a:sym typeface="Arial" charset="0"/>
              </a:rPr>
            </a:br>
            <a:endParaRPr lang="en-US" sz="34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301628" y="1191728"/>
            <a:ext cx="8068469" cy="2383455"/>
          </a:xfrm>
          <a:prstGeom prst="rect">
            <a:avLst/>
          </a:prstGeom>
          <a:noFill/>
          <a:ln w="9525">
            <a:noFill/>
            <a:miter lim="800000"/>
            <a:headEnd/>
            <a:tailEnd/>
          </a:ln>
          <a:effectLst/>
        </p:spPr>
        <p:txBody>
          <a:bodyPr wrap="none"/>
          <a:lstStyle/>
          <a:p>
            <a:pPr algn="ctr"/>
            <a:r>
              <a:rPr lang="en-US" sz="3400" b="1" dirty="0" err="1" smtClean="0">
                <a:solidFill>
                  <a:srgbClr val="000000"/>
                </a:solidFill>
                <a:sym typeface="Arial" charset="0"/>
              </a:rPr>
              <a:t>'Til</a:t>
            </a:r>
            <a:r>
              <a:rPr lang="en-US" sz="3400" b="1" dirty="0" smtClean="0">
                <a:solidFill>
                  <a:srgbClr val="000000"/>
                </a:solidFill>
                <a:sym typeface="Arial" charset="0"/>
              </a:rPr>
              <a:t> </a:t>
            </a:r>
            <a:r>
              <a:rPr lang="en-US" sz="3400" b="1" dirty="0">
                <a:solidFill>
                  <a:srgbClr val="000000"/>
                </a:solidFill>
                <a:sym typeface="Arial" charset="0"/>
              </a:rPr>
              <a:t>on that cross as Jesus died</a:t>
            </a:r>
            <a:br>
              <a:rPr lang="en-US" sz="3400" b="1" dirty="0">
                <a:solidFill>
                  <a:srgbClr val="000000"/>
                </a:solidFill>
                <a:sym typeface="Arial" charset="0"/>
              </a:rPr>
            </a:br>
            <a:r>
              <a:rPr lang="en-US" sz="3400" b="1" dirty="0">
                <a:solidFill>
                  <a:srgbClr val="000000"/>
                </a:solidFill>
                <a:sym typeface="Arial" charset="0"/>
              </a:rPr>
              <a:t>The wrath of God was satisfied</a:t>
            </a:r>
            <a:br>
              <a:rPr lang="en-US" sz="3400" b="1" dirty="0">
                <a:solidFill>
                  <a:srgbClr val="000000"/>
                </a:solidFill>
                <a:sym typeface="Arial" charset="0"/>
              </a:rPr>
            </a:br>
            <a:r>
              <a:rPr lang="en-US" sz="3400" b="1" dirty="0">
                <a:solidFill>
                  <a:srgbClr val="000000"/>
                </a:solidFill>
                <a:sym typeface="Arial" charset="0"/>
              </a:rPr>
              <a:t>For </a:t>
            </a:r>
            <a:r>
              <a:rPr lang="en-US" sz="3400" b="1" dirty="0" smtClean="0">
                <a:solidFill>
                  <a:srgbClr val="000000"/>
                </a:solidFill>
                <a:sym typeface="Arial" charset="0"/>
              </a:rPr>
              <a:t>every </a:t>
            </a:r>
            <a:r>
              <a:rPr lang="en-US" sz="3400" b="1" dirty="0">
                <a:solidFill>
                  <a:srgbClr val="000000"/>
                </a:solidFill>
                <a:sym typeface="Arial" charset="0"/>
              </a:rPr>
              <a:t>sin on Him was laid</a:t>
            </a:r>
            <a:br>
              <a:rPr lang="en-US" sz="3400" b="1" dirty="0">
                <a:solidFill>
                  <a:srgbClr val="000000"/>
                </a:solidFill>
                <a:sym typeface="Arial" charset="0"/>
              </a:rPr>
            </a:br>
            <a:r>
              <a:rPr lang="en-US" sz="3400" b="1" dirty="0">
                <a:solidFill>
                  <a:srgbClr val="000000"/>
                </a:solidFill>
                <a:sym typeface="Arial" charset="0"/>
              </a:rPr>
              <a:t>Here in the death of Christ I live</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20834" name="Rectangle 2"/>
          <p:cNvSpPr>
            <a:spLocks noChangeArrowheads="1"/>
          </p:cNvSpPr>
          <p:nvPr/>
        </p:nvSpPr>
        <p:spPr bwMode="auto">
          <a:xfrm>
            <a:off x="301628"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There in the ground His body lay</a:t>
            </a:r>
            <a:br>
              <a:rPr lang="en-US" sz="3400" b="1" dirty="0">
                <a:solidFill>
                  <a:srgbClr val="000000"/>
                </a:solidFill>
                <a:sym typeface="Arial" charset="0"/>
              </a:rPr>
            </a:br>
            <a:r>
              <a:rPr lang="en-US" sz="3400" b="1" dirty="0">
                <a:solidFill>
                  <a:srgbClr val="000000"/>
                </a:solidFill>
                <a:sym typeface="Arial" charset="0"/>
              </a:rPr>
              <a:t>Light of the world by darkness slain</a:t>
            </a:r>
            <a:br>
              <a:rPr lang="en-US" sz="3400" b="1" dirty="0">
                <a:solidFill>
                  <a:srgbClr val="000000"/>
                </a:solidFill>
                <a:sym typeface="Arial" charset="0"/>
              </a:rPr>
            </a:br>
            <a:r>
              <a:rPr lang="en-US" sz="3400" b="1" dirty="0">
                <a:solidFill>
                  <a:srgbClr val="000000"/>
                </a:solidFill>
                <a:sym typeface="Arial" charset="0"/>
              </a:rPr>
              <a:t>Then bursting forth in glorious day</a:t>
            </a:r>
            <a:br>
              <a:rPr lang="en-US" sz="3400" b="1" dirty="0">
                <a:solidFill>
                  <a:srgbClr val="000000"/>
                </a:solidFill>
                <a:sym typeface="Arial" charset="0"/>
              </a:rPr>
            </a:br>
            <a:r>
              <a:rPr lang="en-US" sz="3400" b="1" dirty="0">
                <a:solidFill>
                  <a:srgbClr val="000000"/>
                </a:solidFill>
                <a:sym typeface="Arial" charset="0"/>
              </a:rPr>
              <a:t>Up from the grave He rose again</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22882" name="Rectangle 2"/>
          <p:cNvSpPr>
            <a:spLocks noChangeArrowheads="1"/>
          </p:cNvSpPr>
          <p:nvPr/>
        </p:nvSpPr>
        <p:spPr bwMode="auto">
          <a:xfrm>
            <a:off x="301628"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And as He stands in victory</a:t>
            </a:r>
            <a:br>
              <a:rPr lang="en-US" sz="3400" b="1" dirty="0">
                <a:solidFill>
                  <a:srgbClr val="000000"/>
                </a:solidFill>
                <a:sym typeface="Arial" charset="0"/>
              </a:rPr>
            </a:br>
            <a:r>
              <a:rPr lang="en-US" sz="3400" b="1" dirty="0">
                <a:solidFill>
                  <a:srgbClr val="000000"/>
                </a:solidFill>
                <a:sym typeface="Arial" charset="0"/>
              </a:rPr>
              <a:t>Sin's curse has lost its grip on me</a:t>
            </a:r>
            <a:br>
              <a:rPr lang="en-US" sz="3400" b="1" dirty="0">
                <a:solidFill>
                  <a:srgbClr val="000000"/>
                </a:solidFill>
                <a:sym typeface="Arial" charset="0"/>
              </a:rPr>
            </a:br>
            <a:r>
              <a:rPr lang="en-US" sz="3400" b="1" dirty="0">
                <a:solidFill>
                  <a:srgbClr val="000000"/>
                </a:solidFill>
                <a:sym typeface="Arial" charset="0"/>
              </a:rPr>
              <a:t>For I am His and He is mine</a:t>
            </a:r>
            <a:br>
              <a:rPr lang="en-US" sz="3400" b="1" dirty="0">
                <a:solidFill>
                  <a:srgbClr val="000000"/>
                </a:solidFill>
                <a:sym typeface="Arial" charset="0"/>
              </a:rPr>
            </a:br>
            <a:r>
              <a:rPr lang="en-US" sz="3400" b="1" dirty="0">
                <a:solidFill>
                  <a:srgbClr val="000000"/>
                </a:solidFill>
                <a:sym typeface="Arial" charset="0"/>
              </a:rPr>
              <a:t>Bought with the precious </a:t>
            </a:r>
            <a:r>
              <a:rPr lang="en-US" sz="3400" b="1" dirty="0" smtClean="0">
                <a:solidFill>
                  <a:srgbClr val="000000"/>
                </a:solidFill>
                <a:sym typeface="Arial" charset="0"/>
              </a:rPr>
              <a:t>blood </a:t>
            </a:r>
            <a:r>
              <a:rPr lang="en-US" sz="3400" b="1" dirty="0">
                <a:solidFill>
                  <a:srgbClr val="000000"/>
                </a:solidFill>
                <a:sym typeface="Arial" charset="0"/>
              </a:rPr>
              <a:t>o</a:t>
            </a:r>
            <a:r>
              <a:rPr lang="en-US" sz="3400" b="1" dirty="0" smtClean="0">
                <a:solidFill>
                  <a:srgbClr val="000000"/>
                </a:solidFill>
                <a:sym typeface="Arial" charset="0"/>
              </a:rPr>
              <a:t>f Christ</a:t>
            </a:r>
          </a:p>
          <a:p>
            <a:pPr algn="ctr"/>
            <a:endParaRPr lang="en-US" sz="34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29026" name="Rectangle 2"/>
          <p:cNvSpPr>
            <a:spLocks noChangeArrowheads="1"/>
          </p:cNvSpPr>
          <p:nvPr/>
        </p:nvSpPr>
        <p:spPr bwMode="auto">
          <a:xfrm>
            <a:off x="301628"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No guilt in life, no fear in death</a:t>
            </a:r>
            <a:br>
              <a:rPr lang="en-US" sz="3400" b="1" dirty="0">
                <a:solidFill>
                  <a:srgbClr val="000000"/>
                </a:solidFill>
                <a:sym typeface="Arial" charset="0"/>
              </a:rPr>
            </a:br>
            <a:r>
              <a:rPr lang="en-US" sz="3400" b="1" dirty="0">
                <a:solidFill>
                  <a:srgbClr val="000000"/>
                </a:solidFill>
                <a:sym typeface="Arial" charset="0"/>
              </a:rPr>
              <a:t>This is the </a:t>
            </a:r>
            <a:r>
              <a:rPr lang="en-US" sz="3400" b="1" dirty="0" smtClean="0">
                <a:solidFill>
                  <a:srgbClr val="000000"/>
                </a:solidFill>
                <a:sym typeface="Arial" charset="0"/>
              </a:rPr>
              <a:t>power </a:t>
            </a:r>
            <a:r>
              <a:rPr lang="en-US" sz="3400" b="1" dirty="0">
                <a:solidFill>
                  <a:srgbClr val="000000"/>
                </a:solidFill>
                <a:sym typeface="Arial" charset="0"/>
              </a:rPr>
              <a:t>of Christ in me</a:t>
            </a:r>
            <a:br>
              <a:rPr lang="en-US" sz="3400" b="1" dirty="0">
                <a:solidFill>
                  <a:srgbClr val="000000"/>
                </a:solidFill>
                <a:sym typeface="Arial" charset="0"/>
              </a:rPr>
            </a:br>
            <a:r>
              <a:rPr lang="en-US" sz="3400" b="1" dirty="0">
                <a:solidFill>
                  <a:srgbClr val="000000"/>
                </a:solidFill>
                <a:sym typeface="Arial" charset="0"/>
              </a:rPr>
              <a:t>From life's first cry to </a:t>
            </a:r>
            <a:r>
              <a:rPr lang="en-US" sz="3400" b="1" dirty="0" smtClean="0">
                <a:solidFill>
                  <a:srgbClr val="000000"/>
                </a:solidFill>
                <a:sym typeface="Arial" charset="0"/>
              </a:rPr>
              <a:t>final breath </a:t>
            </a:r>
          </a:p>
          <a:p>
            <a:pPr algn="ctr"/>
            <a:r>
              <a:rPr lang="en-US" sz="3400" b="1" dirty="0" smtClean="0">
                <a:solidFill>
                  <a:srgbClr val="000000"/>
                </a:solidFill>
                <a:sym typeface="Arial" charset="0"/>
              </a:rPr>
              <a:t>Jesus </a:t>
            </a:r>
            <a:r>
              <a:rPr lang="en-US" sz="3400" b="1" dirty="0">
                <a:solidFill>
                  <a:srgbClr val="000000"/>
                </a:solidFill>
                <a:sym typeface="Arial" charset="0"/>
              </a:rPr>
              <a:t>commands my destiny</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131074" name="Rectangle 2"/>
          <p:cNvSpPr>
            <a:spLocks noChangeArrowheads="1"/>
          </p:cNvSpPr>
          <p:nvPr/>
        </p:nvSpPr>
        <p:spPr bwMode="auto">
          <a:xfrm>
            <a:off x="0" y="1191728"/>
            <a:ext cx="8534400"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No </a:t>
            </a:r>
            <a:r>
              <a:rPr lang="en-US" sz="3400" b="1" dirty="0" smtClean="0">
                <a:solidFill>
                  <a:srgbClr val="000000"/>
                </a:solidFill>
                <a:sym typeface="Arial" charset="0"/>
              </a:rPr>
              <a:t>power </a:t>
            </a:r>
            <a:r>
              <a:rPr lang="en-US" sz="3400" b="1" dirty="0">
                <a:solidFill>
                  <a:srgbClr val="000000"/>
                </a:solidFill>
                <a:sym typeface="Arial" charset="0"/>
              </a:rPr>
              <a:t>of hell, no scheme </a:t>
            </a:r>
            <a:r>
              <a:rPr lang="en-US" sz="3400" b="1" dirty="0" smtClean="0">
                <a:solidFill>
                  <a:srgbClr val="000000"/>
                </a:solidFill>
                <a:sym typeface="Arial" charset="0"/>
              </a:rPr>
              <a:t>of man </a:t>
            </a:r>
          </a:p>
          <a:p>
            <a:pPr algn="ctr"/>
            <a:r>
              <a:rPr lang="en-US" sz="3400" b="1" dirty="0" smtClean="0">
                <a:solidFill>
                  <a:srgbClr val="000000"/>
                </a:solidFill>
                <a:sym typeface="Arial" charset="0"/>
              </a:rPr>
              <a:t>can </a:t>
            </a:r>
            <a:r>
              <a:rPr lang="en-US" sz="3400" b="1" dirty="0">
                <a:solidFill>
                  <a:srgbClr val="000000"/>
                </a:solidFill>
                <a:sym typeface="Arial" charset="0"/>
              </a:rPr>
              <a:t>ever pluck me from His hand</a:t>
            </a:r>
            <a:br>
              <a:rPr lang="en-US" sz="3400" b="1" dirty="0">
                <a:solidFill>
                  <a:srgbClr val="000000"/>
                </a:solidFill>
                <a:sym typeface="Arial" charset="0"/>
              </a:rPr>
            </a:br>
            <a:r>
              <a:rPr lang="en-US" sz="3400" b="1" dirty="0" err="1">
                <a:solidFill>
                  <a:srgbClr val="000000"/>
                </a:solidFill>
                <a:sym typeface="Arial" charset="0"/>
              </a:rPr>
              <a:t>'Til</a:t>
            </a:r>
            <a:r>
              <a:rPr lang="en-US" sz="3400" b="1" dirty="0">
                <a:solidFill>
                  <a:srgbClr val="000000"/>
                </a:solidFill>
                <a:sym typeface="Arial" charset="0"/>
              </a:rPr>
              <a:t> He returns, or calls me home</a:t>
            </a:r>
            <a:br>
              <a:rPr lang="en-US" sz="3400" b="1" dirty="0">
                <a:solidFill>
                  <a:srgbClr val="000000"/>
                </a:solidFill>
                <a:sym typeface="Arial" charset="0"/>
              </a:rPr>
            </a:br>
            <a:r>
              <a:rPr lang="en-US" sz="3400" b="1" dirty="0">
                <a:solidFill>
                  <a:srgbClr val="000000"/>
                </a:solidFill>
                <a:sym typeface="Arial" charset="0"/>
              </a:rPr>
              <a:t>Here in the </a:t>
            </a:r>
            <a:r>
              <a:rPr lang="en-US" sz="3400" b="1" dirty="0" smtClean="0">
                <a:solidFill>
                  <a:srgbClr val="000000"/>
                </a:solidFill>
                <a:sym typeface="Arial" charset="0"/>
              </a:rPr>
              <a:t>power </a:t>
            </a:r>
            <a:r>
              <a:rPr lang="en-US" sz="3400" b="1" dirty="0">
                <a:solidFill>
                  <a:srgbClr val="000000"/>
                </a:solidFill>
                <a:sym typeface="Arial" charset="0"/>
              </a:rPr>
              <a:t>of Christ I'll stand</a:t>
            </a:r>
          </a:p>
        </p:txBody>
      </p:sp>
      <p:sp>
        <p:nvSpPr>
          <p:cNvPr id="3" name="Rectangle 3"/>
          <p:cNvSpPr>
            <a:spLocks noChangeArrowheads="1"/>
          </p:cNvSpPr>
          <p:nvPr/>
        </p:nvSpPr>
        <p:spPr bwMode="auto">
          <a:xfrm>
            <a:off x="301628" y="4588152"/>
            <a:ext cx="8068469" cy="119173"/>
          </a:xfrm>
          <a:prstGeom prst="rect">
            <a:avLst/>
          </a:prstGeom>
          <a:noFill/>
          <a:ln w="9525">
            <a:noFill/>
            <a:miter lim="800000"/>
            <a:headEnd/>
            <a:tailEnd/>
          </a:ln>
          <a:effectLst/>
        </p:spPr>
        <p:txBody>
          <a:bodyPr wrap="none" anchor="ctr"/>
          <a:lstStyle/>
          <a:p>
            <a:pPr algn="ctr"/>
            <a:r>
              <a:rPr lang="en-US" sz="1600">
                <a:solidFill>
                  <a:schemeClr val="bg1"/>
                </a:solidFill>
                <a:sym typeface="Arial" charset="0"/>
              </a:rPr>
              <a:t>Keith Getty, Stuart Townend</a:t>
            </a:r>
          </a:p>
        </p:txBody>
      </p:sp>
      <p:sp>
        <p:nvSpPr>
          <p:cNvPr id="4" name="Rectangle 4"/>
          <p:cNvSpPr>
            <a:spLocks noChangeArrowheads="1"/>
          </p:cNvSpPr>
          <p:nvPr/>
        </p:nvSpPr>
        <p:spPr bwMode="auto">
          <a:xfrm>
            <a:off x="301628" y="4766912"/>
            <a:ext cx="8068469" cy="119173"/>
          </a:xfrm>
          <a:prstGeom prst="rect">
            <a:avLst/>
          </a:prstGeom>
          <a:noFill/>
          <a:ln w="9525">
            <a:noFill/>
            <a:miter lim="800000"/>
            <a:headEnd/>
            <a:tailEnd/>
          </a:ln>
          <a:effectLst/>
        </p:spPr>
        <p:txBody>
          <a:bodyPr wrap="none" anchor="ctr"/>
          <a:lstStyle/>
          <a:p>
            <a:pPr algn="ctr"/>
            <a:r>
              <a:rPr lang="en-US" sz="1600">
                <a:solidFill>
                  <a:schemeClr val="bg1"/>
                </a:solidFill>
                <a:sym typeface="Arial" charset="0"/>
              </a:rPr>
              <a:t>2001 Thankyou Music</a:t>
            </a:r>
          </a:p>
        </p:txBody>
      </p:sp>
      <p:sp>
        <p:nvSpPr>
          <p:cNvPr id="5" name="Rectangle 5"/>
          <p:cNvSpPr>
            <a:spLocks noChangeArrowheads="1"/>
          </p:cNvSpPr>
          <p:nvPr/>
        </p:nvSpPr>
        <p:spPr bwMode="auto">
          <a:xfrm>
            <a:off x="301628" y="4945671"/>
            <a:ext cx="8068469" cy="119173"/>
          </a:xfrm>
          <a:prstGeom prst="rect">
            <a:avLst/>
          </a:prstGeom>
          <a:noFill/>
          <a:ln w="9525">
            <a:noFill/>
            <a:miter lim="800000"/>
            <a:headEnd/>
            <a:tailEnd/>
          </a:ln>
          <a:effectLst/>
        </p:spPr>
        <p:txBody>
          <a:bodyPr wrap="none" anchor="ctr"/>
          <a:lstStyle/>
          <a:p>
            <a:pPr algn="ctr"/>
            <a:r>
              <a:rPr lang="en-US" sz="1600">
                <a:solidFill>
                  <a:schemeClr val="bg1"/>
                </a:solidFill>
                <a:sym typeface="Arial" charset="0"/>
              </a:rPr>
              <a:t>CCLI 78316</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5777" name="Rectangle 1"/>
          <p:cNvSpPr>
            <a:spLocks noChangeArrowheads="1"/>
          </p:cNvSpPr>
          <p:nvPr/>
        </p:nvSpPr>
        <p:spPr bwMode="auto">
          <a:xfrm>
            <a:off x="301626" y="238346"/>
            <a:ext cx="8068469" cy="595864"/>
          </a:xfrm>
          <a:prstGeom prst="rect">
            <a:avLst/>
          </a:prstGeom>
          <a:noFill/>
          <a:ln w="9525">
            <a:noFill/>
            <a:miter lim="800000"/>
            <a:headEnd/>
            <a:tailEnd/>
          </a:ln>
          <a:effectLst/>
        </p:spPr>
        <p:txBody>
          <a:bodyPr wrap="none" anchor="ctr"/>
          <a:lstStyle/>
          <a:p>
            <a:pPr algn="ctr"/>
            <a:r>
              <a:rPr lang="en-US" sz="3000" b="1">
                <a:solidFill>
                  <a:srgbClr val="000000"/>
                </a:solidFill>
                <a:sym typeface="Arial" charset="0"/>
              </a:rPr>
              <a:t>Stronger</a:t>
            </a:r>
          </a:p>
        </p:txBody>
      </p:sp>
      <p:sp>
        <p:nvSpPr>
          <p:cNvPr id="75778"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There is love that came for us</a:t>
            </a:r>
            <a:br>
              <a:rPr lang="en-US" sz="3400" b="1" dirty="0">
                <a:solidFill>
                  <a:srgbClr val="000000"/>
                </a:solidFill>
                <a:sym typeface="Arial" charset="0"/>
              </a:rPr>
            </a:br>
            <a:r>
              <a:rPr lang="en-US" sz="3400" b="1" dirty="0">
                <a:solidFill>
                  <a:srgbClr val="000000"/>
                </a:solidFill>
                <a:sym typeface="Arial" charset="0"/>
              </a:rPr>
              <a:t>Humbled to a sinner's cross</a:t>
            </a:r>
            <a:br>
              <a:rPr lang="en-US" sz="3400" b="1" dirty="0">
                <a:solidFill>
                  <a:srgbClr val="000000"/>
                </a:solidFill>
                <a:sym typeface="Arial" charset="0"/>
              </a:rPr>
            </a:br>
            <a:r>
              <a:rPr lang="en-US" sz="3400" b="1" dirty="0">
                <a:solidFill>
                  <a:srgbClr val="000000"/>
                </a:solidFill>
                <a:sym typeface="Arial" charset="0"/>
              </a:rPr>
              <a:t>You broke my shame and sinfulness</a:t>
            </a:r>
            <a:br>
              <a:rPr lang="en-US" sz="3400" b="1" dirty="0">
                <a:solidFill>
                  <a:srgbClr val="000000"/>
                </a:solidFill>
                <a:sym typeface="Arial" charset="0"/>
              </a:rPr>
            </a:br>
            <a:r>
              <a:rPr lang="en-US" sz="3400" b="1" dirty="0">
                <a:solidFill>
                  <a:srgbClr val="000000"/>
                </a:solidFill>
                <a:sym typeface="Arial" charset="0"/>
              </a:rPr>
              <a:t>You rose again, victorious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Faithfulness none can deny</a:t>
            </a:r>
            <a:br>
              <a:rPr lang="en-US" sz="3400" b="1" dirty="0">
                <a:solidFill>
                  <a:srgbClr val="000000"/>
                </a:solidFill>
                <a:sym typeface="Arial" charset="0"/>
              </a:rPr>
            </a:br>
            <a:r>
              <a:rPr lang="en-US" sz="3400" b="1" dirty="0">
                <a:solidFill>
                  <a:srgbClr val="000000"/>
                </a:solidFill>
                <a:sym typeface="Arial" charset="0"/>
              </a:rPr>
              <a:t>Through the storm and through the fire</a:t>
            </a:r>
            <a:br>
              <a:rPr lang="en-US" sz="3400" b="1" dirty="0">
                <a:solidFill>
                  <a:srgbClr val="000000"/>
                </a:solidFill>
                <a:sym typeface="Arial" charset="0"/>
              </a:rPr>
            </a:br>
            <a:r>
              <a:rPr lang="en-US" sz="3400" b="1" dirty="0">
                <a:solidFill>
                  <a:srgbClr val="000000"/>
                </a:solidFill>
                <a:sym typeface="Arial" charset="0"/>
              </a:rPr>
              <a:t>There is truth that sets me free</a:t>
            </a:r>
            <a:br>
              <a:rPr lang="en-US" sz="3400" b="1" dirty="0">
                <a:solidFill>
                  <a:srgbClr val="000000"/>
                </a:solidFill>
                <a:sym typeface="Arial" charset="0"/>
              </a:rPr>
            </a:br>
            <a:r>
              <a:rPr lang="en-US" sz="3400" b="1" dirty="0">
                <a:solidFill>
                  <a:srgbClr val="000000"/>
                </a:solidFill>
                <a:sym typeface="Arial" charset="0"/>
              </a:rPr>
              <a:t>Jesus Christ Who lives in me</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4.07-17.58.49.jpg"/>
          <p:cNvPicPr>
            <a:picLocks noChangeAspect="1"/>
          </p:cNvPicPr>
          <p:nvPr/>
        </p:nvPicPr>
        <p:blipFill>
          <a:blip r:embed="rId3" cstate="print"/>
          <a:srcRect l="8865" r="2940"/>
          <a:stretch>
            <a:fillRect/>
          </a:stretch>
        </p:blipFill>
        <p:spPr>
          <a:xfrm>
            <a:off x="0" y="0"/>
            <a:ext cx="8686800" cy="5188782"/>
          </a:xfrm>
          <a:prstGeom prst="rect">
            <a:avLst/>
          </a:prstGeom>
        </p:spPr>
      </p:pic>
      <p:sp>
        <p:nvSpPr>
          <p:cNvPr id="4" name="Rectangle 3"/>
          <p:cNvSpPr/>
          <p:nvPr/>
        </p:nvSpPr>
        <p:spPr>
          <a:xfrm>
            <a:off x="3547110" y="-1"/>
            <a:ext cx="5139690" cy="5188782"/>
          </a:xfrm>
          <a:prstGeom prst="rect">
            <a:avLst/>
          </a:prstGeom>
          <a:gradFill flip="none" rotWithShape="1">
            <a:gsLst>
              <a:gs pos="0">
                <a:schemeClr val="bg1">
                  <a:alpha val="0"/>
                </a:schemeClr>
              </a:gs>
              <a:gs pos="48000">
                <a:schemeClr val="tx1">
                  <a:alpha val="64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79050" tIns="39525" rIns="79050" bIns="39525" rtlCol="0" anchor="ctr"/>
          <a:lstStyle/>
          <a:p>
            <a:pPr algn="ctr"/>
            <a:endParaRPr lang="en-US"/>
          </a:p>
        </p:txBody>
      </p:sp>
      <p:sp>
        <p:nvSpPr>
          <p:cNvPr id="3" name="TextBox 2"/>
          <p:cNvSpPr txBox="1"/>
          <p:nvPr/>
        </p:nvSpPr>
        <p:spPr>
          <a:xfrm>
            <a:off x="4343400" y="572030"/>
            <a:ext cx="3981450" cy="4388694"/>
          </a:xfrm>
          <a:prstGeom prst="rect">
            <a:avLst/>
          </a:prstGeom>
          <a:noFill/>
        </p:spPr>
        <p:txBody>
          <a:bodyPr wrap="square" lIns="79050" tIns="39525" rIns="79050" bIns="39525" rtlCol="0" anchor="t">
            <a:spAutoFit/>
          </a:bodyPr>
          <a:lstStyle/>
          <a:p>
            <a:pPr algn="r"/>
            <a:r>
              <a:rPr lang="en-US" sz="3500" b="1" dirty="0">
                <a:solidFill>
                  <a:schemeClr val="bg1"/>
                </a:solidFill>
                <a:effectLst>
                  <a:outerShdw blurRad="203200" dist="38100" dir="2700000">
                    <a:srgbClr val="000000"/>
                  </a:outerShdw>
                </a:effectLst>
              </a:rPr>
              <a:t>Pray for </a:t>
            </a:r>
          </a:p>
          <a:p>
            <a:pPr algn="r"/>
            <a:r>
              <a:rPr lang="en-US" sz="3500" b="1" dirty="0">
                <a:solidFill>
                  <a:schemeClr val="bg1"/>
                </a:solidFill>
                <a:effectLst>
                  <a:outerShdw blurRad="203200" dist="38100" dir="2700000">
                    <a:srgbClr val="000000"/>
                  </a:outerShdw>
                </a:effectLst>
              </a:rPr>
              <a:t>Alou’s business as it provides </a:t>
            </a:r>
          </a:p>
          <a:p>
            <a:pPr algn="r"/>
            <a:r>
              <a:rPr lang="en-US" sz="3500" b="1" dirty="0">
                <a:solidFill>
                  <a:schemeClr val="bg1"/>
                </a:solidFill>
                <a:effectLst>
                  <a:outerShdw blurRad="203200" dist="38100" dir="2700000">
                    <a:srgbClr val="000000"/>
                  </a:outerShdw>
                </a:effectLst>
              </a:rPr>
              <a:t>income that keeps women out of the sex trade</a:t>
            </a:r>
          </a:p>
          <a:p>
            <a:pPr algn="r"/>
            <a:endParaRPr lang="en-US" sz="3500" b="1" dirty="0">
              <a:solidFill>
                <a:schemeClr val="bg1"/>
              </a:solidFill>
              <a:effectLst>
                <a:outerShdw blurRad="203200" dist="38100" dir="2700000">
                  <a:srgbClr val="000000"/>
                </a:outerShdw>
              </a:effectLst>
            </a:endParaRPr>
          </a:p>
          <a:p>
            <a:pPr algn="r"/>
            <a:r>
              <a:rPr lang="en-US" sz="3500" b="1" dirty="0">
                <a:solidFill>
                  <a:schemeClr val="bg1"/>
                </a:solidFill>
                <a:effectLst>
                  <a:outerShdw blurRad="203200" dist="38100" dir="2700000">
                    <a:srgbClr val="000000"/>
                  </a:outerShdw>
                </a:effectLst>
              </a:rPr>
              <a:t>and…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89560" y="896179"/>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You are stronger, You are stronger</a:t>
            </a:r>
            <a:br>
              <a:rPr lang="en-US" sz="3400" b="1" dirty="0">
                <a:solidFill>
                  <a:srgbClr val="000000"/>
                </a:solidFill>
                <a:sym typeface="Arial" charset="0"/>
              </a:rPr>
            </a:br>
            <a:r>
              <a:rPr lang="en-US" sz="3400" b="1" dirty="0">
                <a:solidFill>
                  <a:srgbClr val="000000"/>
                </a:solidFill>
                <a:sym typeface="Arial" charset="0"/>
              </a:rPr>
              <a:t>Sin is </a:t>
            </a:r>
            <a:r>
              <a:rPr lang="en-US" sz="3400" b="1" dirty="0" smtClean="0">
                <a:solidFill>
                  <a:srgbClr val="000000"/>
                </a:solidFill>
                <a:sym typeface="Arial" charset="0"/>
              </a:rPr>
              <a:t>broken </a:t>
            </a:r>
            <a:r>
              <a:rPr lang="en-US" sz="3400" b="1" dirty="0">
                <a:solidFill>
                  <a:srgbClr val="000000"/>
                </a:solidFill>
                <a:sym typeface="Arial" charset="0"/>
              </a:rPr>
              <a:t>You have saved me</a:t>
            </a:r>
            <a:br>
              <a:rPr lang="en-US" sz="3400" b="1" dirty="0">
                <a:solidFill>
                  <a:srgbClr val="000000"/>
                </a:solidFill>
                <a:sym typeface="Arial" charset="0"/>
              </a:rPr>
            </a:br>
            <a:r>
              <a:rPr lang="en-US" sz="3400" b="1" dirty="0">
                <a:solidFill>
                  <a:srgbClr val="000000"/>
                </a:solidFill>
                <a:sym typeface="Arial" charset="0"/>
              </a:rPr>
              <a:t>It is </a:t>
            </a:r>
            <a:r>
              <a:rPr lang="en-US" sz="3400" b="1" dirty="0" smtClean="0">
                <a:solidFill>
                  <a:srgbClr val="000000"/>
                </a:solidFill>
                <a:sym typeface="Arial" charset="0"/>
              </a:rPr>
              <a:t>written </a:t>
            </a:r>
            <a:r>
              <a:rPr lang="en-US" sz="3400" b="1" dirty="0">
                <a:solidFill>
                  <a:srgbClr val="000000"/>
                </a:solidFill>
                <a:sym typeface="Arial" charset="0"/>
              </a:rPr>
              <a:t>Christ is risen</a:t>
            </a:r>
            <a:br>
              <a:rPr lang="en-US" sz="3400" b="1" dirty="0">
                <a:solidFill>
                  <a:srgbClr val="000000"/>
                </a:solidFill>
                <a:sym typeface="Arial" charset="0"/>
              </a:rPr>
            </a:br>
            <a:r>
              <a:rPr lang="en-US" sz="3400" b="1" dirty="0">
                <a:solidFill>
                  <a:srgbClr val="000000"/>
                </a:solidFill>
                <a:sym typeface="Arial" charset="0"/>
              </a:rPr>
              <a:t>Jesus You are Lord of all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81922" name="Rectangle 2"/>
          <p:cNvSpPr>
            <a:spLocks noChangeArrowheads="1"/>
          </p:cNvSpPr>
          <p:nvPr/>
        </p:nvSpPr>
        <p:spPr bwMode="auto">
          <a:xfrm>
            <a:off x="289560" y="819909"/>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No beginning and no end</a:t>
            </a:r>
            <a:br>
              <a:rPr lang="en-US" sz="3400" b="1" dirty="0">
                <a:solidFill>
                  <a:srgbClr val="000000"/>
                </a:solidFill>
                <a:sym typeface="Arial" charset="0"/>
              </a:rPr>
            </a:br>
            <a:r>
              <a:rPr lang="en-US" sz="3400" b="1" dirty="0">
                <a:solidFill>
                  <a:srgbClr val="000000"/>
                </a:solidFill>
                <a:sym typeface="Arial" charset="0"/>
              </a:rPr>
              <a:t>You're my hope and my </a:t>
            </a:r>
            <a:r>
              <a:rPr lang="en-US" sz="3400" b="1" dirty="0" smtClean="0">
                <a:solidFill>
                  <a:srgbClr val="000000"/>
                </a:solidFill>
                <a:sym typeface="Arial" charset="0"/>
              </a:rPr>
              <a:t>defense</a:t>
            </a:r>
            <a:r>
              <a:rPr lang="en-US" sz="3400" b="1" dirty="0">
                <a:solidFill>
                  <a:srgbClr val="000000"/>
                </a:solidFill>
                <a:sym typeface="Arial" charset="0"/>
              </a:rPr>
              <a:t/>
            </a:r>
            <a:br>
              <a:rPr lang="en-US" sz="3400" b="1" dirty="0">
                <a:solidFill>
                  <a:srgbClr val="000000"/>
                </a:solidFill>
                <a:sym typeface="Arial" charset="0"/>
              </a:rPr>
            </a:br>
            <a:r>
              <a:rPr lang="en-US" sz="3400" b="1" dirty="0">
                <a:solidFill>
                  <a:srgbClr val="000000"/>
                </a:solidFill>
                <a:sym typeface="Arial" charset="0"/>
              </a:rPr>
              <a:t>You came to seek and save the lost</a:t>
            </a:r>
            <a:br>
              <a:rPr lang="en-US" sz="3400" b="1" dirty="0">
                <a:solidFill>
                  <a:srgbClr val="000000"/>
                </a:solidFill>
                <a:sym typeface="Arial" charset="0"/>
              </a:rPr>
            </a:br>
            <a:r>
              <a:rPr lang="en-US" sz="3400" b="1" dirty="0">
                <a:solidFill>
                  <a:srgbClr val="000000"/>
                </a:solidFill>
                <a:sym typeface="Arial" charset="0"/>
              </a:rPr>
              <a:t>You paid it all upon the cross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89560" y="896179"/>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You are stronger, You are stronger</a:t>
            </a:r>
            <a:br>
              <a:rPr lang="en-US" sz="3400" b="1" dirty="0">
                <a:solidFill>
                  <a:srgbClr val="000000"/>
                </a:solidFill>
                <a:sym typeface="Arial" charset="0"/>
              </a:rPr>
            </a:br>
            <a:r>
              <a:rPr lang="en-US" sz="3400" b="1" dirty="0">
                <a:solidFill>
                  <a:srgbClr val="000000"/>
                </a:solidFill>
                <a:sym typeface="Arial" charset="0"/>
              </a:rPr>
              <a:t>Sin is </a:t>
            </a:r>
            <a:r>
              <a:rPr lang="en-US" sz="3400" b="1" dirty="0" smtClean="0">
                <a:solidFill>
                  <a:srgbClr val="000000"/>
                </a:solidFill>
                <a:sym typeface="Arial" charset="0"/>
              </a:rPr>
              <a:t>broken </a:t>
            </a:r>
            <a:r>
              <a:rPr lang="en-US" sz="3400" b="1" dirty="0">
                <a:solidFill>
                  <a:srgbClr val="000000"/>
                </a:solidFill>
                <a:sym typeface="Arial" charset="0"/>
              </a:rPr>
              <a:t>You have saved me</a:t>
            </a:r>
            <a:br>
              <a:rPr lang="en-US" sz="3400" b="1" dirty="0">
                <a:solidFill>
                  <a:srgbClr val="000000"/>
                </a:solidFill>
                <a:sym typeface="Arial" charset="0"/>
              </a:rPr>
            </a:br>
            <a:r>
              <a:rPr lang="en-US" sz="3400" b="1" dirty="0">
                <a:solidFill>
                  <a:srgbClr val="000000"/>
                </a:solidFill>
                <a:sym typeface="Arial" charset="0"/>
              </a:rPr>
              <a:t>It is </a:t>
            </a:r>
            <a:r>
              <a:rPr lang="en-US" sz="3400" b="1" dirty="0" smtClean="0">
                <a:solidFill>
                  <a:srgbClr val="000000"/>
                </a:solidFill>
                <a:sym typeface="Arial" charset="0"/>
              </a:rPr>
              <a:t>written </a:t>
            </a:r>
            <a:r>
              <a:rPr lang="en-US" sz="3400" b="1" dirty="0">
                <a:solidFill>
                  <a:srgbClr val="000000"/>
                </a:solidFill>
                <a:sym typeface="Arial" charset="0"/>
              </a:rPr>
              <a:t>Christ is risen</a:t>
            </a:r>
            <a:br>
              <a:rPr lang="en-US" sz="3400" b="1" dirty="0">
                <a:solidFill>
                  <a:srgbClr val="000000"/>
                </a:solidFill>
                <a:sym typeface="Arial" charset="0"/>
              </a:rPr>
            </a:br>
            <a:r>
              <a:rPr lang="en-US" sz="3400" b="1" dirty="0">
                <a:solidFill>
                  <a:srgbClr val="000000"/>
                </a:solidFill>
                <a:sym typeface="Arial" charset="0"/>
              </a:rPr>
              <a:t>Jesus You are Lord of all</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86018" name="Rectangle 2"/>
          <p:cNvSpPr>
            <a:spLocks noChangeArrowheads="1"/>
          </p:cNvSpPr>
          <p:nvPr/>
        </p:nvSpPr>
        <p:spPr bwMode="auto">
          <a:xfrm>
            <a:off x="301626" y="1191728"/>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So let Your name be lifted higher</a:t>
            </a:r>
            <a:br>
              <a:rPr lang="en-US" sz="3400" b="1" dirty="0">
                <a:solidFill>
                  <a:srgbClr val="000000"/>
                </a:solidFill>
                <a:sym typeface="Arial" charset="0"/>
              </a:rPr>
            </a:br>
            <a:r>
              <a:rPr lang="en-US" sz="3400" b="1" dirty="0">
                <a:solidFill>
                  <a:srgbClr val="000000"/>
                </a:solidFill>
                <a:sym typeface="Arial" charset="0"/>
              </a:rPr>
              <a:t>Be lifted higher, be lifted </a:t>
            </a:r>
            <a:r>
              <a:rPr lang="en-US" sz="3400" b="1" dirty="0" smtClean="0">
                <a:solidFill>
                  <a:srgbClr val="000000"/>
                </a:solidFill>
                <a:sym typeface="Arial" charset="0"/>
              </a:rPr>
              <a:t>higher</a:t>
            </a:r>
          </a:p>
          <a:p>
            <a:pPr algn="ctr"/>
            <a:r>
              <a:rPr lang="en-US" sz="2800" b="1" dirty="0" smtClean="0">
                <a:solidFill>
                  <a:srgbClr val="000000"/>
                </a:solidFill>
                <a:sym typeface="Arial" charset="0"/>
              </a:rPr>
              <a:t>(repeat)</a:t>
            </a:r>
            <a:endParaRPr lang="en-US" sz="2800" b="1" dirty="0">
              <a:solidFill>
                <a:srgbClr val="000000"/>
              </a:solidFill>
              <a:sym typeface="Arial"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89560" y="896179"/>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You are stronger, You are stronger</a:t>
            </a:r>
            <a:br>
              <a:rPr lang="en-US" sz="3400" b="1" dirty="0">
                <a:solidFill>
                  <a:srgbClr val="000000"/>
                </a:solidFill>
                <a:sym typeface="Arial" charset="0"/>
              </a:rPr>
            </a:br>
            <a:r>
              <a:rPr lang="en-US" sz="3400" b="1" dirty="0">
                <a:solidFill>
                  <a:srgbClr val="000000"/>
                </a:solidFill>
                <a:sym typeface="Arial" charset="0"/>
              </a:rPr>
              <a:t>Sin is </a:t>
            </a:r>
            <a:r>
              <a:rPr lang="en-US" sz="3400" b="1" dirty="0" smtClean="0">
                <a:solidFill>
                  <a:srgbClr val="000000"/>
                </a:solidFill>
                <a:sym typeface="Arial" charset="0"/>
              </a:rPr>
              <a:t>broken </a:t>
            </a:r>
            <a:r>
              <a:rPr lang="en-US" sz="3400" b="1" dirty="0">
                <a:solidFill>
                  <a:srgbClr val="000000"/>
                </a:solidFill>
                <a:sym typeface="Arial" charset="0"/>
              </a:rPr>
              <a:t>You have saved me</a:t>
            </a:r>
            <a:br>
              <a:rPr lang="en-US" sz="3400" b="1" dirty="0">
                <a:solidFill>
                  <a:srgbClr val="000000"/>
                </a:solidFill>
                <a:sym typeface="Arial" charset="0"/>
              </a:rPr>
            </a:br>
            <a:r>
              <a:rPr lang="en-US" sz="3400" b="1" dirty="0">
                <a:solidFill>
                  <a:srgbClr val="000000"/>
                </a:solidFill>
                <a:sym typeface="Arial" charset="0"/>
              </a:rPr>
              <a:t>It is </a:t>
            </a:r>
            <a:r>
              <a:rPr lang="en-US" sz="3400" b="1" dirty="0" smtClean="0">
                <a:solidFill>
                  <a:srgbClr val="000000"/>
                </a:solidFill>
                <a:sym typeface="Arial" charset="0"/>
              </a:rPr>
              <a:t>written </a:t>
            </a:r>
            <a:r>
              <a:rPr lang="en-US" sz="3400" b="1" dirty="0">
                <a:solidFill>
                  <a:srgbClr val="000000"/>
                </a:solidFill>
                <a:sym typeface="Arial" charset="0"/>
              </a:rPr>
              <a:t>Christ is risen</a:t>
            </a:r>
            <a:br>
              <a:rPr lang="en-US" sz="3400" b="1" dirty="0">
                <a:solidFill>
                  <a:srgbClr val="000000"/>
                </a:solidFill>
                <a:sym typeface="Arial" charset="0"/>
              </a:rPr>
            </a:br>
            <a:r>
              <a:rPr lang="en-US" sz="3400" b="1" dirty="0">
                <a:solidFill>
                  <a:srgbClr val="000000"/>
                </a:solidFill>
                <a:sym typeface="Arial" charset="0"/>
              </a:rPr>
              <a:t>Jesus You are Lord of all</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
        <p:nvSpPr>
          <p:cNvPr id="79874" name="Rectangle 2"/>
          <p:cNvSpPr>
            <a:spLocks noChangeArrowheads="1"/>
          </p:cNvSpPr>
          <p:nvPr/>
        </p:nvSpPr>
        <p:spPr bwMode="auto">
          <a:xfrm>
            <a:off x="289560" y="896179"/>
            <a:ext cx="8068469" cy="2383455"/>
          </a:xfrm>
          <a:prstGeom prst="rect">
            <a:avLst/>
          </a:prstGeom>
          <a:noFill/>
          <a:ln w="9525">
            <a:noFill/>
            <a:miter lim="800000"/>
            <a:headEnd/>
            <a:tailEnd/>
          </a:ln>
          <a:effectLst/>
        </p:spPr>
        <p:txBody>
          <a:bodyPr wrap="none"/>
          <a:lstStyle/>
          <a:p>
            <a:pPr algn="ctr"/>
            <a:r>
              <a:rPr lang="en-US" sz="3400" b="1" dirty="0">
                <a:solidFill>
                  <a:srgbClr val="000000"/>
                </a:solidFill>
                <a:sym typeface="Arial" charset="0"/>
              </a:rPr>
              <a:t>You are stronger, You are stronger</a:t>
            </a:r>
            <a:br>
              <a:rPr lang="en-US" sz="3400" b="1" dirty="0">
                <a:solidFill>
                  <a:srgbClr val="000000"/>
                </a:solidFill>
                <a:sym typeface="Arial" charset="0"/>
              </a:rPr>
            </a:br>
            <a:r>
              <a:rPr lang="en-US" sz="3400" b="1" dirty="0">
                <a:solidFill>
                  <a:srgbClr val="000000"/>
                </a:solidFill>
                <a:sym typeface="Arial" charset="0"/>
              </a:rPr>
              <a:t>Sin is </a:t>
            </a:r>
            <a:r>
              <a:rPr lang="en-US" sz="3400" b="1" dirty="0" smtClean="0">
                <a:solidFill>
                  <a:srgbClr val="000000"/>
                </a:solidFill>
                <a:sym typeface="Arial" charset="0"/>
              </a:rPr>
              <a:t>broken </a:t>
            </a:r>
            <a:r>
              <a:rPr lang="en-US" sz="3400" b="1" dirty="0">
                <a:solidFill>
                  <a:srgbClr val="000000"/>
                </a:solidFill>
                <a:sym typeface="Arial" charset="0"/>
              </a:rPr>
              <a:t>You have saved me</a:t>
            </a:r>
            <a:br>
              <a:rPr lang="en-US" sz="3400" b="1" dirty="0">
                <a:solidFill>
                  <a:srgbClr val="000000"/>
                </a:solidFill>
                <a:sym typeface="Arial" charset="0"/>
              </a:rPr>
            </a:br>
            <a:r>
              <a:rPr lang="en-US" sz="3400" b="1" dirty="0">
                <a:solidFill>
                  <a:srgbClr val="000000"/>
                </a:solidFill>
                <a:sym typeface="Arial" charset="0"/>
              </a:rPr>
              <a:t>It is </a:t>
            </a:r>
            <a:r>
              <a:rPr lang="en-US" sz="3400" b="1" dirty="0" smtClean="0">
                <a:solidFill>
                  <a:srgbClr val="000000"/>
                </a:solidFill>
                <a:sym typeface="Arial" charset="0"/>
              </a:rPr>
              <a:t>written </a:t>
            </a:r>
            <a:r>
              <a:rPr lang="en-US" sz="3400" b="1" dirty="0">
                <a:solidFill>
                  <a:srgbClr val="000000"/>
                </a:solidFill>
                <a:sym typeface="Arial" charset="0"/>
              </a:rPr>
              <a:t>Christ is risen</a:t>
            </a:r>
            <a:br>
              <a:rPr lang="en-US" sz="3400" b="1" dirty="0">
                <a:solidFill>
                  <a:srgbClr val="000000"/>
                </a:solidFill>
                <a:sym typeface="Arial" charset="0"/>
              </a:rPr>
            </a:br>
            <a:r>
              <a:rPr lang="en-US" sz="3400" b="1" dirty="0">
                <a:solidFill>
                  <a:srgbClr val="000000"/>
                </a:solidFill>
                <a:sym typeface="Arial" charset="0"/>
              </a:rPr>
              <a:t>Jesus You are Lord of all</a:t>
            </a:r>
          </a:p>
        </p:txBody>
      </p:sp>
      <p:sp>
        <p:nvSpPr>
          <p:cNvPr id="3" name="Rectangle 3"/>
          <p:cNvSpPr>
            <a:spLocks noChangeArrowheads="1"/>
          </p:cNvSpPr>
          <p:nvPr/>
        </p:nvSpPr>
        <p:spPr bwMode="auto">
          <a:xfrm>
            <a:off x="301626" y="4588151"/>
            <a:ext cx="8068469" cy="119173"/>
          </a:xfrm>
          <a:prstGeom prst="rect">
            <a:avLst/>
          </a:prstGeom>
          <a:noFill/>
          <a:ln w="9525">
            <a:noFill/>
            <a:miter lim="800000"/>
            <a:headEnd/>
            <a:tailEnd/>
          </a:ln>
          <a:effectLst/>
        </p:spPr>
        <p:txBody>
          <a:bodyPr wrap="none" anchor="ctr"/>
          <a:lstStyle/>
          <a:p>
            <a:pPr algn="ctr"/>
            <a:r>
              <a:rPr lang="en-US" sz="1200">
                <a:solidFill>
                  <a:srgbClr val="000000"/>
                </a:solidFill>
                <a:sym typeface="Arial" charset="0"/>
              </a:rPr>
              <a:t>Ben Fielding, Reuben Morgan</a:t>
            </a:r>
          </a:p>
        </p:txBody>
      </p:sp>
      <p:sp>
        <p:nvSpPr>
          <p:cNvPr id="4" name="Rectangle 4"/>
          <p:cNvSpPr>
            <a:spLocks noChangeArrowheads="1"/>
          </p:cNvSpPr>
          <p:nvPr/>
        </p:nvSpPr>
        <p:spPr bwMode="auto">
          <a:xfrm>
            <a:off x="301626" y="4766911"/>
            <a:ext cx="8068469" cy="119173"/>
          </a:xfrm>
          <a:prstGeom prst="rect">
            <a:avLst/>
          </a:prstGeom>
          <a:noFill/>
          <a:ln w="9525">
            <a:noFill/>
            <a:miter lim="800000"/>
            <a:headEnd/>
            <a:tailEnd/>
          </a:ln>
          <a:effectLst/>
        </p:spPr>
        <p:txBody>
          <a:bodyPr wrap="none" anchor="ctr"/>
          <a:lstStyle/>
          <a:p>
            <a:pPr algn="ctr"/>
            <a:r>
              <a:rPr lang="en-US" sz="1200">
                <a:solidFill>
                  <a:srgbClr val="000000"/>
                </a:solidFill>
                <a:sym typeface="Arial" charset="0"/>
              </a:rPr>
              <a:t>2007 Hillsong Publishing</a:t>
            </a:r>
          </a:p>
        </p:txBody>
      </p:sp>
      <p:sp>
        <p:nvSpPr>
          <p:cNvPr id="5" name="Rectangle 5"/>
          <p:cNvSpPr>
            <a:spLocks noChangeArrowheads="1"/>
          </p:cNvSpPr>
          <p:nvPr/>
        </p:nvSpPr>
        <p:spPr bwMode="auto">
          <a:xfrm>
            <a:off x="301626" y="4945670"/>
            <a:ext cx="8068469" cy="119173"/>
          </a:xfrm>
          <a:prstGeom prst="rect">
            <a:avLst/>
          </a:prstGeom>
          <a:noFill/>
          <a:ln w="9525">
            <a:noFill/>
            <a:miter lim="800000"/>
            <a:headEnd/>
            <a:tailEnd/>
          </a:ln>
          <a:effectLst/>
        </p:spPr>
        <p:txBody>
          <a:bodyPr wrap="none" anchor="ctr"/>
          <a:lstStyle/>
          <a:p>
            <a:pPr algn="ctr"/>
            <a:r>
              <a:rPr lang="en-US" sz="1200">
                <a:solidFill>
                  <a:srgbClr val="000000"/>
                </a:solidFill>
                <a:sym typeface="Arial" charset="0"/>
              </a:rPr>
              <a:t>CCLI 78316</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2" cstate="prin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3886200" y="1278731"/>
            <a:ext cx="4800600" cy="1785104"/>
          </a:xfrm>
          <a:prstGeom prst="rect">
            <a:avLst/>
          </a:prstGeom>
          <a:noFill/>
        </p:spPr>
        <p:txBody>
          <a:bodyPr wrap="square" rtlCol="0">
            <a:spAutoFit/>
          </a:bodyPr>
          <a:lstStyle/>
          <a:p>
            <a:pPr algn="ctr"/>
            <a:r>
              <a:rPr lang="en-US" sz="5500" cap="all" dirty="0" smtClean="0">
                <a:solidFill>
                  <a:schemeClr val="bg1"/>
                </a:solidFill>
                <a:latin typeface="Action of the Time Upper Lower" pitchFamily="82" charset="0"/>
              </a:rPr>
              <a:t>Extreme Makeover</a:t>
            </a:r>
            <a:endParaRPr lang="en-US" sz="5500" cap="all" dirty="0">
              <a:solidFill>
                <a:schemeClr val="bg1"/>
              </a:solidFill>
              <a:latin typeface="Action of the Time Upper Lower" pitchFamily="82" charset="0"/>
            </a:endParaRPr>
          </a:p>
        </p:txBody>
      </p:sp>
      <p:sp>
        <p:nvSpPr>
          <p:cNvPr id="3" name="TextBox 2"/>
          <p:cNvSpPr txBox="1"/>
          <p:nvPr/>
        </p:nvSpPr>
        <p:spPr>
          <a:xfrm>
            <a:off x="4800600" y="4250531"/>
            <a:ext cx="3505200" cy="1169551"/>
          </a:xfrm>
          <a:prstGeom prst="rect">
            <a:avLst/>
          </a:prstGeom>
          <a:noFill/>
        </p:spPr>
        <p:txBody>
          <a:bodyPr wrap="square" rtlCol="0">
            <a:spAutoFit/>
          </a:bodyPr>
          <a:lstStyle/>
          <a:p>
            <a:r>
              <a:rPr lang="en-US" sz="3500" b="1" dirty="0" smtClean="0">
                <a:solidFill>
                  <a:schemeClr val="bg1"/>
                </a:solidFill>
                <a:latin typeface="Arial Narrow" pitchFamily="34" charset="0"/>
              </a:rPr>
              <a:t>Ephesians 4:17-24</a:t>
            </a:r>
          </a:p>
          <a:p>
            <a:endParaRPr lang="en-US" sz="3500" b="1"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0.04.09-18.30.43.jpg"/>
          <p:cNvPicPr>
            <a:picLocks noChangeAspect="1"/>
          </p:cNvPicPr>
          <p:nvPr/>
        </p:nvPicPr>
        <p:blipFill>
          <a:blip r:embed="rId2" cstate="print"/>
          <a:srcRect l="658" r="6209"/>
          <a:stretch>
            <a:fillRect/>
          </a:stretch>
        </p:blipFill>
        <p:spPr>
          <a:xfrm>
            <a:off x="0" y="0"/>
            <a:ext cx="8686800" cy="5148263"/>
          </a:xfrm>
          <a:prstGeom prst="rect">
            <a:avLst/>
          </a:prstGeom>
        </p:spPr>
      </p:pic>
      <p:sp>
        <p:nvSpPr>
          <p:cNvPr id="3" name="Rectangle 2"/>
          <p:cNvSpPr/>
          <p:nvPr/>
        </p:nvSpPr>
        <p:spPr>
          <a:xfrm>
            <a:off x="0" y="0"/>
            <a:ext cx="7383780" cy="5188782"/>
          </a:xfrm>
          <a:prstGeom prst="rect">
            <a:avLst/>
          </a:prstGeom>
          <a:gradFill flip="none" rotWithShape="1">
            <a:gsLst>
              <a:gs pos="32000">
                <a:schemeClr val="tx1">
                  <a:alpha val="57000"/>
                </a:schemeClr>
              </a:gs>
              <a:gs pos="63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79050" tIns="39525" rIns="79050" bIns="39525" rtlCol="0" anchor="ctr"/>
          <a:lstStyle/>
          <a:p>
            <a:pPr algn="ctr"/>
            <a:endParaRPr lang="en-US"/>
          </a:p>
        </p:txBody>
      </p:sp>
      <p:sp>
        <p:nvSpPr>
          <p:cNvPr id="4" name="TextBox 3"/>
          <p:cNvSpPr txBox="1"/>
          <p:nvPr/>
        </p:nvSpPr>
        <p:spPr>
          <a:xfrm>
            <a:off x="506730" y="915247"/>
            <a:ext cx="4632960" cy="3326865"/>
          </a:xfrm>
          <a:prstGeom prst="rect">
            <a:avLst/>
          </a:prstGeom>
          <a:noFill/>
        </p:spPr>
        <p:txBody>
          <a:bodyPr wrap="square" lIns="79050" tIns="39525" rIns="79050" bIns="39525" rtlCol="0" anchor="t">
            <a:spAutoFit/>
          </a:bodyPr>
          <a:lstStyle/>
          <a:p>
            <a:r>
              <a:rPr lang="en-US" sz="4100" b="1" dirty="0">
                <a:solidFill>
                  <a:schemeClr val="bg1"/>
                </a:solidFill>
                <a:effectLst>
                  <a:outerShdw blurRad="203200" dist="38100" dir="2700000">
                    <a:srgbClr val="000000"/>
                  </a:outerShdw>
                </a:effectLst>
              </a:rPr>
              <a:t>…the profits go to support Filipino </a:t>
            </a:r>
          </a:p>
          <a:p>
            <a:r>
              <a:rPr lang="en-US" sz="4100" b="1" dirty="0">
                <a:solidFill>
                  <a:schemeClr val="bg1"/>
                </a:solidFill>
                <a:effectLst>
                  <a:outerShdw blurRad="203200" dist="38100" dir="2700000">
                    <a:srgbClr val="000000"/>
                  </a:outerShdw>
                </a:effectLst>
              </a:rPr>
              <a:t>Christian </a:t>
            </a:r>
          </a:p>
          <a:p>
            <a:r>
              <a:rPr lang="en-US" sz="4100" b="1" dirty="0">
                <a:solidFill>
                  <a:schemeClr val="bg1"/>
                </a:solidFill>
                <a:effectLst>
                  <a:outerShdw blurRad="203200" dist="38100" dir="2700000">
                    <a:srgbClr val="000000"/>
                  </a:outerShdw>
                </a:effectLst>
              </a:rPr>
              <a:t>workers </a:t>
            </a:r>
          </a:p>
          <a:p>
            <a:r>
              <a:rPr lang="en-US" sz="4100" b="1" dirty="0">
                <a:solidFill>
                  <a:schemeClr val="bg1"/>
                </a:solidFill>
                <a:effectLst>
                  <a:outerShdw blurRad="203200" dist="38100" dir="2700000">
                    <a:srgbClr val="000000"/>
                  </a:outerShdw>
                </a:effectLst>
              </a:rPr>
              <a:t>in Indonesia.</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angelina-jolie-before.jpg"/>
          <p:cNvPicPr>
            <a:picLocks noChangeAspect="1"/>
          </p:cNvPicPr>
          <p:nvPr/>
        </p:nvPicPr>
        <p:blipFill>
          <a:blip r:embed="rId3" cstate="print"/>
          <a:stretch>
            <a:fillRect/>
          </a:stretch>
        </p:blipFill>
        <p:spPr>
          <a:xfrm>
            <a:off x="685800" y="288132"/>
            <a:ext cx="2514600" cy="3733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447800" y="4326731"/>
            <a:ext cx="5257800" cy="784830"/>
          </a:xfrm>
          <a:prstGeom prst="rect">
            <a:avLst/>
          </a:prstGeom>
          <a:noFill/>
        </p:spPr>
        <p:txBody>
          <a:bodyPr wrap="square" rtlCol="0">
            <a:spAutoFit/>
          </a:bodyPr>
          <a:lstStyle/>
          <a:p>
            <a:pPr algn="ctr"/>
            <a:r>
              <a:rPr lang="en-US" sz="4500" b="1" dirty="0" smtClean="0">
                <a:solidFill>
                  <a:schemeClr val="bg1"/>
                </a:solidFill>
              </a:rPr>
              <a:t>Angelina Jolie </a:t>
            </a:r>
            <a:endParaRPr lang="en-US" sz="4500" b="1" dirty="0">
              <a:solidFill>
                <a:schemeClr val="bg1"/>
              </a:solidFill>
            </a:endParaRPr>
          </a:p>
        </p:txBody>
      </p:sp>
      <p:pic>
        <p:nvPicPr>
          <p:cNvPr id="5" name="Picture 4" descr="angelina-jolie-after.jpg"/>
          <p:cNvPicPr>
            <a:picLocks noChangeAspect="1"/>
          </p:cNvPicPr>
          <p:nvPr/>
        </p:nvPicPr>
        <p:blipFill>
          <a:blip r:embed="rId4" cstate="print"/>
          <a:stretch>
            <a:fillRect/>
          </a:stretch>
        </p:blipFill>
        <p:spPr>
          <a:xfrm>
            <a:off x="5410200" y="288131"/>
            <a:ext cx="2590800" cy="37338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par>
                                <p:cTn id="11" presetID="49" presetClass="entr" presetSubtype="0" decel="10000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360"/>
                                          </p:val>
                                        </p:tav>
                                        <p:tav tm="100000">
                                          <p:val>
                                            <p:fltVal val="0"/>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paula+abdul+before.jpg"/>
          <p:cNvPicPr>
            <a:picLocks noChangeAspect="1"/>
          </p:cNvPicPr>
          <p:nvPr/>
        </p:nvPicPr>
        <p:blipFill>
          <a:blip r:embed="rId3" cstate="print"/>
          <a:stretch>
            <a:fillRect/>
          </a:stretch>
        </p:blipFill>
        <p:spPr>
          <a:xfrm>
            <a:off x="533400" y="288131"/>
            <a:ext cx="2971800" cy="39526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paula+abdul+after.jpg"/>
          <p:cNvPicPr>
            <a:picLocks noChangeAspect="1"/>
          </p:cNvPicPr>
          <p:nvPr/>
        </p:nvPicPr>
        <p:blipFill>
          <a:blip r:embed="rId4" cstate="print"/>
          <a:stretch>
            <a:fillRect/>
          </a:stretch>
        </p:blipFill>
        <p:spPr>
          <a:xfrm>
            <a:off x="5257800" y="288131"/>
            <a:ext cx="2870482" cy="393416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2057400" y="4326731"/>
            <a:ext cx="4648200" cy="784830"/>
          </a:xfrm>
          <a:prstGeom prst="rect">
            <a:avLst/>
          </a:prstGeom>
          <a:noFill/>
        </p:spPr>
        <p:txBody>
          <a:bodyPr wrap="square" rtlCol="0">
            <a:spAutoFit/>
          </a:bodyPr>
          <a:lstStyle/>
          <a:p>
            <a:pPr algn="ctr"/>
            <a:r>
              <a:rPr lang="en-US" sz="4500" b="1" dirty="0" smtClean="0">
                <a:solidFill>
                  <a:schemeClr val="bg1"/>
                </a:solidFill>
              </a:rPr>
              <a:t>Paula Abdul </a:t>
            </a:r>
            <a:endParaRPr lang="en-US" sz="45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Cameron-before.jpg"/>
          <p:cNvPicPr>
            <a:picLocks noChangeAspect="1"/>
          </p:cNvPicPr>
          <p:nvPr/>
        </p:nvPicPr>
        <p:blipFill>
          <a:blip r:embed="rId3" cstate="print"/>
          <a:stretch>
            <a:fillRect/>
          </a:stretch>
        </p:blipFill>
        <p:spPr>
          <a:xfrm>
            <a:off x="533400" y="288131"/>
            <a:ext cx="2895600" cy="357124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524000" y="4303901"/>
            <a:ext cx="4876800" cy="784830"/>
          </a:xfrm>
          <a:prstGeom prst="rect">
            <a:avLst/>
          </a:prstGeom>
          <a:noFill/>
        </p:spPr>
        <p:txBody>
          <a:bodyPr wrap="square" rtlCol="0">
            <a:spAutoFit/>
          </a:bodyPr>
          <a:lstStyle/>
          <a:p>
            <a:pPr algn="ctr"/>
            <a:r>
              <a:rPr lang="en-US" sz="4500" b="1" dirty="0" smtClean="0">
                <a:solidFill>
                  <a:schemeClr val="bg1"/>
                </a:solidFill>
              </a:rPr>
              <a:t>Cameron Diaz</a:t>
            </a:r>
            <a:endParaRPr lang="en-US" sz="4500" b="1" dirty="0">
              <a:solidFill>
                <a:schemeClr val="bg1"/>
              </a:solidFill>
            </a:endParaRPr>
          </a:p>
        </p:txBody>
      </p:sp>
      <p:pic>
        <p:nvPicPr>
          <p:cNvPr id="5" name="Picture 4" descr="Cameron-after.jpg"/>
          <p:cNvPicPr>
            <a:picLocks noChangeAspect="1"/>
          </p:cNvPicPr>
          <p:nvPr/>
        </p:nvPicPr>
        <p:blipFill>
          <a:blip r:embed="rId4" cstate="print"/>
          <a:stretch>
            <a:fillRect/>
          </a:stretch>
        </p:blipFill>
        <p:spPr>
          <a:xfrm>
            <a:off x="4953000" y="364331"/>
            <a:ext cx="3295650" cy="356347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michaeljackson-gal-before.jpg"/>
          <p:cNvPicPr>
            <a:picLocks noChangeAspect="1"/>
          </p:cNvPicPr>
          <p:nvPr/>
        </p:nvPicPr>
        <p:blipFill>
          <a:blip r:embed="rId3" cstate="print"/>
          <a:stretch>
            <a:fillRect/>
          </a:stretch>
        </p:blipFill>
        <p:spPr>
          <a:xfrm>
            <a:off x="381000" y="288131"/>
            <a:ext cx="3333750" cy="381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MJ after.jpg"/>
          <p:cNvPicPr>
            <a:picLocks noChangeAspect="1"/>
          </p:cNvPicPr>
          <p:nvPr/>
        </p:nvPicPr>
        <p:blipFill>
          <a:blip r:embed="rId4" cstate="print"/>
          <a:stretch>
            <a:fillRect/>
          </a:stretch>
        </p:blipFill>
        <p:spPr>
          <a:xfrm>
            <a:off x="4876800" y="288132"/>
            <a:ext cx="3476625" cy="38099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1600200" y="4363433"/>
            <a:ext cx="5486400" cy="784830"/>
          </a:xfrm>
          <a:prstGeom prst="rect">
            <a:avLst/>
          </a:prstGeom>
          <a:noFill/>
        </p:spPr>
        <p:txBody>
          <a:bodyPr wrap="square" rtlCol="0">
            <a:spAutoFit/>
          </a:bodyPr>
          <a:lstStyle/>
          <a:p>
            <a:pPr algn="ctr"/>
            <a:r>
              <a:rPr lang="en-US" sz="4500" b="1" dirty="0" smtClean="0">
                <a:solidFill>
                  <a:schemeClr val="bg1"/>
                </a:solidFill>
              </a:rPr>
              <a:t>Michael Jackson</a:t>
            </a:r>
            <a:endParaRPr lang="en-US" sz="45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pic>
        <p:nvPicPr>
          <p:cNvPr id="2" name="Picture 1" descr="ss_jones_i_display_image.jpg"/>
          <p:cNvPicPr>
            <a:picLocks noChangeAspect="1"/>
          </p:cNvPicPr>
          <p:nvPr/>
        </p:nvPicPr>
        <p:blipFill>
          <a:blip r:embed="rId3" cstate="print"/>
          <a:stretch>
            <a:fillRect/>
          </a:stretch>
        </p:blipFill>
        <p:spPr>
          <a:xfrm>
            <a:off x="685800" y="288131"/>
            <a:ext cx="2800604" cy="3759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jerryjonesStreeter_Lecka.jpg"/>
          <p:cNvPicPr>
            <a:picLocks noChangeAspect="1"/>
          </p:cNvPicPr>
          <p:nvPr/>
        </p:nvPicPr>
        <p:blipFill>
          <a:blip r:embed="rId4" cstate="print"/>
          <a:stretch>
            <a:fillRect/>
          </a:stretch>
        </p:blipFill>
        <p:spPr>
          <a:xfrm>
            <a:off x="4953000" y="288131"/>
            <a:ext cx="3200400" cy="3810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p:cNvSpPr txBox="1"/>
          <p:nvPr/>
        </p:nvSpPr>
        <p:spPr>
          <a:xfrm>
            <a:off x="2209800" y="4326731"/>
            <a:ext cx="4495800" cy="784830"/>
          </a:xfrm>
          <a:prstGeom prst="rect">
            <a:avLst/>
          </a:prstGeom>
          <a:noFill/>
        </p:spPr>
        <p:txBody>
          <a:bodyPr wrap="square" rtlCol="0">
            <a:spAutoFit/>
          </a:bodyPr>
          <a:lstStyle/>
          <a:p>
            <a:pPr algn="ctr"/>
            <a:r>
              <a:rPr lang="en-US" sz="4500" b="1" dirty="0" smtClean="0">
                <a:solidFill>
                  <a:schemeClr val="bg1"/>
                </a:solidFill>
              </a:rPr>
              <a:t>Jerry Jones</a:t>
            </a:r>
            <a:endParaRPr lang="en-US" sz="45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360"/>
                                          </p:val>
                                        </p:tav>
                                        <p:tav tm="100000">
                                          <p:val>
                                            <p:fltVal val="0"/>
                                          </p:val>
                                        </p:tav>
                                      </p:tavLst>
                                    </p:anim>
                                    <p:animEffect transition="in" filter="fade">
                                      <p:cBhvr>
                                        <p:cTn id="10" dur="1000"/>
                                        <p:tgtEl>
                                          <p:spTgt spid="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360"/>
                                          </p:val>
                                        </p:tav>
                                        <p:tav tm="100000">
                                          <p:val>
                                            <p:fltVal val="0"/>
                                          </p:val>
                                        </p:tav>
                                      </p:tavLst>
                                    </p:anim>
                                    <p:animEffect transition="in" filter="fade">
                                      <p:cBhvr>
                                        <p:cTn id="16"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3886200" y="1278731"/>
            <a:ext cx="4800600" cy="1785104"/>
          </a:xfrm>
          <a:prstGeom prst="rect">
            <a:avLst/>
          </a:prstGeom>
          <a:noFill/>
        </p:spPr>
        <p:txBody>
          <a:bodyPr wrap="square" rtlCol="0">
            <a:spAutoFit/>
          </a:bodyPr>
          <a:lstStyle/>
          <a:p>
            <a:pPr algn="ctr"/>
            <a:r>
              <a:rPr lang="en-US" sz="5500" cap="all" dirty="0" smtClean="0">
                <a:solidFill>
                  <a:schemeClr val="bg1"/>
                </a:solidFill>
                <a:latin typeface="Action of the Time Upper Lower" pitchFamily="82" charset="0"/>
              </a:rPr>
              <a:t>Extreme Makeover</a:t>
            </a:r>
            <a:endParaRPr lang="en-US" sz="5500" cap="all" dirty="0">
              <a:solidFill>
                <a:schemeClr val="bg1"/>
              </a:solidFill>
              <a:latin typeface="Action of the Time Upper Lower" pitchFamily="82" charset="0"/>
            </a:endParaRPr>
          </a:p>
        </p:txBody>
      </p:sp>
      <p:sp>
        <p:nvSpPr>
          <p:cNvPr id="3" name="TextBox 2"/>
          <p:cNvSpPr txBox="1"/>
          <p:nvPr/>
        </p:nvSpPr>
        <p:spPr>
          <a:xfrm>
            <a:off x="4800600" y="4250531"/>
            <a:ext cx="3505200" cy="1169551"/>
          </a:xfrm>
          <a:prstGeom prst="rect">
            <a:avLst/>
          </a:prstGeom>
          <a:noFill/>
        </p:spPr>
        <p:txBody>
          <a:bodyPr wrap="square" rtlCol="0">
            <a:spAutoFit/>
          </a:bodyPr>
          <a:lstStyle/>
          <a:p>
            <a:r>
              <a:rPr lang="en-US" sz="3500" b="1" dirty="0" smtClean="0">
                <a:solidFill>
                  <a:schemeClr val="bg1"/>
                </a:solidFill>
                <a:latin typeface="Arial Narrow" pitchFamily="34" charset="0"/>
              </a:rPr>
              <a:t>Ephesians 4:17-24</a:t>
            </a:r>
          </a:p>
          <a:p>
            <a:endParaRPr lang="en-US" sz="3500" b="1" dirty="0">
              <a:solidFill>
                <a:schemeClr val="bg1"/>
              </a:solidFill>
              <a:latin typeface="Arial Narrow" pitchFamily="34"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3" name="TextBox 2"/>
          <p:cNvSpPr txBox="1"/>
          <p:nvPr/>
        </p:nvSpPr>
        <p:spPr>
          <a:xfrm>
            <a:off x="4648200" y="4326731"/>
            <a:ext cx="3276600" cy="553998"/>
          </a:xfrm>
          <a:prstGeom prst="rect">
            <a:avLst/>
          </a:prstGeom>
          <a:noFill/>
        </p:spPr>
        <p:txBody>
          <a:bodyPr wrap="square" rtlCol="0">
            <a:spAutoFit/>
          </a:bodyPr>
          <a:lstStyle/>
          <a:p>
            <a:r>
              <a:rPr lang="en-US" sz="3000" b="1" dirty="0" smtClean="0">
                <a:solidFill>
                  <a:schemeClr val="bg1"/>
                </a:solidFill>
              </a:rPr>
              <a:t>2  Corinthians 5:17</a:t>
            </a:r>
            <a:endParaRPr lang="en-US" sz="3000" b="1" dirty="0">
              <a:solidFill>
                <a:schemeClr val="bg1"/>
              </a:solidFill>
            </a:endParaRPr>
          </a:p>
        </p:txBody>
      </p:sp>
      <p:sp>
        <p:nvSpPr>
          <p:cNvPr id="4" name="Rectangle 3"/>
          <p:cNvSpPr/>
          <p:nvPr/>
        </p:nvSpPr>
        <p:spPr>
          <a:xfrm>
            <a:off x="990600" y="821531"/>
            <a:ext cx="6781800" cy="2246769"/>
          </a:xfrm>
          <a:prstGeom prst="rect">
            <a:avLst/>
          </a:prstGeom>
        </p:spPr>
        <p:txBody>
          <a:bodyPr wrap="square">
            <a:spAutoFit/>
          </a:bodyPr>
          <a:lstStyle/>
          <a:p>
            <a:pPr algn="ctr"/>
            <a:r>
              <a:rPr lang="en-US" sz="3500" b="1" dirty="0" smtClean="0">
                <a:solidFill>
                  <a:schemeClr val="bg1"/>
                </a:solidFill>
              </a:rPr>
              <a:t>Therefore if anyone is in Christ, </a:t>
            </a:r>
          </a:p>
          <a:p>
            <a:pPr algn="ctr"/>
            <a:r>
              <a:rPr lang="en-US" sz="3500" b="1" i="1" dirty="0" smtClean="0">
                <a:solidFill>
                  <a:schemeClr val="bg1"/>
                </a:solidFill>
              </a:rPr>
              <a:t>he is</a:t>
            </a:r>
            <a:r>
              <a:rPr lang="en-US" sz="3500" b="1" dirty="0" smtClean="0">
                <a:solidFill>
                  <a:schemeClr val="bg1"/>
                </a:solidFill>
              </a:rPr>
              <a:t> a new creature; </a:t>
            </a:r>
          </a:p>
          <a:p>
            <a:pPr algn="ctr"/>
            <a:r>
              <a:rPr lang="en-US" sz="3500" b="1" dirty="0" smtClean="0">
                <a:solidFill>
                  <a:schemeClr val="bg1"/>
                </a:solidFill>
              </a:rPr>
              <a:t>the old things passed away; </a:t>
            </a:r>
          </a:p>
          <a:p>
            <a:pPr algn="ctr"/>
            <a:r>
              <a:rPr lang="en-US" sz="3500" b="1" dirty="0" smtClean="0">
                <a:solidFill>
                  <a:schemeClr val="bg1"/>
                </a:solidFill>
              </a:rPr>
              <a:t>behold, new things have come.</a:t>
            </a:r>
            <a:endParaRPr lang="en-US" sz="3500" b="1" dirty="0">
              <a:solidFill>
                <a:schemeClr val="bg1"/>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669131"/>
            <a:ext cx="3657600" cy="1169551"/>
          </a:xfrm>
          <a:prstGeom prst="rect">
            <a:avLst/>
          </a:prstGeom>
          <a:noFill/>
        </p:spPr>
        <p:txBody>
          <a:bodyPr wrap="square" rtlCol="0">
            <a:spAutoFit/>
          </a:bodyPr>
          <a:lstStyle/>
          <a:p>
            <a:r>
              <a:rPr lang="en-US" sz="3500" b="1" dirty="0" smtClean="0">
                <a:solidFill>
                  <a:schemeClr val="bg1"/>
                </a:solidFill>
              </a:rPr>
              <a:t>3 Characteristics of the OLD MAN…</a:t>
            </a:r>
            <a:endParaRPr lang="en-US" sz="3500" b="1" dirty="0">
              <a:solidFill>
                <a:schemeClr val="bg1"/>
              </a:solidFill>
            </a:endParaRPr>
          </a:p>
        </p:txBody>
      </p:sp>
      <p:sp>
        <p:nvSpPr>
          <p:cNvPr id="4" name="TextBox 3"/>
          <p:cNvSpPr txBox="1"/>
          <p:nvPr/>
        </p:nvSpPr>
        <p:spPr>
          <a:xfrm>
            <a:off x="4648200" y="821531"/>
            <a:ext cx="3657600" cy="630942"/>
          </a:xfrm>
          <a:prstGeom prst="rect">
            <a:avLst/>
          </a:prstGeom>
          <a:noFill/>
        </p:spPr>
        <p:txBody>
          <a:bodyPr wrap="square" rtlCol="0">
            <a:spAutoFit/>
          </a:bodyPr>
          <a:lstStyle/>
          <a:p>
            <a:pPr algn="ctr"/>
            <a:r>
              <a:rPr lang="en-US" sz="3500" b="1" dirty="0" smtClean="0">
                <a:solidFill>
                  <a:schemeClr val="bg1"/>
                </a:solidFill>
              </a:rPr>
              <a:t>a </a:t>
            </a:r>
            <a:r>
              <a:rPr lang="en-US" sz="3500" b="1" u="sng" dirty="0" smtClean="0">
                <a:solidFill>
                  <a:schemeClr val="bg1"/>
                </a:solidFill>
              </a:rPr>
              <a:t>FUTILE</a:t>
            </a:r>
            <a:r>
              <a:rPr lang="en-US" sz="3500" b="1" dirty="0" smtClean="0">
                <a:solidFill>
                  <a:schemeClr val="bg1"/>
                </a:solidFill>
              </a:rPr>
              <a:t> MIND</a:t>
            </a:r>
            <a:endParaRPr lang="en-US" sz="3500" b="1" dirty="0">
              <a:solidFill>
                <a:schemeClr val="bg1"/>
              </a:solidFill>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Rectangle 1"/>
          <p:cNvSpPr/>
          <p:nvPr/>
        </p:nvSpPr>
        <p:spPr>
          <a:xfrm>
            <a:off x="304800" y="551497"/>
            <a:ext cx="7924800" cy="4278094"/>
          </a:xfrm>
          <a:prstGeom prst="rect">
            <a:avLst/>
          </a:prstGeom>
        </p:spPr>
        <p:txBody>
          <a:bodyPr wrap="square">
            <a:spAutoFit/>
          </a:bodyPr>
          <a:lstStyle/>
          <a:p>
            <a:r>
              <a:rPr lang="en-US" sz="3400" b="1" dirty="0" smtClean="0">
                <a:solidFill>
                  <a:schemeClr val="bg1"/>
                </a:solidFill>
              </a:rPr>
              <a:t>The person without the Spirit does not accept the things that come from the Spirit of God but considers them foolishness, and cannot understand them because they are discerned only through the Spirit.</a:t>
            </a:r>
          </a:p>
          <a:p>
            <a:endParaRPr lang="en-US" sz="3400" b="1" dirty="0" smtClean="0">
              <a:solidFill>
                <a:schemeClr val="bg1"/>
              </a:solidFill>
            </a:endParaRPr>
          </a:p>
          <a:p>
            <a:endParaRPr lang="en-US" sz="3400" b="1" dirty="0" smtClean="0">
              <a:solidFill>
                <a:schemeClr val="bg1"/>
              </a:solidFill>
            </a:endParaRPr>
          </a:p>
          <a:p>
            <a:pPr algn="r"/>
            <a:r>
              <a:rPr lang="en-US" sz="3000" b="1" dirty="0" smtClean="0">
                <a:solidFill>
                  <a:schemeClr val="bg1"/>
                </a:solidFill>
              </a:rPr>
              <a:t>1 Corinthians 2:14</a:t>
            </a:r>
            <a:endParaRPr lang="en-US" sz="3000" b="1" dirty="0">
              <a:solidFill>
                <a:schemeClr val="bg1"/>
              </a:solidFill>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669131"/>
            <a:ext cx="3657600" cy="1169551"/>
          </a:xfrm>
          <a:prstGeom prst="rect">
            <a:avLst/>
          </a:prstGeom>
          <a:noFill/>
        </p:spPr>
        <p:txBody>
          <a:bodyPr wrap="square" rtlCol="0">
            <a:spAutoFit/>
          </a:bodyPr>
          <a:lstStyle/>
          <a:p>
            <a:r>
              <a:rPr lang="en-US" sz="3500" b="1" dirty="0" smtClean="0">
                <a:solidFill>
                  <a:schemeClr val="bg1"/>
                </a:solidFill>
              </a:rPr>
              <a:t>3 Characteristics of the OLD MAN…</a:t>
            </a:r>
            <a:endParaRPr lang="en-US" sz="3500" b="1" dirty="0">
              <a:solidFill>
                <a:schemeClr val="bg1"/>
              </a:solidFill>
            </a:endParaRPr>
          </a:p>
        </p:txBody>
      </p:sp>
      <p:sp>
        <p:nvSpPr>
          <p:cNvPr id="4" name="TextBox 3"/>
          <p:cNvSpPr txBox="1"/>
          <p:nvPr/>
        </p:nvSpPr>
        <p:spPr>
          <a:xfrm>
            <a:off x="4648200" y="821531"/>
            <a:ext cx="3657600" cy="630942"/>
          </a:xfrm>
          <a:prstGeom prst="rect">
            <a:avLst/>
          </a:prstGeom>
          <a:noFill/>
        </p:spPr>
        <p:txBody>
          <a:bodyPr wrap="square" rtlCol="0">
            <a:spAutoFit/>
          </a:bodyPr>
          <a:lstStyle/>
          <a:p>
            <a:pPr algn="ctr"/>
            <a:r>
              <a:rPr lang="en-US" sz="3500" b="1" dirty="0" smtClean="0">
                <a:solidFill>
                  <a:schemeClr val="bg1"/>
                </a:solidFill>
              </a:rPr>
              <a:t>a </a:t>
            </a:r>
            <a:r>
              <a:rPr lang="en-US" sz="3500" b="1" u="sng" dirty="0" smtClean="0">
                <a:solidFill>
                  <a:schemeClr val="bg1"/>
                </a:solidFill>
              </a:rPr>
              <a:t>FUTILE</a:t>
            </a:r>
            <a:r>
              <a:rPr lang="en-US" sz="3500" b="1" dirty="0" smtClean="0">
                <a:solidFill>
                  <a:schemeClr val="bg1"/>
                </a:solidFill>
              </a:rPr>
              <a:t> MIND</a:t>
            </a:r>
            <a:endParaRPr lang="en-US" sz="3500" b="1" dirty="0">
              <a:solidFill>
                <a:schemeClr val="bg1"/>
              </a:solidFill>
            </a:endParaRPr>
          </a:p>
        </p:txBody>
      </p:sp>
      <p:sp>
        <p:nvSpPr>
          <p:cNvPr id="5" name="TextBox 4"/>
          <p:cNvSpPr txBox="1"/>
          <p:nvPr/>
        </p:nvSpPr>
        <p:spPr>
          <a:xfrm>
            <a:off x="228600" y="3031331"/>
            <a:ext cx="3657600" cy="1169551"/>
          </a:xfrm>
          <a:prstGeom prst="rect">
            <a:avLst/>
          </a:prstGeom>
          <a:noFill/>
        </p:spPr>
        <p:txBody>
          <a:bodyPr wrap="square" rtlCol="0">
            <a:spAutoFit/>
          </a:bodyPr>
          <a:lstStyle/>
          <a:p>
            <a:pPr algn="ctr"/>
            <a:r>
              <a:rPr lang="en-US" sz="3500" b="1" dirty="0" smtClean="0">
                <a:solidFill>
                  <a:schemeClr val="bg1"/>
                </a:solidFill>
              </a:rPr>
              <a:t>IGNORANT of </a:t>
            </a:r>
            <a:r>
              <a:rPr lang="en-US" sz="3500" b="1" u="sng" dirty="0" smtClean="0">
                <a:solidFill>
                  <a:schemeClr val="bg1"/>
                </a:solidFill>
              </a:rPr>
              <a:t>GOD’S TRUTH</a:t>
            </a:r>
            <a:endParaRPr lang="en-US" sz="3500" b="1" u="sng" dirty="0">
              <a:solidFill>
                <a:schemeClr val="bg1"/>
              </a:solidFill>
            </a:endParaRPr>
          </a:p>
        </p:txBody>
      </p:sp>
      <p:sp>
        <p:nvSpPr>
          <p:cNvPr id="6" name="TextBox 5"/>
          <p:cNvSpPr txBox="1"/>
          <p:nvPr/>
        </p:nvSpPr>
        <p:spPr>
          <a:xfrm>
            <a:off x="4724400" y="2878931"/>
            <a:ext cx="3810000" cy="1708160"/>
          </a:xfrm>
          <a:prstGeom prst="rect">
            <a:avLst/>
          </a:prstGeom>
          <a:noFill/>
        </p:spPr>
        <p:txBody>
          <a:bodyPr wrap="square" rtlCol="0">
            <a:spAutoFit/>
          </a:bodyPr>
          <a:lstStyle/>
          <a:p>
            <a:pPr algn="ctr"/>
            <a:r>
              <a:rPr lang="en-US" sz="3500" b="1" dirty="0" smtClean="0">
                <a:solidFill>
                  <a:schemeClr val="bg1"/>
                </a:solidFill>
              </a:rPr>
              <a:t>SPIRITUALLY </a:t>
            </a:r>
            <a:br>
              <a:rPr lang="en-US" sz="3500" b="1" dirty="0" smtClean="0">
                <a:solidFill>
                  <a:schemeClr val="bg1"/>
                </a:solidFill>
              </a:rPr>
            </a:br>
            <a:r>
              <a:rPr lang="en-US" sz="3500" b="1" dirty="0" smtClean="0">
                <a:solidFill>
                  <a:schemeClr val="bg1"/>
                </a:solidFill>
              </a:rPr>
              <a:t>&amp; MORALLY </a:t>
            </a:r>
            <a:r>
              <a:rPr lang="en-US" sz="3500" b="1" u="sng" dirty="0" smtClean="0">
                <a:solidFill>
                  <a:schemeClr val="bg1"/>
                </a:solidFill>
              </a:rPr>
              <a:t>CALLOUSED</a:t>
            </a:r>
            <a:endParaRPr lang="en-US" sz="3500" b="1" u="sng"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ppt_x"/>
                                          </p:val>
                                        </p:tav>
                                        <p:tav tm="100000">
                                          <p:val>
                                            <p:strVal val="#ppt_x"/>
                                          </p:val>
                                        </p:tav>
                                      </p:tavLst>
                                    </p:anim>
                                    <p:anim calcmode="lin" valueType="num">
                                      <p:cBhvr additive="base">
                                        <p:cTn id="14"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2010.08.22-13.36.38.jpg"/>
          <p:cNvPicPr>
            <a:picLocks noChangeAspect="1"/>
          </p:cNvPicPr>
          <p:nvPr/>
        </p:nvPicPr>
        <p:blipFill>
          <a:blip r:embed="rId2" cstate="print"/>
          <a:srcRect l="17777" r="-740"/>
          <a:stretch>
            <a:fillRect/>
          </a:stretch>
        </p:blipFill>
        <p:spPr>
          <a:xfrm>
            <a:off x="0" y="0"/>
            <a:ext cx="8107680" cy="5148263"/>
          </a:xfrm>
          <a:prstGeom prst="rect">
            <a:avLst/>
          </a:prstGeom>
        </p:spPr>
      </p:pic>
      <p:sp>
        <p:nvSpPr>
          <p:cNvPr id="3" name="TextBox 2"/>
          <p:cNvSpPr txBox="1"/>
          <p:nvPr/>
        </p:nvSpPr>
        <p:spPr>
          <a:xfrm>
            <a:off x="3505200" y="457624"/>
            <a:ext cx="4632960" cy="3865474"/>
          </a:xfrm>
          <a:prstGeom prst="rect">
            <a:avLst/>
          </a:prstGeom>
          <a:noFill/>
        </p:spPr>
        <p:txBody>
          <a:bodyPr wrap="square" lIns="79050" tIns="39525" rIns="79050" bIns="39525" rtlCol="0" anchor="t">
            <a:spAutoFit/>
          </a:bodyPr>
          <a:lstStyle/>
          <a:p>
            <a:pPr algn="r"/>
            <a:r>
              <a:rPr lang="en-US" sz="4100" b="1" dirty="0">
                <a:solidFill>
                  <a:schemeClr val="bg1"/>
                </a:solidFill>
                <a:effectLst>
                  <a:outerShdw blurRad="203200" dist="38100" dir="2700000">
                    <a:srgbClr val="000000"/>
                  </a:outerShdw>
                </a:effectLst>
              </a:rPr>
              <a:t>Pray for Matt’s photography as he uses it as an entry into the lives of Muslims across the world.</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669131"/>
            <a:ext cx="3733800" cy="1169551"/>
          </a:xfrm>
          <a:prstGeom prst="rect">
            <a:avLst/>
          </a:prstGeom>
          <a:noFill/>
        </p:spPr>
        <p:txBody>
          <a:bodyPr wrap="square" rtlCol="0">
            <a:spAutoFit/>
          </a:bodyPr>
          <a:lstStyle/>
          <a:p>
            <a:r>
              <a:rPr lang="en-US" sz="3500" b="1" dirty="0" smtClean="0">
                <a:solidFill>
                  <a:schemeClr val="bg1"/>
                </a:solidFill>
              </a:rPr>
              <a:t>3 Characteristics of the NEW MAN…</a:t>
            </a:r>
            <a:endParaRPr lang="en-US" sz="3500" b="1" dirty="0">
              <a:solidFill>
                <a:schemeClr val="bg1"/>
              </a:solidFill>
            </a:endParaRPr>
          </a:p>
        </p:txBody>
      </p:sp>
      <p:sp>
        <p:nvSpPr>
          <p:cNvPr id="4" name="TextBox 3"/>
          <p:cNvSpPr txBox="1"/>
          <p:nvPr/>
        </p:nvSpPr>
        <p:spPr>
          <a:xfrm>
            <a:off x="4648200" y="821531"/>
            <a:ext cx="3657600" cy="630942"/>
          </a:xfrm>
          <a:prstGeom prst="rect">
            <a:avLst/>
          </a:prstGeom>
          <a:noFill/>
        </p:spPr>
        <p:txBody>
          <a:bodyPr wrap="square" rtlCol="0">
            <a:spAutoFit/>
          </a:bodyPr>
          <a:lstStyle/>
          <a:p>
            <a:pPr algn="ctr"/>
            <a:r>
              <a:rPr lang="en-US" sz="3500" b="1" dirty="0" smtClean="0">
                <a:solidFill>
                  <a:schemeClr val="bg1"/>
                </a:solidFill>
              </a:rPr>
              <a:t>a NEW</a:t>
            </a:r>
            <a:r>
              <a:rPr lang="en-US" sz="3500" b="1" u="sng" dirty="0" smtClean="0">
                <a:solidFill>
                  <a:schemeClr val="bg1"/>
                </a:solidFill>
              </a:rPr>
              <a:t> WAY</a:t>
            </a:r>
            <a:endParaRPr lang="en-US" sz="3500" b="1" dirty="0">
              <a:solidFill>
                <a:schemeClr val="bg1"/>
              </a:solidFill>
            </a:endParaRPr>
          </a:p>
        </p:txBody>
      </p:sp>
      <p:sp>
        <p:nvSpPr>
          <p:cNvPr id="5" name="TextBox 4"/>
          <p:cNvSpPr txBox="1"/>
          <p:nvPr/>
        </p:nvSpPr>
        <p:spPr>
          <a:xfrm>
            <a:off x="228600" y="3314789"/>
            <a:ext cx="3657600" cy="630942"/>
          </a:xfrm>
          <a:prstGeom prst="rect">
            <a:avLst/>
          </a:prstGeom>
          <a:noFill/>
        </p:spPr>
        <p:txBody>
          <a:bodyPr wrap="square" rtlCol="0">
            <a:spAutoFit/>
          </a:bodyPr>
          <a:lstStyle/>
          <a:p>
            <a:pPr algn="ctr"/>
            <a:r>
              <a:rPr lang="en-US" sz="3500" b="1" dirty="0" smtClean="0">
                <a:solidFill>
                  <a:schemeClr val="bg1"/>
                </a:solidFill>
              </a:rPr>
              <a:t>a NEW </a:t>
            </a:r>
            <a:r>
              <a:rPr lang="en-US" sz="3500" b="1" u="sng" dirty="0" smtClean="0">
                <a:solidFill>
                  <a:schemeClr val="bg1"/>
                </a:solidFill>
              </a:rPr>
              <a:t>DESIRE</a:t>
            </a:r>
            <a:endParaRPr lang="en-US" sz="3500" b="1" u="sng" dirty="0">
              <a:solidFill>
                <a:schemeClr val="bg1"/>
              </a:solidFill>
            </a:endParaRPr>
          </a:p>
        </p:txBody>
      </p:sp>
      <p:sp>
        <p:nvSpPr>
          <p:cNvPr id="6" name="TextBox 5"/>
          <p:cNvSpPr txBox="1"/>
          <p:nvPr/>
        </p:nvSpPr>
        <p:spPr>
          <a:xfrm>
            <a:off x="4876800" y="3336131"/>
            <a:ext cx="3810000" cy="630942"/>
          </a:xfrm>
          <a:prstGeom prst="rect">
            <a:avLst/>
          </a:prstGeom>
          <a:noFill/>
        </p:spPr>
        <p:txBody>
          <a:bodyPr wrap="square" rtlCol="0">
            <a:spAutoFit/>
          </a:bodyPr>
          <a:lstStyle/>
          <a:p>
            <a:pPr algn="ctr"/>
            <a:r>
              <a:rPr lang="en-US" sz="3500" b="1" dirty="0" smtClean="0">
                <a:solidFill>
                  <a:schemeClr val="bg1"/>
                </a:solidFill>
              </a:rPr>
              <a:t>a NEW </a:t>
            </a:r>
            <a:r>
              <a:rPr lang="en-US" sz="3500" b="1" u="sng" dirty="0" smtClean="0">
                <a:solidFill>
                  <a:schemeClr val="bg1"/>
                </a:solidFill>
              </a:rPr>
              <a:t>MIND</a:t>
            </a:r>
            <a:endParaRPr lang="en-US" sz="3500" b="1" u="sng"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592931"/>
            <a:ext cx="7620000" cy="3554819"/>
          </a:xfrm>
          <a:prstGeom prst="rect">
            <a:avLst/>
          </a:prstGeom>
          <a:noFill/>
        </p:spPr>
        <p:txBody>
          <a:bodyPr wrap="square" rtlCol="0">
            <a:spAutoFit/>
          </a:bodyPr>
          <a:lstStyle/>
          <a:p>
            <a:pPr algn="ctr"/>
            <a:r>
              <a:rPr lang="en-US" sz="4500" b="1" dirty="0" smtClean="0">
                <a:solidFill>
                  <a:schemeClr val="bg1"/>
                </a:solidFill>
              </a:rPr>
              <a:t>REFORMATION IS PUTTING A </a:t>
            </a:r>
            <a:r>
              <a:rPr lang="en-US" sz="4500" b="1" u="sng" dirty="0" smtClean="0">
                <a:solidFill>
                  <a:schemeClr val="bg1"/>
                </a:solidFill>
              </a:rPr>
              <a:t>NEW</a:t>
            </a:r>
            <a:r>
              <a:rPr lang="en-US" sz="4500" b="1" dirty="0" smtClean="0">
                <a:solidFill>
                  <a:schemeClr val="bg1"/>
                </a:solidFill>
              </a:rPr>
              <a:t> COAT ON THE </a:t>
            </a:r>
            <a:r>
              <a:rPr lang="en-US" sz="4500" b="1" u="sng" dirty="0" smtClean="0">
                <a:solidFill>
                  <a:schemeClr val="bg1"/>
                </a:solidFill>
              </a:rPr>
              <a:t>OLD</a:t>
            </a:r>
            <a:r>
              <a:rPr lang="en-US" sz="4500" b="1" dirty="0" smtClean="0">
                <a:solidFill>
                  <a:schemeClr val="bg1"/>
                </a:solidFill>
              </a:rPr>
              <a:t> MAN…</a:t>
            </a:r>
          </a:p>
          <a:p>
            <a:pPr algn="ctr"/>
            <a:endParaRPr lang="en-US" sz="4500" b="1" dirty="0" smtClean="0">
              <a:solidFill>
                <a:schemeClr val="bg1"/>
              </a:solidFill>
            </a:endParaRPr>
          </a:p>
          <a:p>
            <a:pPr algn="ctr"/>
            <a:r>
              <a:rPr lang="en-US" sz="4500" b="1" dirty="0" smtClean="0">
                <a:solidFill>
                  <a:schemeClr val="bg1"/>
                </a:solidFill>
              </a:rPr>
              <a:t>TRANSFORMATION IS </a:t>
            </a:r>
            <a:r>
              <a:rPr lang="en-US" sz="4500" b="1" u="sng" dirty="0" smtClean="0">
                <a:solidFill>
                  <a:schemeClr val="bg1"/>
                </a:solidFill>
              </a:rPr>
              <a:t>CREATING</a:t>
            </a:r>
            <a:r>
              <a:rPr lang="en-US" sz="4500" b="1" dirty="0" smtClean="0">
                <a:solidFill>
                  <a:schemeClr val="bg1"/>
                </a:solidFill>
              </a:rPr>
              <a:t> A NEW MAN! </a:t>
            </a:r>
            <a:endParaRPr lang="en-US" sz="4500" b="1" dirty="0">
              <a:solidFill>
                <a:schemeClr val="bg1"/>
              </a:solidFill>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5000" r="-5000"/>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0.08.22-11.33.52.jpg"/>
          <p:cNvPicPr>
            <a:picLocks noChangeAspect="1"/>
          </p:cNvPicPr>
          <p:nvPr/>
        </p:nvPicPr>
        <p:blipFill>
          <a:blip r:embed="rId2" cstate="print"/>
          <a:srcRect l="11111"/>
          <a:stretch>
            <a:fillRect/>
          </a:stretch>
        </p:blipFill>
        <p:spPr>
          <a:xfrm>
            <a:off x="0" y="0"/>
            <a:ext cx="8686800" cy="5148263"/>
          </a:xfrm>
          <a:prstGeom prst="rect">
            <a:avLst/>
          </a:prstGeom>
        </p:spPr>
      </p:pic>
      <p:sp>
        <p:nvSpPr>
          <p:cNvPr id="6" name="Rectangle 5"/>
          <p:cNvSpPr/>
          <p:nvPr/>
        </p:nvSpPr>
        <p:spPr>
          <a:xfrm>
            <a:off x="3547110" y="-1"/>
            <a:ext cx="5139690" cy="5188782"/>
          </a:xfrm>
          <a:prstGeom prst="rect">
            <a:avLst/>
          </a:prstGeom>
          <a:gradFill flip="none" rotWithShape="1">
            <a:gsLst>
              <a:gs pos="0">
                <a:schemeClr val="bg1">
                  <a:alpha val="0"/>
                </a:schemeClr>
              </a:gs>
              <a:gs pos="77000">
                <a:schemeClr val="tx1">
                  <a:alpha val="5000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79050" tIns="39525" rIns="79050" bIns="39525" rtlCol="0" anchor="ctr"/>
          <a:lstStyle/>
          <a:p>
            <a:pPr algn="ctr"/>
            <a:endParaRPr lang="en-US"/>
          </a:p>
        </p:txBody>
      </p:sp>
      <p:sp>
        <p:nvSpPr>
          <p:cNvPr id="3" name="TextBox 2"/>
          <p:cNvSpPr txBox="1"/>
          <p:nvPr/>
        </p:nvSpPr>
        <p:spPr>
          <a:xfrm>
            <a:off x="3429000" y="457624"/>
            <a:ext cx="4632960" cy="3865474"/>
          </a:xfrm>
          <a:prstGeom prst="rect">
            <a:avLst/>
          </a:prstGeom>
          <a:noFill/>
        </p:spPr>
        <p:txBody>
          <a:bodyPr wrap="square" lIns="79050" tIns="39525" rIns="79050" bIns="39525" rtlCol="0" anchor="t">
            <a:spAutoFit/>
          </a:bodyPr>
          <a:lstStyle/>
          <a:p>
            <a:pPr algn="r"/>
            <a:r>
              <a:rPr lang="en-US" sz="4100" b="1" dirty="0">
                <a:solidFill>
                  <a:schemeClr val="bg1"/>
                </a:solidFill>
                <a:effectLst>
                  <a:outerShdw blurRad="203200" dist="38100" dir="2700000">
                    <a:srgbClr val="000000"/>
                  </a:outerShdw>
                </a:effectLst>
              </a:rPr>
              <a:t>Pray for Matt’s photography as he uses it as an entry into the lives of Muslims across the world.</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0.08.21-12.02.07.jpg"/>
          <p:cNvPicPr>
            <a:picLocks noChangeAspect="1"/>
          </p:cNvPicPr>
          <p:nvPr/>
        </p:nvPicPr>
        <p:blipFill>
          <a:blip r:embed="rId2" cstate="print"/>
          <a:srcRect r="11111"/>
          <a:stretch>
            <a:fillRect/>
          </a:stretch>
        </p:blipFill>
        <p:spPr>
          <a:xfrm>
            <a:off x="0" y="0"/>
            <a:ext cx="8686800" cy="5148263"/>
          </a:xfrm>
          <a:prstGeom prst="rect">
            <a:avLst/>
          </a:prstGeom>
        </p:spPr>
      </p:pic>
      <p:sp>
        <p:nvSpPr>
          <p:cNvPr id="4" name="Rectangle 3"/>
          <p:cNvSpPr/>
          <p:nvPr/>
        </p:nvSpPr>
        <p:spPr>
          <a:xfrm>
            <a:off x="0" y="0"/>
            <a:ext cx="7673340" cy="5188782"/>
          </a:xfrm>
          <a:prstGeom prst="rect">
            <a:avLst/>
          </a:prstGeom>
          <a:gradFill flip="none" rotWithShape="1">
            <a:gsLst>
              <a:gs pos="32000">
                <a:schemeClr val="tx1">
                  <a:alpha val="35000"/>
                </a:schemeClr>
              </a:gs>
              <a:gs pos="63000">
                <a:schemeClr val="bg1">
                  <a:alpha val="0"/>
                </a:schemeClr>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lIns="79050" tIns="39525" rIns="79050" bIns="39525" rtlCol="0" anchor="ctr"/>
          <a:lstStyle/>
          <a:p>
            <a:pPr algn="ctr"/>
            <a:endParaRPr lang="en-US"/>
          </a:p>
        </p:txBody>
      </p:sp>
      <p:sp>
        <p:nvSpPr>
          <p:cNvPr id="2" name="TextBox 1"/>
          <p:cNvSpPr txBox="1"/>
          <p:nvPr/>
        </p:nvSpPr>
        <p:spPr>
          <a:xfrm>
            <a:off x="217170" y="457624"/>
            <a:ext cx="4632960" cy="3865474"/>
          </a:xfrm>
          <a:prstGeom prst="rect">
            <a:avLst/>
          </a:prstGeom>
          <a:noFill/>
        </p:spPr>
        <p:txBody>
          <a:bodyPr wrap="square" lIns="79050" tIns="39525" rIns="79050" bIns="39525" rtlCol="0" anchor="t">
            <a:spAutoFit/>
          </a:bodyPr>
          <a:lstStyle/>
          <a:p>
            <a:r>
              <a:rPr lang="en-US" sz="4100" b="1" dirty="0">
                <a:solidFill>
                  <a:schemeClr val="bg1"/>
                </a:solidFill>
                <a:effectLst>
                  <a:outerShdw blurRad="203200" dist="38100" dir="2700000">
                    <a:srgbClr val="000000"/>
                  </a:outerShdw>
                </a:effectLst>
              </a:rPr>
              <a:t>Pray for the Brandon’s as </a:t>
            </a:r>
          </a:p>
          <a:p>
            <a:r>
              <a:rPr lang="en-US" sz="4100" b="1" dirty="0">
                <a:solidFill>
                  <a:schemeClr val="bg1"/>
                </a:solidFill>
                <a:effectLst>
                  <a:outerShdw blurRad="203200" dist="38100" dir="2700000">
                    <a:srgbClr val="000000"/>
                  </a:outerShdw>
                </a:effectLst>
              </a:rPr>
              <a:t>they equip and train apostolic teams </a:t>
            </a:r>
          </a:p>
          <a:p>
            <a:r>
              <a:rPr lang="en-US" sz="4100" b="1" dirty="0">
                <a:solidFill>
                  <a:schemeClr val="bg1"/>
                </a:solidFill>
                <a:effectLst>
                  <a:outerShdw blurRad="203200" dist="38100" dir="2700000">
                    <a:srgbClr val="000000"/>
                  </a:outerShdw>
                </a:effectLst>
              </a:rPr>
              <a:t>in India and Malaysia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TotalTime>
  <Words>625</Words>
  <Application>Microsoft Office PowerPoint</Application>
  <PresentationFormat>Custom</PresentationFormat>
  <Paragraphs>148</Paragraphs>
  <Slides>73</Slides>
  <Notes>3</Notes>
  <HiddenSlides>0</HiddenSlides>
  <MMClips>0</MMClip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sarahw</dc:creator>
  <cp:lastModifiedBy>TBC Media</cp:lastModifiedBy>
  <cp:revision>29</cp:revision>
  <dcterms:created xsi:type="dcterms:W3CDTF">2012-01-10T22:17:52Z</dcterms:created>
  <dcterms:modified xsi:type="dcterms:W3CDTF">2012-01-16T19:59:08Z</dcterms:modified>
</cp:coreProperties>
</file>