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74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322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3" r:id="rId55"/>
    <p:sldId id="259" r:id="rId56"/>
    <p:sldId id="333" r:id="rId57"/>
    <p:sldId id="260" r:id="rId58"/>
    <p:sldId id="330" r:id="rId59"/>
    <p:sldId id="263" r:id="rId60"/>
    <p:sldId id="328" r:id="rId61"/>
    <p:sldId id="324" r:id="rId62"/>
    <p:sldId id="325" r:id="rId63"/>
    <p:sldId id="331" r:id="rId64"/>
    <p:sldId id="261" r:id="rId65"/>
    <p:sldId id="269" r:id="rId66"/>
    <p:sldId id="332" r:id="rId67"/>
    <p:sldId id="268" r:id="rId68"/>
    <p:sldId id="267" r:id="rId69"/>
    <p:sldId id="266" r:id="rId70"/>
    <p:sldId id="270" r:id="rId71"/>
    <p:sldId id="329" r:id="rId72"/>
    <p:sldId id="334" r:id="rId73"/>
  </p:sldIdLst>
  <p:sldSz cx="8686800" cy="5148263"/>
  <p:notesSz cx="7315200" cy="9601200"/>
  <p:defaultTextStyle>
    <a:defPPr>
      <a:defRPr lang="en-US"/>
    </a:defPPr>
    <a:lvl1pPr marL="0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524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049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8574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8099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76247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7149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6674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61995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73" autoAdjust="0"/>
    <p:restoredTop sz="94660"/>
  </p:normalViewPr>
  <p:slideViewPr>
    <p:cSldViewPr>
      <p:cViewPr>
        <p:scale>
          <a:sx n="120" d="100"/>
          <a:sy n="120" d="100"/>
        </p:scale>
        <p:origin x="-864" y="-474"/>
      </p:cViewPr>
      <p:guideLst>
        <p:guide orient="horz" pos="1622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77914CE-9F5F-4B37-B824-BB3966BB602B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6098839-FBCA-43FA-A16C-FEB6513B3A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2733" y="154925"/>
            <a:ext cx="1856501" cy="32975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226" y="154925"/>
            <a:ext cx="5424726" cy="32975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/>
            </a:lvl1pPr>
            <a:lvl2pPr marL="395249" indent="0" algn="ctr">
              <a:buNone/>
              <a:defRPr/>
            </a:lvl2pPr>
            <a:lvl3pPr marL="790499" indent="0" algn="ctr">
              <a:buNone/>
              <a:defRPr/>
            </a:lvl3pPr>
            <a:lvl4pPr marL="1185748" indent="0" algn="ctr">
              <a:buNone/>
              <a:defRPr/>
            </a:lvl4pPr>
            <a:lvl5pPr marL="1580998" indent="0" algn="ctr">
              <a:buNone/>
              <a:defRPr/>
            </a:lvl5pPr>
            <a:lvl6pPr marL="1976247" indent="0" algn="ctr">
              <a:buNone/>
              <a:defRPr/>
            </a:lvl6pPr>
            <a:lvl7pPr marL="2371496" indent="0" algn="ctr">
              <a:buNone/>
              <a:defRPr/>
            </a:lvl7pPr>
            <a:lvl8pPr marL="2766746" indent="0" algn="ctr">
              <a:buNone/>
              <a:defRPr/>
            </a:lvl8pPr>
            <a:lvl9pPr marL="31619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6705C-9B92-4292-B11E-182ED155D4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AA8B1-3859-45B0-9CCB-D7BDC1AA58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/>
            </a:lvl1pPr>
            <a:lvl2pPr marL="395249" indent="0">
              <a:buNone/>
              <a:defRPr sz="1600"/>
            </a:lvl2pPr>
            <a:lvl3pPr marL="790499" indent="0">
              <a:buNone/>
              <a:defRPr sz="1400"/>
            </a:lvl3pPr>
            <a:lvl4pPr marL="1185748" indent="0">
              <a:buNone/>
              <a:defRPr sz="1200"/>
            </a:lvl4pPr>
            <a:lvl5pPr marL="1580998" indent="0">
              <a:buNone/>
              <a:defRPr sz="1200"/>
            </a:lvl5pPr>
            <a:lvl6pPr marL="1976247" indent="0">
              <a:buNone/>
              <a:defRPr sz="1200"/>
            </a:lvl6pPr>
            <a:lvl7pPr marL="2371496" indent="0">
              <a:buNone/>
              <a:defRPr sz="1200"/>
            </a:lvl7pPr>
            <a:lvl8pPr marL="2766746" indent="0">
              <a:buNone/>
              <a:defRPr sz="1200"/>
            </a:lvl8pPr>
            <a:lvl9pPr marL="316199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F6B61-80AE-4B70-835E-79A18CC46F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E38B8-9099-4857-B66D-3326C16E20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13AE1-9F0C-4E84-933A-79F1CC2875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759CC-A221-4B25-8202-2FC94B593C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CFD0C-70AC-414E-8FAC-140BB8D186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F8129-9E9D-4458-B760-7DF8C21581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1EBFD-5701-4BC2-828C-CC8ABC32E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8BFD3-1B55-4F1E-9D8B-A491C75AC4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206169"/>
            <a:ext cx="195453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206169"/>
            <a:ext cx="571881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F593B-1ED3-4C0D-BDE6-22396C807E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52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0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5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809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6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71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67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61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227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8620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52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0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5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809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6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71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67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61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2733" y="154925"/>
            <a:ext cx="1856501" cy="32975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226" y="154925"/>
            <a:ext cx="5424726" cy="32975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227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8620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766A-EB26-4953-8CB4-056FB2FD59D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E7C2-6B13-4208-BAEC-4870DDE7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  <a:prstGeom prst="rect">
            <a:avLst/>
          </a:prstGeom>
        </p:spPr>
        <p:txBody>
          <a:bodyPr vert="horz" lIns="79050" tIns="39525" rIns="79050" bIns="3952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201262"/>
            <a:ext cx="7818120" cy="3397616"/>
          </a:xfrm>
          <a:prstGeom prst="rect">
            <a:avLst/>
          </a:prstGeom>
        </p:spPr>
        <p:txBody>
          <a:bodyPr vert="horz" lIns="79050" tIns="39525" rIns="79050" bIns="395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766A-EB26-4953-8CB4-056FB2FD59D2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90" y="4771678"/>
            <a:ext cx="27508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55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0E7C2-6B13-4208-BAEC-4870DDE7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9049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437" indent="-296437" algn="l" defTabSz="79049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2280" indent="-247031" algn="l" defTabSz="79049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8124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3373" indent="-197625" algn="l" defTabSz="79049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622" indent="-197625" algn="l" defTabSz="79049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3872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12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437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620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340" y="206169"/>
            <a:ext cx="7818120" cy="8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340" y="1201262"/>
            <a:ext cx="7818120" cy="33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67990" y="4688256"/>
            <a:ext cx="27508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55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F094FFC-15A3-4B16-BE16-47460D56CFA8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39524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79049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18574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58099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6437" indent="-29643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2280" indent="-247031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88124" indent="-197625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83373" indent="-197625" algn="l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78622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73872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69121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64371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59620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  <a:prstGeom prst="rect">
            <a:avLst/>
          </a:prstGeom>
        </p:spPr>
        <p:txBody>
          <a:bodyPr vert="horz" lIns="79050" tIns="39525" rIns="79050" bIns="3952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201262"/>
            <a:ext cx="7818120" cy="3397616"/>
          </a:xfrm>
          <a:prstGeom prst="rect">
            <a:avLst/>
          </a:prstGeom>
        </p:spPr>
        <p:txBody>
          <a:bodyPr vert="horz" lIns="79050" tIns="39525" rIns="79050" bIns="395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766A-EB26-4953-8CB4-056FB2FD5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90" y="4771678"/>
            <a:ext cx="27508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55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0E7C2-6B13-4208-BAEC-4870DDE7D7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79049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437" indent="-296437" algn="l" defTabSz="79049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2280" indent="-247031" algn="l" defTabSz="79049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8124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3373" indent="-197625" algn="l" defTabSz="79049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622" indent="-197625" algn="l" defTabSz="79049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3872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12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437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620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appy new year_2012_wide_t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8763000" cy="51934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Let everything I say and do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Be founded by my faith in You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 lift up holy hands and sing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Let the praises ring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Let the praises ring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Let the praises ring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Let the praises ring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1625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Lincoln Brewster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2002 Integrity's Praise! Music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1625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01625" y="238345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sym typeface="Arial" charset="0"/>
              </a:rPr>
              <a:t>Those Who Trust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Those who trust in the Lord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Are as a strong mountain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They will not, not be moved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(repeat)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Though the world moves like mad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You, Oh Lord, are faithful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(You Oh Lord are faithful)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Jesus you, you will not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Not be changed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Christ the King sets my feet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On a firm foundation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They will not, not be moved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endParaRPr lang="en-US" sz="3200" dirty="0" smtClean="0">
              <a:ln w="6350"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Franklin Gothic Demi" pitchFamily="34" charset="0"/>
              <a:sym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Those who trust in the Lord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Are as Mount Zion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They will not, not be moved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Though the world moves like mad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You, Oh Lord, are faithful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(You Oh Lord are faithful)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Jesus you, you will not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Not be changed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elix Titling" pitchFamily="82" charset="0"/>
                <a:sym typeface="Arial" charset="0"/>
              </a:rPr>
              <a:t>You are my strength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elix Titling" pitchFamily="82" charset="0"/>
                <a:sym typeface="Arial" charset="0"/>
              </a:rPr>
              <a:t>I sing praise to you!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elix Titling" pitchFamily="82" charset="0"/>
                <a:sym typeface="Arial" charset="0"/>
              </a:rPr>
              <a:t>you, God, are my fortress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elix Titling" pitchFamily="82" charset="0"/>
                <a:sym typeface="Arial" charset="0"/>
              </a:rPr>
              <a:t>my God on whom I can rely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 smtClean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Felix Titling" pitchFamily="82" charset="0"/>
              <a:sym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elix Titling" pitchFamily="82" charset="0"/>
                <a:sym typeface="Arial" charset="0"/>
              </a:rPr>
              <a:t>- Psalm 59:17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 smtClean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Felix Titling" pitchFamily="82" charset="0"/>
              <a:sym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1625" y="897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Though the world moves like mad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You, Oh Lord, are faithful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(You Oh Lord are faithful)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Jesus you, you will not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Not be changed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(repeat)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1625" y="478393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Salvador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 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1625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01625" y="238345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sym typeface="Arial" charset="0"/>
              </a:rPr>
              <a:t>Mighty To Save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Everyone needs compassion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Love that's never failing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Let mercy fall on me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Everyone needs forgiveness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The kindness of a Savior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The hope of nations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1625" y="238345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sym typeface="Arial" charset="0"/>
              </a:rPr>
              <a:t>Let The Praises Ring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 Lord my God in You I put my trust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 Lord my God in You I put my hope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 Lord my God in You I put my trust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 Lord my God in You I put my hope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Savior, He can move the mountains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My God is mighty to save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He is mighty to save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Forever, Author of salvation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He rose and conquered the grave,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Jesus conquered the grave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So take me as You find me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All my fears and failures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Fill my life again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 give my life to follow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Everything I believe in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Now I surrender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Savior, He can move the mountains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My God is mighty to save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He is mighty to save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Forever, Author of salvation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He rose and conquered the grave,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Jesus conquered the grave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Shine your light and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Let the whole world see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We're singing for the glory of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The risen King, Jesus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Shine your light and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Let the whole world see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We're singing for the glory of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The risen King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Savior, He can move the mountains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My God is mighty to save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He is mighty to save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Forever, Author of salvation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He rose and conquered the grave,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Jesus conquered the grave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1625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Ben Fielding, Reuben Morgan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2006 </a:t>
            </a:r>
            <a:r>
              <a:rPr lang="en-US" sz="700" dirty="0" err="1" smtClean="0">
                <a:solidFill>
                  <a:srgbClr val="FFFFFF"/>
                </a:solidFill>
                <a:sym typeface="Arial" charset="0"/>
              </a:rPr>
              <a:t>Hillsong</a:t>
            </a: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 Publishing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625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What can wash away my sin?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Nothing but the blood of Jesus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What can make me whole again?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Nothing but the blood of Jesus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1625" y="238345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sym typeface="Arial" charset="0"/>
              </a:rPr>
              <a:t>Nothing but the Blood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Oh precious is the flow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That makes me white as snow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No other fount I know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Nothing but the blood of Jesus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1625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01625" y="238345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sym typeface="Arial" charset="0"/>
              </a:rPr>
              <a:t>Rescue</a:t>
            </a: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You are the source of life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 can't be left behind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No one else will do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 will take hold of You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 need You, Jesus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To come to my rescue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Where else can I go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endParaRPr lang="en-US" sz="3200" dirty="0" smtClean="0">
              <a:ln w="6350"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Franklin Gothic Demi" pitchFamily="34" charset="0"/>
              <a:sym typeface="Arial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In You, in You I find my peace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In You, in You I find my strength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In You, I live and move and breathe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There's no other name by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Which I am saved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Capture me with grace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 will follow You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My heart is yours for life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And I need your hand in mine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And no one else will do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Lord, I put my trust in you</a:t>
            </a: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 need You, Jesus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To come to my rescue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Where else can I go</a:t>
            </a:r>
            <a:r>
              <a:rPr lang="en-US" sz="3100" dirty="0" smtClean="0">
                <a:solidFill>
                  <a:srgbClr val="FFFFFF"/>
                </a:solidFill>
                <a:sym typeface="Arial" charset="0"/>
              </a:rPr>
              <a:t/>
            </a:r>
            <a:br>
              <a:rPr lang="en-US" sz="3100" dirty="0" smtClean="0">
                <a:solidFill>
                  <a:srgbClr val="FFFFFF"/>
                </a:solidFill>
                <a:sym typeface="Arial" charset="0"/>
              </a:rPr>
            </a:br>
            <a:endParaRPr lang="en-US" sz="3100" dirty="0" smtClean="0">
              <a:solidFill>
                <a:srgbClr val="FFFFFF"/>
              </a:solidFill>
              <a:sym typeface="Arial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There's no other name by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Which I am saved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Capture me with grace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 will follow You</a:t>
            </a: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This world has nothing for me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(I will follow You)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This world has nothing for me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(I will follow You)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This world has nothing for me</a:t>
            </a: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 need You, Jesus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To come to my rescue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Where else can I go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endParaRPr lang="en-US" sz="3200" dirty="0" smtClean="0">
              <a:ln w="6350"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Franklin Gothic Demi" pitchFamily="34" charset="0"/>
              <a:sym typeface="Arial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There's no other name by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Which I am saved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Capture me with grace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 will follow You</a:t>
            </a:r>
          </a:p>
        </p:txBody>
      </p: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 need You, Jesus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To come to my rescue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Where else can I go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endParaRPr lang="en-US" sz="3200" dirty="0" smtClean="0">
              <a:ln w="6350"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Franklin Gothic Demi" pitchFamily="34" charset="0"/>
              <a:sym typeface="Arial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There's no other name by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Which I am saved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Capture me with grace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 will follow You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1625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Jared Anderson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2003 Vertical Worship Songs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625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01625" y="238345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  <a:sym typeface="Arial" charset="0"/>
              </a:rPr>
              <a:t>Reign In Us</a:t>
            </a: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You thought of us before the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World began to breathe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You knew our names before we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Came to be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Let everything I say and do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Be founded by my faith in You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 lift up holy hands and sing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Let the praises ring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You saw the very day we'd fall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Away from you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And how desperately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We need to be redeemed</a:t>
            </a:r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Lord Jesus come lead us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We're desperate for Your touch</a:t>
            </a:r>
          </a:p>
        </p:txBody>
      </p:sp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Oh great and mighty One with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One desire we come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That You would reign that You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Would reign in us</a:t>
            </a:r>
          </a:p>
        </p:txBody>
      </p:sp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We're offering up our lives a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Living sacrifice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That You would reign that You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Would reign in us</a:t>
            </a:r>
          </a:p>
        </p:txBody>
      </p:sp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Spirit of the living God fall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Fresh again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Come search our hearts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And purify our lives</a:t>
            </a:r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We need Your perfect love we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Need Your discipline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We're lost unless You guide us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With Your light</a:t>
            </a:r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Lord Jesus come lead us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We're desperate for Your touch</a:t>
            </a:r>
          </a:p>
        </p:txBody>
      </p:sp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Oh great and mighty One with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One desire we come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That You would reign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That You would reign in us</a:t>
            </a:r>
          </a:p>
        </p:txBody>
      </p:sp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We're offering up our lives a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Living sacrifice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That You would reign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That You would reign in us</a:t>
            </a:r>
          </a:p>
        </p:txBody>
      </p:sp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We cry out for Your life to refine us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Cry out for Your love to define us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Cry out for Your mercy to keep us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Blameless until you return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 Lord my God to You I give my hands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 Lord my God to You I give my feet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 Lord my God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to You I give my everything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 Lord my God to You I give my life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Oh great and mighty One with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One desire we come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That You would reign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That You would reign in us</a:t>
            </a:r>
          </a:p>
        </p:txBody>
      </p:sp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We're offering up our lives a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Living sacrifice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That You would reign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That You would reign in us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1625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Ben Glover, Jon Neufeld, Tim Neufeld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2008 </a:t>
            </a:r>
            <a:r>
              <a:rPr lang="en-US" sz="700" dirty="0" err="1" smtClean="0">
                <a:solidFill>
                  <a:srgbClr val="FFFFFF"/>
                </a:solidFill>
                <a:sym typeface="Arial" charset="0"/>
              </a:rPr>
              <a:t>Birdwing</a:t>
            </a: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 Music, Screaming Norman Music, WB Music Corp., </a:t>
            </a:r>
            <a:r>
              <a:rPr lang="en-US" sz="700" dirty="0" err="1" smtClean="0">
                <a:solidFill>
                  <a:srgbClr val="FFFFFF"/>
                </a:solidFill>
                <a:sym typeface="Arial" charset="0"/>
              </a:rPr>
              <a:t>Fieldstar</a:t>
            </a: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 Music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625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 smtClean="0">
                <a:solidFill>
                  <a:srgbClr val="FFFFFF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appy new year_2012_wide_t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8763000" cy="51934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Life Begins</a:t>
            </a:r>
            <a:endParaRPr lang="en-US" b="1" dirty="0"/>
          </a:p>
        </p:txBody>
      </p:sp>
      <p:pic>
        <p:nvPicPr>
          <p:cNvPr id="3" name="Picture 2" descr="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86800" cy="524113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6731"/>
            <a:ext cx="79248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If anyone is ashamed of me, the son of man will be </a:t>
            </a:r>
          </a:p>
          <a:p>
            <a:pPr>
              <a:buNone/>
            </a:pPr>
            <a:r>
              <a:rPr lang="en-US" b="1" dirty="0" smtClean="0"/>
              <a:t>ashamed of him.</a:t>
            </a:r>
            <a:r>
              <a:rPr lang="en-US" dirty="0"/>
              <a:t> </a:t>
            </a:r>
            <a:r>
              <a:rPr lang="en-US" dirty="0" smtClean="0"/>
              <a:t>                                            </a:t>
            </a:r>
            <a:r>
              <a:rPr lang="en-US" b="1" dirty="0" smtClean="0"/>
              <a:t>Luke 9:26</a:t>
            </a:r>
            <a:r>
              <a:rPr lang="en-US" dirty="0" smtClean="0"/>
              <a:t> </a:t>
            </a:r>
            <a:endParaRPr lang="en-US" b="1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480" y="1812131"/>
            <a:ext cx="7818120" cy="1676400"/>
          </a:xfrm>
          <a:prstGeom prst="rect">
            <a:avLst/>
          </a:prstGeom>
        </p:spPr>
        <p:txBody>
          <a:bodyPr vert="horz" lIns="79050" tIns="39525" rIns="79050" bIns="39525" rtlCol="0">
            <a:normAutofit/>
          </a:bodyPr>
          <a:lstStyle/>
          <a:p>
            <a:pPr marL="296437" marR="0" lvl="0" indent="-296437" algn="l" defTabSz="7904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Whoever wants to save his life will lose it but</a:t>
            </a:r>
          </a:p>
          <a:p>
            <a:pPr marL="296437" marR="0" lvl="0" indent="-296437" algn="l" defTabSz="7904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whoever loses his life for me will save it.</a:t>
            </a:r>
          </a:p>
          <a:p>
            <a:pPr marL="296437" marR="0" lvl="0" indent="-296437" algn="l" defTabSz="7904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	       Luke 9:24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6437" marR="0" lvl="0" indent="-296437" algn="l" defTabSz="7904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680" y="3336132"/>
            <a:ext cx="7818120" cy="1600199"/>
          </a:xfrm>
          <a:prstGeom prst="rect">
            <a:avLst/>
          </a:prstGeom>
        </p:spPr>
        <p:txBody>
          <a:bodyPr vert="horz" lIns="79050" tIns="39525" rIns="79050" bIns="39525" rtlCol="0">
            <a:normAutofit/>
          </a:bodyPr>
          <a:lstStyle/>
          <a:p>
            <a:pPr marL="296437" marR="0" lvl="0" indent="-296437" algn="l" defTabSz="7904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Whoever does not deny himself… and take up his</a:t>
            </a:r>
          </a:p>
          <a:p>
            <a:pPr marL="296437" marR="0" lvl="0" indent="-296437" algn="l" defTabSz="7904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 and follow me cannot be my Disciple.</a:t>
            </a:r>
          </a:p>
          <a:p>
            <a:pPr marL="296437" marR="0" lvl="0" indent="-296437" algn="l" defTabSz="7904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	      Luke 9:23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urre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9220200" cy="51863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urrCOM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9220200" cy="51863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urrcommMIS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9220200" cy="51863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In You, in You I find my peace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In You, in You I find my strength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In You, I live and move and breathe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eMysel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9220201" cy="5186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440531"/>
            <a:ext cx="7818120" cy="4005947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en-US" b="1" i="1" dirty="0" smtClean="0"/>
              <a:t>The more we get what we now call ‘ourselves’ out of</a:t>
            </a:r>
          </a:p>
          <a:p>
            <a:pPr lvl="0">
              <a:buNone/>
            </a:pPr>
            <a:r>
              <a:rPr lang="en-US" b="1" i="1" dirty="0" smtClean="0"/>
              <a:t>the way and let Him take us over, the more truly</a:t>
            </a:r>
          </a:p>
          <a:p>
            <a:pPr lvl="0">
              <a:buNone/>
            </a:pPr>
            <a:r>
              <a:rPr lang="en-US" b="1" i="1" dirty="0" smtClean="0"/>
              <a:t>ourselves we become. There is so much of Him that</a:t>
            </a:r>
          </a:p>
          <a:p>
            <a:pPr lvl="0">
              <a:buNone/>
            </a:pPr>
            <a:r>
              <a:rPr lang="en-US" b="1" i="1" dirty="0" smtClean="0"/>
              <a:t>millions and millions of ‘little Christ’s’, all different, will</a:t>
            </a:r>
          </a:p>
          <a:p>
            <a:pPr lvl="0">
              <a:buNone/>
            </a:pPr>
            <a:r>
              <a:rPr lang="en-US" b="1" i="1" dirty="0" smtClean="0"/>
              <a:t>still be too few to express Him fully. He made them all.</a:t>
            </a:r>
          </a:p>
          <a:p>
            <a:pPr lvl="0">
              <a:buNone/>
            </a:pPr>
            <a:r>
              <a:rPr lang="en-US" b="1" i="1" dirty="0" smtClean="0"/>
              <a:t>He invented—as an author invents characters in a</a:t>
            </a:r>
          </a:p>
          <a:p>
            <a:pPr lvl="0">
              <a:buNone/>
            </a:pPr>
            <a:r>
              <a:rPr lang="en-US" b="1" i="1" dirty="0" smtClean="0"/>
              <a:t>novel—all the different men that you and I were</a:t>
            </a:r>
          </a:p>
          <a:p>
            <a:pPr lvl="0">
              <a:buNone/>
            </a:pPr>
            <a:r>
              <a:rPr lang="en-US" b="1" i="1" dirty="0" smtClean="0"/>
              <a:t>intended to be…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440531"/>
            <a:ext cx="7818120" cy="434340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en-US" b="1" i="1" dirty="0" smtClean="0"/>
              <a:t>In that sense our real selves are all waiting for us in</a:t>
            </a:r>
          </a:p>
          <a:p>
            <a:pPr lvl="0">
              <a:buNone/>
            </a:pPr>
            <a:r>
              <a:rPr lang="en-US" b="1" i="1" dirty="0" smtClean="0"/>
              <a:t>Him. It is no good trying to ‘be myself’ without Him.</a:t>
            </a:r>
          </a:p>
          <a:p>
            <a:pPr lvl="0">
              <a:buNone/>
            </a:pPr>
            <a:r>
              <a:rPr lang="en-US" b="1" i="1" dirty="0" smtClean="0"/>
              <a:t>The more I resist Him and try to live on my own, the</a:t>
            </a:r>
          </a:p>
          <a:p>
            <a:pPr lvl="0">
              <a:buNone/>
            </a:pPr>
            <a:r>
              <a:rPr lang="en-US" b="1" i="1" dirty="0" smtClean="0"/>
              <a:t>more I become dominated by my own heredity and</a:t>
            </a:r>
          </a:p>
          <a:p>
            <a:pPr lvl="0">
              <a:buNone/>
            </a:pPr>
            <a:r>
              <a:rPr lang="en-US" b="1" i="1" dirty="0" smtClean="0"/>
              <a:t>upbringing and surroundings and natural desires…It</a:t>
            </a:r>
          </a:p>
          <a:p>
            <a:pPr lvl="0">
              <a:buNone/>
            </a:pPr>
            <a:r>
              <a:rPr lang="en-US" b="1" i="1" dirty="0" smtClean="0"/>
              <a:t>is when I turn to Christ, when I give myself up to His</a:t>
            </a:r>
          </a:p>
          <a:p>
            <a:pPr lvl="0">
              <a:buNone/>
            </a:pPr>
            <a:r>
              <a:rPr lang="en-US" b="1" i="1" dirty="0" smtClean="0"/>
              <a:t>Personality, that I first begin to have a real</a:t>
            </a:r>
          </a:p>
          <a:p>
            <a:pPr lvl="0">
              <a:buNone/>
            </a:pPr>
            <a:r>
              <a:rPr lang="en-US" b="1" i="1" dirty="0" smtClean="0"/>
              <a:t>personality of my own.</a:t>
            </a:r>
          </a:p>
          <a:p>
            <a:pPr lvl="0">
              <a:buNone/>
            </a:pPr>
            <a:r>
              <a:rPr lang="en-US" b="1" i="1" dirty="0" smtClean="0"/>
              <a:t>                                             - C. S. Lewis (Mere Christianity)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07331"/>
            <a:ext cx="2766060" cy="1752600"/>
          </a:xfrm>
        </p:spPr>
        <p:txBody>
          <a:bodyPr>
            <a:noAutofit/>
          </a:bodyPr>
          <a:lstStyle/>
          <a:p>
            <a:pPr lvl="0" algn="r">
              <a:buNone/>
            </a:pPr>
            <a:r>
              <a:rPr lang="en-US" sz="4000" b="1" i="1" dirty="0" smtClean="0"/>
              <a:t>Meeting </a:t>
            </a:r>
            <a:endParaRPr lang="en-US" sz="4000" dirty="0" smtClean="0"/>
          </a:p>
          <a:p>
            <a:pPr algn="r">
              <a:buNone/>
            </a:pPr>
            <a:r>
              <a:rPr lang="en-US" sz="4000" b="1" i="1" dirty="0" smtClean="0"/>
              <a:t>Attend</a:t>
            </a:r>
            <a:endParaRPr lang="en-US" sz="4000" dirty="0" smtClean="0"/>
          </a:p>
          <a:p>
            <a:pPr algn="r">
              <a:buNone/>
            </a:pPr>
            <a:r>
              <a:rPr lang="en-US" sz="4000" b="1" i="1" dirty="0" smtClean="0"/>
              <a:t>Study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5800" y="1507331"/>
            <a:ext cx="3657600" cy="1752600"/>
          </a:xfrm>
          <a:prstGeom prst="rect">
            <a:avLst/>
          </a:prstGeom>
        </p:spPr>
        <p:txBody>
          <a:bodyPr vert="horz" lIns="79050" tIns="39525" rIns="79050" bIns="39525" rtlCol="0">
            <a:noAutofit/>
          </a:bodyPr>
          <a:lstStyle/>
          <a:p>
            <a:pPr marL="296437" marR="0" lvl="0" indent="-296437" algn="l" defTabSz="7904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6437" marR="0" lvl="0" indent="-296437" algn="l" defTabSz="7904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Belong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6437" marR="0" lvl="0" indent="-296437" algn="l" defTabSz="7904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1126331"/>
            <a:ext cx="0" cy="29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7731"/>
            <a:ext cx="7315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Our mission is not community</a:t>
            </a:r>
          </a:p>
          <a:p>
            <a:pPr>
              <a:buNone/>
            </a:pPr>
            <a:r>
              <a:rPr lang="en-US" sz="3600" b="1" dirty="0" smtClean="0"/>
              <a:t>but we are a community </a:t>
            </a:r>
          </a:p>
          <a:p>
            <a:pPr>
              <a:buNone/>
            </a:pPr>
            <a:r>
              <a:rPr lang="en-US" sz="3600" b="1" dirty="0" smtClean="0"/>
              <a:t>on a mission.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8331"/>
            <a:ext cx="8001000" cy="28194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3600" b="1" dirty="0" smtClean="0"/>
              <a:t>And he sent them out to</a:t>
            </a:r>
          </a:p>
          <a:p>
            <a:pPr algn="r">
              <a:buNone/>
            </a:pPr>
            <a:r>
              <a:rPr lang="en-US" sz="3600" b="1" dirty="0" smtClean="0"/>
              <a:t>proclaim the kingdom of God…</a:t>
            </a:r>
          </a:p>
          <a:p>
            <a:pPr lvl="0" algn="r">
              <a:buNone/>
            </a:pPr>
            <a:r>
              <a:rPr lang="en-US" sz="3600" b="1" dirty="0" smtClean="0"/>
              <a:t>								Luke 9:2      </a:t>
            </a:r>
          </a:p>
          <a:p>
            <a:pPr algn="r">
              <a:buNone/>
            </a:pP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592931"/>
            <a:ext cx="7818120" cy="4005947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en-US" b="1" dirty="0" smtClean="0"/>
              <a:t>‘After this the Lord appointed seventy-two</a:t>
            </a:r>
            <a:r>
              <a:rPr lang="en-US" b="1" baseline="30000" dirty="0" smtClean="0"/>
              <a:t> </a:t>
            </a:r>
            <a:r>
              <a:rPr lang="en-US" b="1" dirty="0" smtClean="0"/>
              <a:t>others and</a:t>
            </a:r>
          </a:p>
          <a:p>
            <a:pPr lvl="0">
              <a:buNone/>
            </a:pPr>
            <a:r>
              <a:rPr lang="en-US" b="1" dirty="0" smtClean="0"/>
              <a:t>sent them two by two ahead of him to every town and</a:t>
            </a:r>
          </a:p>
          <a:p>
            <a:pPr lvl="0">
              <a:buNone/>
            </a:pPr>
            <a:r>
              <a:rPr lang="en-US" b="1" dirty="0" smtClean="0"/>
              <a:t>place where he was about to go. He told them, “The</a:t>
            </a:r>
          </a:p>
          <a:p>
            <a:pPr lvl="0">
              <a:buNone/>
            </a:pPr>
            <a:r>
              <a:rPr lang="en-US" b="1" dirty="0" smtClean="0"/>
              <a:t>harvest is plentiful, but the workers are few. Ask the</a:t>
            </a:r>
          </a:p>
          <a:p>
            <a:pPr lvl="0">
              <a:buNone/>
            </a:pPr>
            <a:r>
              <a:rPr lang="en-US" b="1" dirty="0" smtClean="0"/>
              <a:t>Lord of the harvest, therefore, to send out workers into</a:t>
            </a:r>
          </a:p>
          <a:p>
            <a:pPr lvl="0">
              <a:buNone/>
            </a:pPr>
            <a:r>
              <a:rPr lang="en-US" b="1" dirty="0" smtClean="0"/>
              <a:t>His harvest field.”’</a:t>
            </a:r>
          </a:p>
          <a:p>
            <a:pPr lvl="0">
              <a:buNone/>
            </a:pPr>
            <a:r>
              <a:rPr lang="en-US" b="1" dirty="0" smtClean="0"/>
              <a:t>								Luke 10:1-2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urrcommMIS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9220200" cy="51863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Let everything I say and do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Be founded by my faith in You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 lift up holy hands and sing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Let the praises ring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elix Titling" pitchFamily="82" charset="0"/>
                <a:sym typeface="Arial" charset="0"/>
              </a:rPr>
              <a:t>I will sing to the LORD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elix Titling" pitchFamily="82" charset="0"/>
                <a:sym typeface="Arial" charset="0"/>
              </a:rPr>
              <a:t>all my life; I will sing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elix Titling" pitchFamily="82" charset="0"/>
                <a:sym typeface="Arial" charset="0"/>
              </a:rPr>
              <a:t>praise to my God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elix Titling" pitchFamily="82" charset="0"/>
                <a:sym typeface="Arial" charset="0"/>
              </a:rPr>
              <a:t>as long as I live.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 smtClean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Felix Titling" pitchFamily="82" charset="0"/>
              <a:sym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elix Titling" pitchFamily="82" charset="0"/>
                <a:sym typeface="Arial" charset="0"/>
              </a:rPr>
              <a:t>- Psalm 104:33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 smtClean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Felix Titling" pitchFamily="82" charset="0"/>
              <a:sym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 smtClean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Felix Titling" pitchFamily="82" charset="0"/>
              <a:sym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In You, in You I find my peace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In You, in You I find my strength</a:t>
            </a:r>
            <a:b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</a:br>
            <a:r>
              <a:rPr lang="en-US" sz="3200" dirty="0" smtClean="0">
                <a:ln w="635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Demi" pitchFamily="34" charset="0"/>
                <a:sym typeface="Arial" charset="0"/>
              </a:rPr>
              <a:t>In You, I live and move and breathe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879</Words>
  <Application>Microsoft Office PowerPoint</Application>
  <PresentationFormat>Custom</PresentationFormat>
  <Paragraphs>165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Office Theme</vt:lpstr>
      <vt:lpstr>Default Design</vt:lpstr>
      <vt:lpstr>1_Office Theme</vt:lpstr>
      <vt:lpstr>Welcome Slide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Welcome Slide</vt:lpstr>
      <vt:lpstr>Where Life Begins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Slide</dc:title>
  <dc:creator>sarahw</dc:creator>
  <cp:lastModifiedBy>TBC Media</cp:lastModifiedBy>
  <cp:revision>39</cp:revision>
  <dcterms:created xsi:type="dcterms:W3CDTF">2011-12-27T15:51:26Z</dcterms:created>
  <dcterms:modified xsi:type="dcterms:W3CDTF">2012-01-03T21:48:25Z</dcterms:modified>
</cp:coreProperties>
</file>