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72"/>
  </p:handoutMasterIdLst>
  <p:sldIdLst>
    <p:sldId id="257"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256" r:id="rId58"/>
    <p:sldId id="330" r:id="rId59"/>
    <p:sldId id="261" r:id="rId60"/>
    <p:sldId id="331" r:id="rId61"/>
    <p:sldId id="323" r:id="rId62"/>
    <p:sldId id="325" r:id="rId63"/>
    <p:sldId id="332" r:id="rId64"/>
    <p:sldId id="324" r:id="rId65"/>
    <p:sldId id="326" r:id="rId66"/>
    <p:sldId id="333" r:id="rId67"/>
    <p:sldId id="329" r:id="rId68"/>
    <p:sldId id="334" r:id="rId69"/>
    <p:sldId id="327" r:id="rId70"/>
    <p:sldId id="328" r:id="rId71"/>
  </p:sldIdLst>
  <p:sldSz cx="8686800" cy="5148263"/>
  <p:notesSz cx="7010400" cy="9296400"/>
  <p:defaultTextStyle>
    <a:defPPr>
      <a:defRPr lang="en-US"/>
    </a:defPPr>
    <a:lvl1pPr marL="0" algn="l" defTabSz="790499" rtl="0" eaLnBrk="1" latinLnBrk="0" hangingPunct="1">
      <a:defRPr sz="1600" kern="1200">
        <a:solidFill>
          <a:schemeClr val="tx1"/>
        </a:solidFill>
        <a:latin typeface="+mn-lt"/>
        <a:ea typeface="+mn-ea"/>
        <a:cs typeface="+mn-cs"/>
      </a:defRPr>
    </a:lvl1pPr>
    <a:lvl2pPr marL="395249" algn="l" defTabSz="790499" rtl="0" eaLnBrk="1" latinLnBrk="0" hangingPunct="1">
      <a:defRPr sz="1600" kern="1200">
        <a:solidFill>
          <a:schemeClr val="tx1"/>
        </a:solidFill>
        <a:latin typeface="+mn-lt"/>
        <a:ea typeface="+mn-ea"/>
        <a:cs typeface="+mn-cs"/>
      </a:defRPr>
    </a:lvl2pPr>
    <a:lvl3pPr marL="790499" algn="l" defTabSz="790499" rtl="0" eaLnBrk="1" latinLnBrk="0" hangingPunct="1">
      <a:defRPr sz="1600" kern="1200">
        <a:solidFill>
          <a:schemeClr val="tx1"/>
        </a:solidFill>
        <a:latin typeface="+mn-lt"/>
        <a:ea typeface="+mn-ea"/>
        <a:cs typeface="+mn-cs"/>
      </a:defRPr>
    </a:lvl3pPr>
    <a:lvl4pPr marL="1185748" algn="l" defTabSz="790499" rtl="0" eaLnBrk="1" latinLnBrk="0" hangingPunct="1">
      <a:defRPr sz="1600" kern="1200">
        <a:solidFill>
          <a:schemeClr val="tx1"/>
        </a:solidFill>
        <a:latin typeface="+mn-lt"/>
        <a:ea typeface="+mn-ea"/>
        <a:cs typeface="+mn-cs"/>
      </a:defRPr>
    </a:lvl4pPr>
    <a:lvl5pPr marL="1580998" algn="l" defTabSz="790499" rtl="0" eaLnBrk="1" latinLnBrk="0" hangingPunct="1">
      <a:defRPr sz="1600" kern="1200">
        <a:solidFill>
          <a:schemeClr val="tx1"/>
        </a:solidFill>
        <a:latin typeface="+mn-lt"/>
        <a:ea typeface="+mn-ea"/>
        <a:cs typeface="+mn-cs"/>
      </a:defRPr>
    </a:lvl5pPr>
    <a:lvl6pPr marL="1976247" algn="l" defTabSz="790499" rtl="0" eaLnBrk="1" latinLnBrk="0" hangingPunct="1">
      <a:defRPr sz="1600" kern="1200">
        <a:solidFill>
          <a:schemeClr val="tx1"/>
        </a:solidFill>
        <a:latin typeface="+mn-lt"/>
        <a:ea typeface="+mn-ea"/>
        <a:cs typeface="+mn-cs"/>
      </a:defRPr>
    </a:lvl6pPr>
    <a:lvl7pPr marL="2371496" algn="l" defTabSz="790499" rtl="0" eaLnBrk="1" latinLnBrk="0" hangingPunct="1">
      <a:defRPr sz="1600" kern="1200">
        <a:solidFill>
          <a:schemeClr val="tx1"/>
        </a:solidFill>
        <a:latin typeface="+mn-lt"/>
        <a:ea typeface="+mn-ea"/>
        <a:cs typeface="+mn-cs"/>
      </a:defRPr>
    </a:lvl7pPr>
    <a:lvl8pPr marL="2766746" algn="l" defTabSz="790499" rtl="0" eaLnBrk="1" latinLnBrk="0" hangingPunct="1">
      <a:defRPr sz="1600" kern="1200">
        <a:solidFill>
          <a:schemeClr val="tx1"/>
        </a:solidFill>
        <a:latin typeface="+mn-lt"/>
        <a:ea typeface="+mn-ea"/>
        <a:cs typeface="+mn-cs"/>
      </a:defRPr>
    </a:lvl8pPr>
    <a:lvl9pPr marL="3161995" algn="l" defTabSz="790499" rtl="0" eaLnBrk="1" latinLnBrk="0" hangingPunct="1">
      <a:defRPr sz="1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41" autoAdjust="0"/>
  </p:normalViewPr>
  <p:slideViewPr>
    <p:cSldViewPr>
      <p:cViewPr varScale="1">
        <p:scale>
          <a:sx n="140" d="100"/>
          <a:sy n="140" d="100"/>
        </p:scale>
        <p:origin x="-372" y="-108"/>
      </p:cViewPr>
      <p:guideLst>
        <p:guide orient="horz" pos="1622"/>
        <p:guide pos="2736"/>
      </p:guideLst>
    </p:cSldViewPr>
  </p:slideViewPr>
  <p:notesTextViewPr>
    <p:cViewPr>
      <p:scale>
        <a:sx n="100" d="100"/>
        <a:sy n="100" d="100"/>
      </p:scale>
      <p:origin x="0" y="0"/>
    </p:cViewPr>
  </p:notesTextViewPr>
  <p:sorterViewPr>
    <p:cViewPr>
      <p:scale>
        <a:sx n="82" d="100"/>
        <a:sy n="82" d="100"/>
      </p:scale>
      <p:origin x="0" y="289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E8E2CE0-D78F-48D3-9DBA-DF31B5CE8A4D}" type="datetimeFigureOut">
              <a:rPr lang="en-US" smtClean="0"/>
              <a:pPr/>
              <a:t>4/16/2012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D20039B-D076-430C-8304-99CEC41275C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34340" y="4771677"/>
            <a:ext cx="2026920" cy="274098"/>
          </a:xfrm>
          <a:prstGeom prst="rect">
            <a:avLst/>
          </a:prstGeom>
        </p:spPr>
        <p:txBody>
          <a:bodyPr/>
          <a:lstStyle/>
          <a:p>
            <a:fld id="{2B7724A0-E97A-4431-844B-F53FBC464134}" type="datetimeFigureOut">
              <a:rPr lang="en-US" smtClean="0"/>
              <a:pPr/>
              <a:t>4/16/2012</a:t>
            </a:fld>
            <a:endParaRPr lang="en-US"/>
          </a:p>
        </p:txBody>
      </p:sp>
      <p:sp>
        <p:nvSpPr>
          <p:cNvPr id="5" name="Footer Placeholder 4"/>
          <p:cNvSpPr>
            <a:spLocks noGrp="1"/>
          </p:cNvSpPr>
          <p:nvPr>
            <p:ph type="ftr" sz="quarter" idx="11"/>
          </p:nvPr>
        </p:nvSpPr>
        <p:spPr>
          <a:xfrm>
            <a:off x="2967990" y="4771677"/>
            <a:ext cx="2750820" cy="274098"/>
          </a:xfrm>
          <a:prstGeom prst="rect">
            <a:avLst/>
          </a:prstGeom>
        </p:spPr>
        <p:txBody>
          <a:bodyPr/>
          <a:lstStyle/>
          <a:p>
            <a:endParaRPr lang="en-US"/>
          </a:p>
        </p:txBody>
      </p:sp>
      <p:sp>
        <p:nvSpPr>
          <p:cNvPr id="6" name="Slide Number Placeholder 5"/>
          <p:cNvSpPr>
            <a:spLocks noGrp="1"/>
          </p:cNvSpPr>
          <p:nvPr>
            <p:ph type="sldNum" sz="quarter" idx="12"/>
          </p:nvPr>
        </p:nvSpPr>
        <p:spPr>
          <a:xfrm>
            <a:off x="6225540" y="4771677"/>
            <a:ext cx="2026920" cy="274098"/>
          </a:xfrm>
          <a:prstGeom prst="rect">
            <a:avLst/>
          </a:prstGeom>
        </p:spPr>
        <p:txBody>
          <a:bodyPr/>
          <a:lstStyle/>
          <a:p>
            <a:fld id="{389FAA5C-F56E-4DEA-96BD-472DA31053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34340" y="4771678"/>
            <a:ext cx="2026920" cy="274097"/>
          </a:xfrm>
          <a:prstGeom prst="rect">
            <a:avLst/>
          </a:prstGeom>
        </p:spPr>
        <p:txBody>
          <a:bodyPr/>
          <a:lstStyle/>
          <a:p>
            <a:fld id="{2B7724A0-E97A-4431-844B-F53FBC464134}" type="datetimeFigureOut">
              <a:rPr lang="en-US" smtClean="0"/>
              <a:pPr/>
              <a:t>4/16/2012</a:t>
            </a:fld>
            <a:endParaRPr lang="en-US"/>
          </a:p>
        </p:txBody>
      </p:sp>
      <p:sp>
        <p:nvSpPr>
          <p:cNvPr id="3" name="Footer Placeholder 2"/>
          <p:cNvSpPr>
            <a:spLocks noGrp="1"/>
          </p:cNvSpPr>
          <p:nvPr>
            <p:ph type="ftr" sz="quarter" idx="11"/>
          </p:nvPr>
        </p:nvSpPr>
        <p:spPr>
          <a:xfrm>
            <a:off x="2967990" y="4771678"/>
            <a:ext cx="2750820" cy="274097"/>
          </a:xfrm>
          <a:prstGeom prst="rect">
            <a:avLst/>
          </a:prstGeom>
        </p:spPr>
        <p:txBody>
          <a:bodyPr/>
          <a:lstStyle/>
          <a:p>
            <a:endParaRPr lang="en-US"/>
          </a:p>
        </p:txBody>
      </p:sp>
      <p:sp>
        <p:nvSpPr>
          <p:cNvPr id="4" name="Slide Number Placeholder 3"/>
          <p:cNvSpPr>
            <a:spLocks noGrp="1"/>
          </p:cNvSpPr>
          <p:nvPr>
            <p:ph type="sldNum" sz="quarter" idx="12"/>
          </p:nvPr>
        </p:nvSpPr>
        <p:spPr>
          <a:xfrm>
            <a:off x="6225540" y="4771678"/>
            <a:ext cx="2026920" cy="274097"/>
          </a:xfrm>
          <a:prstGeom prst="rect">
            <a:avLst/>
          </a:prstGeom>
        </p:spPr>
        <p:txBody>
          <a:bodyPr/>
          <a:lstStyle/>
          <a:p>
            <a:fld id="{389FAA5C-F56E-4DEA-96BD-472DA31053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1510" y="1599299"/>
            <a:ext cx="7383780" cy="110354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03020" y="2917349"/>
            <a:ext cx="6080760" cy="1315667"/>
          </a:xfrm>
        </p:spPr>
        <p:txBody>
          <a:bodyPr/>
          <a:lstStyle>
            <a:lvl1pPr marL="0" indent="0" algn="ctr">
              <a:buNone/>
              <a:defRPr>
                <a:solidFill>
                  <a:schemeClr val="tx1">
                    <a:tint val="75000"/>
                  </a:schemeClr>
                </a:solidFill>
              </a:defRPr>
            </a:lvl1pPr>
            <a:lvl2pPr marL="395249" indent="0" algn="ctr">
              <a:buNone/>
              <a:defRPr>
                <a:solidFill>
                  <a:schemeClr val="tx1">
                    <a:tint val="75000"/>
                  </a:schemeClr>
                </a:solidFill>
              </a:defRPr>
            </a:lvl2pPr>
            <a:lvl3pPr marL="790499" indent="0" algn="ctr">
              <a:buNone/>
              <a:defRPr>
                <a:solidFill>
                  <a:schemeClr val="tx1">
                    <a:tint val="75000"/>
                  </a:schemeClr>
                </a:solidFill>
              </a:defRPr>
            </a:lvl3pPr>
            <a:lvl4pPr marL="1185748" indent="0" algn="ctr">
              <a:buNone/>
              <a:defRPr>
                <a:solidFill>
                  <a:schemeClr val="tx1">
                    <a:tint val="75000"/>
                  </a:schemeClr>
                </a:solidFill>
              </a:defRPr>
            </a:lvl4pPr>
            <a:lvl5pPr marL="1580998" indent="0" algn="ctr">
              <a:buNone/>
              <a:defRPr>
                <a:solidFill>
                  <a:schemeClr val="tx1">
                    <a:tint val="75000"/>
                  </a:schemeClr>
                </a:solidFill>
              </a:defRPr>
            </a:lvl5pPr>
            <a:lvl6pPr marL="1976247" indent="0" algn="ctr">
              <a:buNone/>
              <a:defRPr>
                <a:solidFill>
                  <a:schemeClr val="tx1">
                    <a:tint val="75000"/>
                  </a:schemeClr>
                </a:solidFill>
              </a:defRPr>
            </a:lvl6pPr>
            <a:lvl7pPr marL="2371496" indent="0" algn="ctr">
              <a:buNone/>
              <a:defRPr>
                <a:solidFill>
                  <a:schemeClr val="tx1">
                    <a:tint val="75000"/>
                  </a:schemeClr>
                </a:solidFill>
              </a:defRPr>
            </a:lvl7pPr>
            <a:lvl8pPr marL="2766746" indent="0" algn="ctr">
              <a:buNone/>
              <a:defRPr>
                <a:solidFill>
                  <a:schemeClr val="tx1">
                    <a:tint val="75000"/>
                  </a:schemeClr>
                </a:solidFill>
              </a:defRPr>
            </a:lvl8pPr>
            <a:lvl9pPr marL="316199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34340" y="4771678"/>
            <a:ext cx="2026920" cy="274097"/>
          </a:xfrm>
          <a:prstGeom prst="rect">
            <a:avLst/>
          </a:prstGeom>
        </p:spPr>
        <p:txBody>
          <a:bodyPr/>
          <a:lstStyle/>
          <a:p>
            <a:fld id="{2B7724A0-E97A-4431-844B-F53FBC464134}" type="datetimeFigureOut">
              <a:rPr lang="en-US" smtClean="0"/>
              <a:pPr/>
              <a:t>4/16/2012</a:t>
            </a:fld>
            <a:endParaRPr lang="en-US"/>
          </a:p>
        </p:txBody>
      </p:sp>
      <p:sp>
        <p:nvSpPr>
          <p:cNvPr id="5" name="Footer Placeholder 4"/>
          <p:cNvSpPr>
            <a:spLocks noGrp="1"/>
          </p:cNvSpPr>
          <p:nvPr>
            <p:ph type="ftr" sz="quarter" idx="11"/>
          </p:nvPr>
        </p:nvSpPr>
        <p:spPr>
          <a:xfrm>
            <a:off x="2967990" y="4771678"/>
            <a:ext cx="2750820" cy="274097"/>
          </a:xfrm>
          <a:prstGeom prst="rect">
            <a:avLst/>
          </a:prstGeom>
        </p:spPr>
        <p:txBody>
          <a:bodyPr/>
          <a:lstStyle/>
          <a:p>
            <a:endParaRPr lang="en-US"/>
          </a:p>
        </p:txBody>
      </p:sp>
      <p:sp>
        <p:nvSpPr>
          <p:cNvPr id="6" name="Slide Number Placeholder 5"/>
          <p:cNvSpPr>
            <a:spLocks noGrp="1"/>
          </p:cNvSpPr>
          <p:nvPr>
            <p:ph type="sldNum" sz="quarter" idx="12"/>
          </p:nvPr>
        </p:nvSpPr>
        <p:spPr>
          <a:xfrm>
            <a:off x="6225540" y="4771678"/>
            <a:ext cx="2026920" cy="274097"/>
          </a:xfrm>
          <a:prstGeom prst="rect">
            <a:avLst/>
          </a:prstGeom>
        </p:spPr>
        <p:txBody>
          <a:bodyPr/>
          <a:lstStyle/>
          <a:p>
            <a:fld id="{389FAA5C-F56E-4DEA-96BD-472DA31053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4340" y="206170"/>
            <a:ext cx="7818120" cy="8580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4340" y="1201263"/>
            <a:ext cx="7818120" cy="3397615"/>
          </a:xfrm>
          <a:prstGeom prst="rect">
            <a:avLst/>
          </a:prstGeom>
        </p:spPr>
        <p:txBody>
          <a:bodyPr vert="horz" lIns="91440" tIns="45720" rIns="91440" bIns="45720" rtlCol="0">
            <a:normAutofit/>
          </a:bodyPr>
          <a:lstStyle/>
          <a:p>
            <a:pPr lvl="0"/>
            <a:r>
              <a:rPr lang="en-US" dirty="0" smtClean="0"/>
              <a:t>Click to edit Master text styles</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b="1" kern="1200">
          <a:solidFill>
            <a:schemeClr val="bg1"/>
          </a:solidFill>
          <a:latin typeface="Calibri" pitchFamily="34" charset="0"/>
          <a:ea typeface="+mj-ea"/>
          <a:cs typeface="Calibri" pitchFamily="34" charset="0"/>
        </a:defRPr>
      </a:lvl1pPr>
    </p:titleStyle>
    <p:bodyStyle>
      <a:lvl1pPr marL="342900" indent="-342900" algn="ctr" defTabSz="914400" rtl="0" eaLnBrk="1" latinLnBrk="0" hangingPunct="1">
        <a:spcBef>
          <a:spcPct val="20000"/>
        </a:spcBef>
        <a:buFont typeface="Arial" pitchFamily="34" charset="0"/>
        <a:buNone/>
        <a:defRPr sz="3600" b="1" kern="1200">
          <a:solidFill>
            <a:schemeClr val="bg1"/>
          </a:solidFill>
          <a:latin typeface="Calibri" pitchFamily="34" charset="0"/>
          <a:ea typeface="+mn-ea"/>
          <a:cs typeface="Calibri" pitchFamily="34" charset="0"/>
        </a:defRPr>
      </a:lvl1pPr>
      <a:lvl2pPr marL="742950" indent="-285750" algn="ctr"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ctr"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 y="1503662"/>
            <a:ext cx="7818120" cy="3966069"/>
          </a:xfrm>
        </p:spPr>
        <p:txBody>
          <a:bodyPr>
            <a:normAutofit/>
          </a:bodyPr>
          <a:lstStyle/>
          <a:p>
            <a:pPr>
              <a:spcBef>
                <a:spcPts val="0"/>
              </a:spcBef>
            </a:pPr>
            <a:r>
              <a:rPr lang="en-US" sz="3400" dirty="0" smtClean="0">
                <a:solidFill>
                  <a:schemeClr val="tx1"/>
                </a:solidFill>
              </a:rPr>
              <a:t>Pour out Your love from heaven</a:t>
            </a:r>
          </a:p>
          <a:p>
            <a:pPr>
              <a:spcBef>
                <a:spcPts val="0"/>
              </a:spcBef>
            </a:pPr>
            <a:r>
              <a:rPr lang="en-US" sz="3400" dirty="0" smtClean="0">
                <a:solidFill>
                  <a:schemeClr val="tx1"/>
                </a:solidFill>
              </a:rPr>
              <a:t>Fill me until I overflow Lord I want more</a:t>
            </a:r>
            <a:br>
              <a:rPr lang="en-US" sz="3400" dirty="0" smtClean="0">
                <a:solidFill>
                  <a:schemeClr val="tx1"/>
                </a:solidFill>
              </a:rPr>
            </a:br>
            <a:r>
              <a:rPr lang="en-US" sz="3400" dirty="0" smtClean="0">
                <a:solidFill>
                  <a:schemeClr val="tx1"/>
                </a:solidFill>
              </a:rPr>
              <a:t>Reach down Your hands from heaven</a:t>
            </a:r>
          </a:p>
          <a:p>
            <a:pPr>
              <a:spcBef>
                <a:spcPts val="0"/>
              </a:spcBef>
            </a:pPr>
            <a:r>
              <a:rPr lang="en-US" sz="3400" dirty="0" smtClean="0">
                <a:solidFill>
                  <a:schemeClr val="tx1"/>
                </a:solidFill>
              </a:rPr>
              <a:t>Pull me closer than ever before </a:t>
            </a:r>
          </a:p>
          <a:p>
            <a:pPr>
              <a:spcBef>
                <a:spcPts val="0"/>
              </a:spcBef>
            </a:pPr>
            <a:r>
              <a:rPr lang="en-US" sz="3400" dirty="0" smtClean="0">
                <a:solidFill>
                  <a:schemeClr val="tx1"/>
                </a:solidFill>
              </a:rPr>
              <a:t>Lord I want more</a:t>
            </a:r>
          </a:p>
          <a:p>
            <a:pPr>
              <a:spcBef>
                <a:spcPts val="0"/>
              </a:spcBef>
            </a:pPr>
            <a:r>
              <a:rPr lang="en-US" sz="2800" dirty="0" smtClean="0">
                <a:solidFill>
                  <a:schemeClr val="tx1"/>
                </a:solidFill>
              </a:rPr>
              <a:t>(repeat)</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59731"/>
            <a:ext cx="8035290" cy="2135576"/>
          </a:xfrm>
        </p:spPr>
        <p:txBody>
          <a:bodyPr>
            <a:noAutofit/>
          </a:bodyPr>
          <a:lstStyle/>
          <a:p>
            <a:pPr>
              <a:spcBef>
                <a:spcPts val="0"/>
              </a:spcBef>
            </a:pPr>
            <a:r>
              <a:rPr lang="en-US" sz="3400" dirty="0" smtClean="0">
                <a:solidFill>
                  <a:schemeClr val="tx1"/>
                </a:solidFill>
              </a:rPr>
              <a:t>I'm reaching for You, I'm singing to You</a:t>
            </a:r>
            <a:br>
              <a:rPr lang="en-US" sz="3400" dirty="0" smtClean="0">
                <a:solidFill>
                  <a:schemeClr val="tx1"/>
                </a:solidFill>
              </a:rPr>
            </a:br>
            <a:r>
              <a:rPr lang="en-US" sz="3400" dirty="0" smtClean="0">
                <a:solidFill>
                  <a:schemeClr val="tx1"/>
                </a:solidFill>
              </a:rPr>
              <a:t>I'm lifting my hands to praise You </a:t>
            </a:r>
          </a:p>
          <a:p>
            <a:pPr>
              <a:spcBef>
                <a:spcPts val="0"/>
              </a:spcBef>
            </a:pPr>
            <a:r>
              <a:rPr lang="en-US" sz="3400" dirty="0" smtClean="0">
                <a:solidFill>
                  <a:schemeClr val="tx1"/>
                </a:solidFill>
              </a:rPr>
              <a:t>I'm lifting my voice to thank You</a:t>
            </a:r>
            <a:br>
              <a:rPr lang="en-US" sz="3400" dirty="0" smtClean="0">
                <a:solidFill>
                  <a:schemeClr val="tx1"/>
                </a:solidFill>
              </a:rPr>
            </a:br>
            <a:endParaRPr lang="en-US" sz="34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40" y="1583531"/>
            <a:ext cx="7719060" cy="2593199"/>
          </a:xfrm>
        </p:spPr>
        <p:txBody>
          <a:bodyPr>
            <a:normAutofit/>
          </a:bodyPr>
          <a:lstStyle/>
          <a:p>
            <a:pPr>
              <a:spcBef>
                <a:spcPts val="0"/>
              </a:spcBef>
            </a:pPr>
            <a:r>
              <a:rPr lang="en-US" sz="3400" dirty="0" smtClean="0">
                <a:solidFill>
                  <a:schemeClr val="tx1"/>
                </a:solidFill>
              </a:rPr>
              <a:t>I'm reaching for You, Jesus I need You</a:t>
            </a:r>
            <a:br>
              <a:rPr lang="en-US" sz="3400" dirty="0" smtClean="0">
                <a:solidFill>
                  <a:schemeClr val="tx1"/>
                </a:solidFill>
              </a:rPr>
            </a:br>
            <a:r>
              <a:rPr lang="en-US" sz="3400" dirty="0" smtClean="0">
                <a:solidFill>
                  <a:schemeClr val="tx1"/>
                </a:solidFill>
              </a:rPr>
              <a:t>I'm giving my heart to know You,</a:t>
            </a:r>
          </a:p>
          <a:p>
            <a:pPr>
              <a:spcBef>
                <a:spcPts val="0"/>
              </a:spcBef>
            </a:pPr>
            <a:r>
              <a:rPr lang="en-US" sz="3400" dirty="0" smtClean="0">
                <a:solidFill>
                  <a:schemeClr val="tx1"/>
                </a:solidFill>
              </a:rPr>
              <a:t> I'm living my life to serve You</a:t>
            </a:r>
            <a:br>
              <a:rPr lang="en-US" sz="3400" dirty="0" smtClean="0">
                <a:solidFill>
                  <a:schemeClr val="tx1"/>
                </a:solidFill>
              </a:rPr>
            </a:br>
            <a:r>
              <a:rPr lang="en-US" sz="3400" dirty="0" smtClean="0">
                <a:solidFill>
                  <a:schemeClr val="tx1"/>
                </a:solidFill>
              </a:rPr>
              <a:t>I'm reaching for You</a:t>
            </a:r>
            <a:endParaRPr lang="en-US" sz="3400" dirty="0">
              <a:solidFill>
                <a:schemeClr val="tx1"/>
              </a:solidFill>
            </a:endParaRPr>
          </a:p>
        </p:txBody>
      </p:sp>
      <p:sp>
        <p:nvSpPr>
          <p:cNvPr id="4" name="Rectangle 3"/>
          <p:cNvSpPr/>
          <p:nvPr/>
        </p:nvSpPr>
        <p:spPr>
          <a:xfrm>
            <a:off x="2118360" y="4798401"/>
            <a:ext cx="5501640" cy="292659"/>
          </a:xfrm>
          <a:prstGeom prst="rect">
            <a:avLst/>
          </a:prstGeom>
        </p:spPr>
        <p:txBody>
          <a:bodyPr wrap="square">
            <a:spAutoFit/>
          </a:bodyPr>
          <a:lstStyle/>
          <a:p>
            <a:pPr fontAlgn="auto">
              <a:spcAft>
                <a:spcPts val="0"/>
              </a:spcAft>
              <a:defRPr/>
            </a:pPr>
            <a:r>
              <a:rPr lang="en-US" sz="1300" b="1" dirty="0">
                <a:latin typeface="Calibri" pitchFamily="34" charset="0"/>
                <a:cs typeface="Calibri" pitchFamily="34" charset="0"/>
              </a:rPr>
              <a:t>TEMPLE BIBLE CHURCH Used by Permission CCLI #78316</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228600" y="897731"/>
            <a:ext cx="8068469" cy="595864"/>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No Sweeter Name</a:t>
            </a:r>
          </a:p>
        </p:txBody>
      </p:sp>
      <p:sp>
        <p:nvSpPr>
          <p:cNvPr id="106498"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No sweeter name than the name of Jesus</a:t>
            </a:r>
            <a:br>
              <a:rPr lang="en-US" sz="3400" b="1" dirty="0">
                <a:solidFill>
                  <a:srgbClr val="000000"/>
                </a:solidFill>
                <a:sym typeface="Arial" charset="0"/>
              </a:rPr>
            </a:br>
            <a:r>
              <a:rPr lang="en-US" sz="3400" b="1" dirty="0">
                <a:solidFill>
                  <a:srgbClr val="000000"/>
                </a:solidFill>
                <a:sym typeface="Arial" charset="0"/>
              </a:rPr>
              <a:t>No sweeter name have I ever known</a:t>
            </a:r>
            <a:br>
              <a:rPr lang="en-US" sz="3400" b="1" dirty="0">
                <a:solidFill>
                  <a:srgbClr val="000000"/>
                </a:solidFill>
                <a:sym typeface="Arial" charset="0"/>
              </a:rPr>
            </a:br>
            <a:r>
              <a:rPr lang="en-US" sz="3400" b="1" dirty="0">
                <a:solidFill>
                  <a:srgbClr val="000000"/>
                </a:solidFill>
                <a:sym typeface="Arial" charset="0"/>
              </a:rPr>
              <a:t>No sweeter name than the name of Jesus</a:t>
            </a:r>
            <a:br>
              <a:rPr lang="en-US" sz="3400" b="1" dirty="0">
                <a:solidFill>
                  <a:srgbClr val="000000"/>
                </a:solidFill>
                <a:sym typeface="Arial" charset="0"/>
              </a:rPr>
            </a:br>
            <a:r>
              <a:rPr lang="en-US" sz="2500" b="1" dirty="0" smtClean="0">
                <a:solidFill>
                  <a:srgbClr val="000000"/>
                </a:solidFill>
                <a:sym typeface="Arial" charset="0"/>
              </a:rPr>
              <a:t>(repeat)</a:t>
            </a:r>
            <a:endParaRPr lang="en-US" sz="25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the life to my heart</a:t>
            </a:r>
            <a:br>
              <a:rPr lang="en-US" sz="3400" b="1" dirty="0">
                <a:solidFill>
                  <a:srgbClr val="000000"/>
                </a:solidFill>
                <a:sym typeface="Arial" charset="0"/>
              </a:rPr>
            </a:br>
            <a:r>
              <a:rPr lang="en-US" sz="3400" b="1" dirty="0">
                <a:solidFill>
                  <a:srgbClr val="000000"/>
                </a:solidFill>
                <a:sym typeface="Arial" charset="0"/>
              </a:rPr>
              <a:t>And my soul</a:t>
            </a:r>
            <a:br>
              <a:rPr lang="en-US" sz="3400" b="1" dirty="0">
                <a:solidFill>
                  <a:srgbClr val="000000"/>
                </a:solidFill>
                <a:sym typeface="Arial" charset="0"/>
              </a:rPr>
            </a:br>
            <a:r>
              <a:rPr lang="en-US" sz="3400" b="1" dirty="0">
                <a:solidFill>
                  <a:srgbClr val="000000"/>
                </a:solidFill>
                <a:sym typeface="Arial" charset="0"/>
              </a:rPr>
              <a:t>You are the light to the</a:t>
            </a:r>
            <a:br>
              <a:rPr lang="en-US" sz="3400" b="1" dirty="0">
                <a:solidFill>
                  <a:srgbClr val="000000"/>
                </a:solidFill>
                <a:sym typeface="Arial" charset="0"/>
              </a:rPr>
            </a:br>
            <a:r>
              <a:rPr lang="en-US" sz="3400" b="1" dirty="0">
                <a:solidFill>
                  <a:srgbClr val="000000"/>
                </a:solidFill>
                <a:sym typeface="Arial" charset="0"/>
              </a:rPr>
              <a:t>Darkness around me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the hope to the hopeless</a:t>
            </a:r>
            <a:br>
              <a:rPr lang="en-US" sz="3400" b="1" dirty="0">
                <a:solidFill>
                  <a:srgbClr val="000000"/>
                </a:solidFill>
                <a:sym typeface="Arial" charset="0"/>
              </a:rPr>
            </a:br>
            <a:r>
              <a:rPr lang="en-US" sz="3400" b="1" dirty="0">
                <a:solidFill>
                  <a:srgbClr val="000000"/>
                </a:solidFill>
                <a:sym typeface="Arial" charset="0"/>
              </a:rPr>
              <a:t>And broken</a:t>
            </a:r>
            <a:br>
              <a:rPr lang="en-US" sz="3400" b="1" dirty="0">
                <a:solidFill>
                  <a:srgbClr val="000000"/>
                </a:solidFill>
                <a:sym typeface="Arial" charset="0"/>
              </a:rPr>
            </a:br>
            <a:r>
              <a:rPr lang="en-US" sz="3400" b="1" dirty="0">
                <a:solidFill>
                  <a:srgbClr val="000000"/>
                </a:solidFill>
                <a:sym typeface="Arial" charset="0"/>
              </a:rPr>
              <a:t>You are the only truth and the way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No sweeter name than the name of Jesus</a:t>
            </a:r>
            <a:br>
              <a:rPr lang="en-US" sz="3400" b="1" dirty="0">
                <a:solidFill>
                  <a:srgbClr val="000000"/>
                </a:solidFill>
                <a:sym typeface="Arial" charset="0"/>
              </a:rPr>
            </a:br>
            <a:r>
              <a:rPr lang="en-US" sz="3400" b="1" dirty="0">
                <a:solidFill>
                  <a:srgbClr val="000000"/>
                </a:solidFill>
                <a:sym typeface="Arial" charset="0"/>
              </a:rPr>
              <a:t>No sweeter name have I ever known</a:t>
            </a:r>
            <a:br>
              <a:rPr lang="en-US" sz="3400" b="1" dirty="0">
                <a:solidFill>
                  <a:srgbClr val="000000"/>
                </a:solidFill>
                <a:sym typeface="Arial" charset="0"/>
              </a:rPr>
            </a:br>
            <a:r>
              <a:rPr lang="en-US" sz="3400" b="1" dirty="0">
                <a:solidFill>
                  <a:srgbClr val="000000"/>
                </a:solidFill>
                <a:sym typeface="Arial" charset="0"/>
              </a:rPr>
              <a:t>No sweeter name than the name of Jesus</a:t>
            </a:r>
            <a:br>
              <a:rPr lang="en-US" sz="3400" b="1" dirty="0">
                <a:solidFill>
                  <a:srgbClr val="000000"/>
                </a:solidFill>
                <a:sym typeface="Arial" charset="0"/>
              </a:rPr>
            </a:br>
            <a:r>
              <a:rPr lang="en-US" sz="2500" b="1" dirty="0" smtClean="0">
                <a:solidFill>
                  <a:srgbClr val="000000"/>
                </a:solidFill>
                <a:sym typeface="Arial" charset="0"/>
              </a:rPr>
              <a:t>(repeat)</a:t>
            </a:r>
            <a:endParaRPr lang="en-US" sz="25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the life to my heart</a:t>
            </a:r>
            <a:br>
              <a:rPr lang="en-US" sz="3400" b="1" dirty="0">
                <a:solidFill>
                  <a:srgbClr val="000000"/>
                </a:solidFill>
                <a:sym typeface="Arial" charset="0"/>
              </a:rPr>
            </a:br>
            <a:r>
              <a:rPr lang="en-US" sz="3400" b="1" dirty="0">
                <a:solidFill>
                  <a:srgbClr val="000000"/>
                </a:solidFill>
                <a:sym typeface="Arial" charset="0"/>
              </a:rPr>
              <a:t>And my soul</a:t>
            </a:r>
            <a:br>
              <a:rPr lang="en-US" sz="3400" b="1" dirty="0">
                <a:solidFill>
                  <a:srgbClr val="000000"/>
                </a:solidFill>
                <a:sym typeface="Arial" charset="0"/>
              </a:rPr>
            </a:br>
            <a:r>
              <a:rPr lang="en-US" sz="3400" b="1" dirty="0">
                <a:solidFill>
                  <a:srgbClr val="000000"/>
                </a:solidFill>
                <a:sym typeface="Arial" charset="0"/>
              </a:rPr>
              <a:t>You are the light to the</a:t>
            </a:r>
            <a:br>
              <a:rPr lang="en-US" sz="3400" b="1" dirty="0">
                <a:solidFill>
                  <a:srgbClr val="000000"/>
                </a:solidFill>
                <a:sym typeface="Arial" charset="0"/>
              </a:rPr>
            </a:br>
            <a:r>
              <a:rPr lang="en-US" sz="3400" b="1" dirty="0">
                <a:solidFill>
                  <a:srgbClr val="000000"/>
                </a:solidFill>
                <a:sym typeface="Arial" charset="0"/>
              </a:rPr>
              <a:t>Darkness around me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the hope to the hopeless</a:t>
            </a:r>
            <a:br>
              <a:rPr lang="en-US" sz="3400" b="1" dirty="0">
                <a:solidFill>
                  <a:srgbClr val="000000"/>
                </a:solidFill>
                <a:sym typeface="Arial" charset="0"/>
              </a:rPr>
            </a:br>
            <a:r>
              <a:rPr lang="en-US" sz="3400" b="1" dirty="0">
                <a:solidFill>
                  <a:srgbClr val="000000"/>
                </a:solidFill>
                <a:sym typeface="Arial" charset="0"/>
              </a:rPr>
              <a:t>And broken</a:t>
            </a:r>
            <a:br>
              <a:rPr lang="en-US" sz="3400" b="1" dirty="0">
                <a:solidFill>
                  <a:srgbClr val="000000"/>
                </a:solidFill>
                <a:sym typeface="Arial" charset="0"/>
              </a:rPr>
            </a:br>
            <a:r>
              <a:rPr lang="en-US" sz="3400" b="1" dirty="0">
                <a:solidFill>
                  <a:srgbClr val="000000"/>
                </a:solidFill>
                <a:sym typeface="Arial" charset="0"/>
              </a:rPr>
              <a:t>You are the only truth and the way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301627" y="1191728"/>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
            </a:r>
            <a:br>
              <a:rPr lang="en-US" sz="3400" b="1" dirty="0">
                <a:solidFill>
                  <a:srgbClr val="000000"/>
                </a:solidFill>
                <a:sym typeface="Arial" charset="0"/>
              </a:rPr>
            </a:br>
            <a:r>
              <a:rPr lang="en-US" sz="3400" b="1" dirty="0" smtClean="0">
                <a:solidFill>
                  <a:srgbClr val="000000"/>
                </a:solidFill>
                <a:sym typeface="Arial" charset="0"/>
              </a:rPr>
              <a:t>Jesus </a:t>
            </a:r>
            <a:r>
              <a:rPr lang="en-US" sz="3400" b="1" dirty="0" err="1" smtClean="0">
                <a:solidFill>
                  <a:srgbClr val="000000"/>
                </a:solidFill>
                <a:sym typeface="Arial" charset="0"/>
              </a:rPr>
              <a:t>Jesus</a:t>
            </a:r>
            <a:r>
              <a:rPr lang="en-US" sz="3400" b="1" dirty="0">
                <a:solidFill>
                  <a:srgbClr val="000000"/>
                </a:solidFill>
                <a:sym typeface="Arial" charset="0"/>
              </a:rPr>
              <a:t/>
            </a:r>
            <a:br>
              <a:rPr lang="en-US" sz="3400" b="1" dirty="0">
                <a:solidFill>
                  <a:srgbClr val="000000"/>
                </a:solidFill>
                <a:sym typeface="Arial" charset="0"/>
              </a:rPr>
            </a:br>
            <a:r>
              <a:rPr lang="en-US" sz="3400" b="1" dirty="0" err="1" smtClean="0">
                <a:solidFill>
                  <a:srgbClr val="000000"/>
                </a:solidFill>
                <a:sym typeface="Arial" charset="0"/>
              </a:rPr>
              <a:t>Jesus</a:t>
            </a:r>
            <a:r>
              <a:rPr lang="en-US" sz="3400" b="1" dirty="0" smtClean="0">
                <a:solidFill>
                  <a:srgbClr val="000000"/>
                </a:solidFill>
                <a:sym typeface="Arial" charset="0"/>
              </a:rPr>
              <a:t> </a:t>
            </a:r>
            <a:r>
              <a:rPr lang="en-US" sz="3400" b="1" dirty="0" err="1" smtClean="0">
                <a:solidFill>
                  <a:srgbClr val="000000"/>
                </a:solidFill>
                <a:sym typeface="Arial" charset="0"/>
              </a:rPr>
              <a:t>Jesus</a:t>
            </a:r>
            <a:r>
              <a:rPr lang="en-US" sz="3400" b="1" dirty="0">
                <a:solidFill>
                  <a:srgbClr val="000000"/>
                </a:solidFill>
                <a:sym typeface="Arial" charset="0"/>
              </a:rPr>
              <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34340" y="725487"/>
            <a:ext cx="7818120" cy="858044"/>
          </a:xfrm>
        </p:spPr>
        <p:txBody>
          <a:bodyPr>
            <a:normAutofit/>
          </a:bodyPr>
          <a:lstStyle/>
          <a:p>
            <a:r>
              <a:rPr lang="en-US" sz="3600" dirty="0" smtClean="0">
                <a:solidFill>
                  <a:schemeClr val="tx1"/>
                </a:solidFill>
              </a:rPr>
              <a:t>Reaching For You</a:t>
            </a:r>
            <a:endParaRPr lang="en-US" sz="3600" dirty="0">
              <a:solidFill>
                <a:schemeClr val="tx1"/>
              </a:solidFill>
            </a:endParaRPr>
          </a:p>
        </p:txBody>
      </p:sp>
      <p:sp>
        <p:nvSpPr>
          <p:cNvPr id="3" name="Content Placeholder 2"/>
          <p:cNvSpPr>
            <a:spLocks noGrp="1"/>
          </p:cNvSpPr>
          <p:nvPr>
            <p:ph idx="1"/>
          </p:nvPr>
        </p:nvSpPr>
        <p:spPr>
          <a:xfrm>
            <a:off x="381000" y="1657332"/>
            <a:ext cx="7818120" cy="2593199"/>
          </a:xfrm>
        </p:spPr>
        <p:txBody>
          <a:bodyPr>
            <a:noAutofit/>
          </a:bodyPr>
          <a:lstStyle/>
          <a:p>
            <a:pPr>
              <a:spcBef>
                <a:spcPts val="0"/>
              </a:spcBef>
            </a:pPr>
            <a:r>
              <a:rPr lang="en-US" sz="3400" dirty="0" smtClean="0">
                <a:solidFill>
                  <a:schemeClr val="tx1"/>
                </a:solidFill>
              </a:rPr>
              <a:t>You created me inside </a:t>
            </a:r>
            <a:br>
              <a:rPr lang="en-US" sz="3400" dirty="0" smtClean="0">
                <a:solidFill>
                  <a:schemeClr val="tx1"/>
                </a:solidFill>
              </a:rPr>
            </a:br>
            <a:r>
              <a:rPr lang="en-US" sz="3400" dirty="0" smtClean="0">
                <a:solidFill>
                  <a:schemeClr val="tx1"/>
                </a:solidFill>
              </a:rPr>
              <a:t>Your great imagination</a:t>
            </a:r>
            <a:br>
              <a:rPr lang="en-US" sz="3400" dirty="0" smtClean="0">
                <a:solidFill>
                  <a:schemeClr val="tx1"/>
                </a:solidFill>
              </a:rPr>
            </a:br>
            <a:r>
              <a:rPr lang="en-US" sz="3400" dirty="0" smtClean="0">
                <a:solidFill>
                  <a:schemeClr val="tx1"/>
                </a:solidFill>
              </a:rPr>
              <a:t>You're the One who gave me</a:t>
            </a:r>
            <a:br>
              <a:rPr lang="en-US" sz="3400" dirty="0" smtClean="0">
                <a:solidFill>
                  <a:schemeClr val="tx1"/>
                </a:solidFill>
              </a:rPr>
            </a:br>
            <a:r>
              <a:rPr lang="en-US" sz="3400" dirty="0" smtClean="0">
                <a:solidFill>
                  <a:schemeClr val="tx1"/>
                </a:solidFill>
              </a:rPr>
              <a:t> My first breath</a:t>
            </a:r>
            <a:r>
              <a:rPr lang="en-US" dirty="0" smtClean="0">
                <a:solidFill>
                  <a:schemeClr val="tx1"/>
                </a:solidFill>
              </a:rPr>
              <a:t/>
            </a:r>
            <a:br>
              <a:rPr lang="en-US" dirty="0" smtClean="0">
                <a:solidFill>
                  <a:schemeClr val="tx1"/>
                </a:solidFill>
              </a:rPr>
            </a:br>
            <a:endParaRPr lang="en-US"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the life to my heart</a:t>
            </a:r>
            <a:br>
              <a:rPr lang="en-US" sz="3400" b="1" dirty="0">
                <a:solidFill>
                  <a:srgbClr val="000000"/>
                </a:solidFill>
                <a:sym typeface="Arial" charset="0"/>
              </a:rPr>
            </a:br>
            <a:r>
              <a:rPr lang="en-US" sz="3400" b="1" dirty="0">
                <a:solidFill>
                  <a:srgbClr val="000000"/>
                </a:solidFill>
                <a:sym typeface="Arial" charset="0"/>
              </a:rPr>
              <a:t>And my soul</a:t>
            </a:r>
            <a:br>
              <a:rPr lang="en-US" sz="3400" b="1" dirty="0">
                <a:solidFill>
                  <a:srgbClr val="000000"/>
                </a:solidFill>
                <a:sym typeface="Arial" charset="0"/>
              </a:rPr>
            </a:br>
            <a:r>
              <a:rPr lang="en-US" sz="3400" b="1" dirty="0">
                <a:solidFill>
                  <a:srgbClr val="000000"/>
                </a:solidFill>
                <a:sym typeface="Arial" charset="0"/>
              </a:rPr>
              <a:t>You are the light to the</a:t>
            </a:r>
            <a:br>
              <a:rPr lang="en-US" sz="3400" b="1" dirty="0">
                <a:solidFill>
                  <a:srgbClr val="000000"/>
                </a:solidFill>
                <a:sym typeface="Arial" charset="0"/>
              </a:rPr>
            </a:br>
            <a:r>
              <a:rPr lang="en-US" sz="3400" b="1" dirty="0">
                <a:solidFill>
                  <a:srgbClr val="000000"/>
                </a:solidFill>
                <a:sym typeface="Arial" charset="0"/>
              </a:rPr>
              <a:t>Darkness around me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the hope to the hopeless</a:t>
            </a:r>
            <a:br>
              <a:rPr lang="en-US" sz="3400" b="1" dirty="0">
                <a:solidFill>
                  <a:srgbClr val="000000"/>
                </a:solidFill>
                <a:sym typeface="Arial" charset="0"/>
              </a:rPr>
            </a:br>
            <a:r>
              <a:rPr lang="en-US" sz="3400" b="1" dirty="0">
                <a:solidFill>
                  <a:srgbClr val="000000"/>
                </a:solidFill>
                <a:sym typeface="Arial" charset="0"/>
              </a:rPr>
              <a:t>And broken</a:t>
            </a:r>
            <a:br>
              <a:rPr lang="en-US" sz="3400" b="1" dirty="0">
                <a:solidFill>
                  <a:srgbClr val="000000"/>
                </a:solidFill>
                <a:sym typeface="Arial" charset="0"/>
              </a:rPr>
            </a:br>
            <a:r>
              <a:rPr lang="en-US" sz="3400" b="1" dirty="0">
                <a:solidFill>
                  <a:srgbClr val="000000"/>
                </a:solidFill>
                <a:sym typeface="Arial" charset="0"/>
              </a:rPr>
              <a:t>You are the only truth and the way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2882"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the life to my heart</a:t>
            </a:r>
            <a:br>
              <a:rPr lang="en-US" sz="3400" b="1" dirty="0">
                <a:solidFill>
                  <a:srgbClr val="000000"/>
                </a:solidFill>
                <a:sym typeface="Arial" charset="0"/>
              </a:rPr>
            </a:br>
            <a:r>
              <a:rPr lang="en-US" sz="3400" b="1" dirty="0">
                <a:solidFill>
                  <a:srgbClr val="000000"/>
                </a:solidFill>
                <a:sym typeface="Arial" charset="0"/>
              </a:rPr>
              <a:t>And my soul</a:t>
            </a:r>
            <a:br>
              <a:rPr lang="en-US" sz="3400" b="1" dirty="0">
                <a:solidFill>
                  <a:srgbClr val="000000"/>
                </a:solidFill>
                <a:sym typeface="Arial" charset="0"/>
              </a:rPr>
            </a:br>
            <a:r>
              <a:rPr lang="en-US" sz="3400" b="1" dirty="0">
                <a:solidFill>
                  <a:srgbClr val="000000"/>
                </a:solidFill>
                <a:sym typeface="Arial" charset="0"/>
              </a:rPr>
              <a:t>You are the light to the</a:t>
            </a:r>
            <a:br>
              <a:rPr lang="en-US" sz="3400" b="1" dirty="0">
                <a:solidFill>
                  <a:srgbClr val="000000"/>
                </a:solidFill>
                <a:sym typeface="Arial" charset="0"/>
              </a:rPr>
            </a:br>
            <a:r>
              <a:rPr lang="en-US" sz="3400" b="1" dirty="0">
                <a:solidFill>
                  <a:srgbClr val="000000"/>
                </a:solidFill>
                <a:sym typeface="Arial" charset="0"/>
              </a:rPr>
              <a:t>Darkness around me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the hope to the hopeless</a:t>
            </a:r>
            <a:br>
              <a:rPr lang="en-US" sz="3400" b="1" dirty="0">
                <a:solidFill>
                  <a:srgbClr val="000000"/>
                </a:solidFill>
                <a:sym typeface="Arial" charset="0"/>
              </a:rPr>
            </a:br>
            <a:r>
              <a:rPr lang="en-US" sz="3400" b="1" dirty="0">
                <a:solidFill>
                  <a:srgbClr val="000000"/>
                </a:solidFill>
                <a:sym typeface="Arial" charset="0"/>
              </a:rPr>
              <a:t>And broken</a:t>
            </a:r>
            <a:br>
              <a:rPr lang="en-US" sz="3400" b="1" dirty="0">
                <a:solidFill>
                  <a:srgbClr val="000000"/>
                </a:solidFill>
                <a:sym typeface="Arial" charset="0"/>
              </a:rPr>
            </a:br>
            <a:r>
              <a:rPr lang="en-US" sz="3400" b="1" dirty="0">
                <a:solidFill>
                  <a:srgbClr val="000000"/>
                </a:solidFill>
                <a:sym typeface="Arial" charset="0"/>
              </a:rPr>
              <a:t>You are the only truth and the way</a:t>
            </a:r>
          </a:p>
        </p:txBody>
      </p:sp>
      <p:sp>
        <p:nvSpPr>
          <p:cNvPr id="124931" name="Rectangle 3"/>
          <p:cNvSpPr>
            <a:spLocks noChangeArrowheads="1"/>
          </p:cNvSpPr>
          <p:nvPr/>
        </p:nvSpPr>
        <p:spPr bwMode="auto">
          <a:xfrm>
            <a:off x="301627" y="4588152"/>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Kari Jobe</a:t>
            </a:r>
          </a:p>
        </p:txBody>
      </p:sp>
      <p:sp>
        <p:nvSpPr>
          <p:cNvPr id="124932" name="Rectangle 4"/>
          <p:cNvSpPr>
            <a:spLocks noChangeArrowheads="1"/>
          </p:cNvSpPr>
          <p:nvPr/>
        </p:nvSpPr>
        <p:spPr bwMode="auto">
          <a:xfrm>
            <a:off x="301627" y="4766912"/>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2004 Gateway Create Publishing</a:t>
            </a:r>
          </a:p>
        </p:txBody>
      </p:sp>
      <p:sp>
        <p:nvSpPr>
          <p:cNvPr id="124933" name="Rectangle 5"/>
          <p:cNvSpPr>
            <a:spLocks noChangeArrowheads="1"/>
          </p:cNvSpPr>
          <p:nvPr/>
        </p:nvSpPr>
        <p:spPr bwMode="auto">
          <a:xfrm>
            <a:off x="301627" y="494567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301627" y="897731"/>
            <a:ext cx="8068469" cy="595864"/>
          </a:xfrm>
          <a:prstGeom prst="rect">
            <a:avLst/>
          </a:prstGeom>
          <a:noFill/>
          <a:ln w="9525">
            <a:noFill/>
            <a:miter lim="800000"/>
            <a:headEnd/>
            <a:tailEnd/>
          </a:ln>
          <a:effectLst/>
        </p:spPr>
        <p:txBody>
          <a:bodyPr wrap="none" anchor="ctr"/>
          <a:lstStyle/>
          <a:p>
            <a:pPr algn="ctr"/>
            <a:r>
              <a:rPr lang="en-US" sz="3600" b="1" dirty="0">
                <a:solidFill>
                  <a:srgbClr val="000000"/>
                </a:solidFill>
                <a:latin typeface="Calibri" pitchFamily="34" charset="0"/>
                <a:sym typeface="Arial" charset="0"/>
              </a:rPr>
              <a:t>Come Thou Fount, Come Thou King</a:t>
            </a:r>
          </a:p>
        </p:txBody>
      </p:sp>
      <p:sp>
        <p:nvSpPr>
          <p:cNvPr id="96258" name="Rectangle 2"/>
          <p:cNvSpPr>
            <a:spLocks noChangeArrowheads="1"/>
          </p:cNvSpPr>
          <p:nvPr/>
        </p:nvSpPr>
        <p:spPr bwMode="auto">
          <a:xfrm>
            <a:off x="301627" y="1735931"/>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Come Thou Fount of </a:t>
            </a:r>
            <a:r>
              <a:rPr lang="en-US" sz="3400" b="1" dirty="0" smtClean="0">
                <a:solidFill>
                  <a:srgbClr val="000000"/>
                </a:solidFill>
                <a:latin typeface="Calibri" pitchFamily="34" charset="0"/>
                <a:sym typeface="Arial" charset="0"/>
              </a:rPr>
              <a:t>every blessing </a:t>
            </a:r>
            <a:br>
              <a:rPr lang="en-US" sz="3400" b="1" dirty="0" smtClean="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Tune </a:t>
            </a:r>
            <a:r>
              <a:rPr lang="en-US" sz="3400" b="1" dirty="0">
                <a:solidFill>
                  <a:srgbClr val="000000"/>
                </a:solidFill>
                <a:latin typeface="Calibri" pitchFamily="34" charset="0"/>
                <a:sym typeface="Arial" charset="0"/>
              </a:rPr>
              <a:t>my heart to </a:t>
            </a:r>
            <a:r>
              <a:rPr lang="en-US" sz="3400" b="1" dirty="0" smtClean="0">
                <a:solidFill>
                  <a:srgbClr val="000000"/>
                </a:solidFill>
                <a:latin typeface="Calibri" pitchFamily="34" charset="0"/>
                <a:sym typeface="Arial" charset="0"/>
              </a:rPr>
              <a:t>sing thy </a:t>
            </a:r>
            <a:r>
              <a:rPr lang="en-US" sz="3400" b="1" dirty="0">
                <a:solidFill>
                  <a:srgbClr val="000000"/>
                </a:solidFill>
                <a:latin typeface="Calibri" pitchFamily="34" charset="0"/>
                <a:sym typeface="Arial" charset="0"/>
              </a:rPr>
              <a:t>grace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Streams of </a:t>
            </a:r>
            <a:r>
              <a:rPr lang="en-US" sz="3400" b="1" dirty="0" smtClean="0">
                <a:solidFill>
                  <a:srgbClr val="000000"/>
                </a:solidFill>
                <a:latin typeface="Calibri" pitchFamily="34" charset="0"/>
                <a:sym typeface="Arial" charset="0"/>
              </a:rPr>
              <a:t>mercy never ceasing </a:t>
            </a:r>
          </a:p>
          <a:p>
            <a:pPr algn="ctr"/>
            <a:r>
              <a:rPr lang="en-US" sz="3400" b="1" dirty="0" smtClean="0">
                <a:solidFill>
                  <a:srgbClr val="000000"/>
                </a:solidFill>
                <a:latin typeface="Calibri" pitchFamily="34" charset="0"/>
                <a:sym typeface="Arial" charset="0"/>
              </a:rPr>
              <a:t>Call for songs of loudest praise</a:t>
            </a:r>
            <a:endParaRPr lang="en-US" sz="3400" b="1" dirty="0">
              <a:solidFill>
                <a:srgbClr val="000000"/>
              </a:solidFill>
              <a:latin typeface="Calibri" pitchFamily="34" charset="0"/>
              <a:sym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latin typeface="Calibri" pitchFamily="34" charset="0"/>
                <a:sym typeface="Arial" charset="0"/>
              </a:rPr>
              <a:t>Teach me some melodious sonnet</a:t>
            </a:r>
            <a:br>
              <a:rPr lang="en-US" sz="3400" b="1" dirty="0" smtClean="0">
                <a:solidFill>
                  <a:srgbClr val="000000"/>
                </a:solidFill>
                <a:latin typeface="Calibri" pitchFamily="34" charset="0"/>
                <a:sym typeface="Arial" charset="0"/>
              </a:rPr>
            </a:br>
            <a:r>
              <a:rPr lang="en-US" sz="3400" b="1" dirty="0" smtClean="0">
                <a:solidFill>
                  <a:srgbClr val="000000"/>
                </a:solidFill>
                <a:latin typeface="Calibri" pitchFamily="34" charset="0"/>
                <a:sym typeface="Arial" charset="0"/>
              </a:rPr>
              <a:t>Sung by flaming tongues above </a:t>
            </a:r>
          </a:p>
          <a:p>
            <a:pPr algn="ctr"/>
            <a:r>
              <a:rPr lang="en-US" sz="3400" b="1" dirty="0" smtClean="0">
                <a:solidFill>
                  <a:srgbClr val="000000"/>
                </a:solidFill>
                <a:latin typeface="Calibri" pitchFamily="34" charset="0"/>
                <a:sym typeface="Arial" charset="0"/>
              </a:rPr>
              <a:t>Praise thy name, </a:t>
            </a:r>
            <a:r>
              <a:rPr lang="en-US" sz="3400" b="1" dirty="0">
                <a:solidFill>
                  <a:srgbClr val="000000"/>
                </a:solidFill>
                <a:latin typeface="Calibri" pitchFamily="34" charset="0"/>
                <a:sym typeface="Arial" charset="0"/>
              </a:rPr>
              <a:t>I'm fixed upon it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Mount of Thy redeeming love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1627" y="1486076"/>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Come </a:t>
            </a:r>
            <a:r>
              <a:rPr lang="en-US" sz="3400" b="1" dirty="0" smtClean="0">
                <a:solidFill>
                  <a:srgbClr val="000000"/>
                </a:solidFill>
                <a:latin typeface="Calibri" pitchFamily="34" charset="0"/>
                <a:sym typeface="Arial" charset="0"/>
              </a:rPr>
              <a:t>thou Fount </a:t>
            </a:r>
            <a:r>
              <a:rPr lang="en-US" sz="3400" b="1" dirty="0">
                <a:solidFill>
                  <a:srgbClr val="000000"/>
                </a:solidFill>
                <a:latin typeface="Calibri" pitchFamily="34" charset="0"/>
                <a:sym typeface="Arial" charset="0"/>
              </a:rPr>
              <a:t>come </a:t>
            </a:r>
            <a:r>
              <a:rPr lang="en-US" sz="3400" b="1" dirty="0" smtClean="0">
                <a:solidFill>
                  <a:srgbClr val="000000"/>
                </a:solidFill>
                <a:latin typeface="Calibri" pitchFamily="34" charset="0"/>
                <a:sym typeface="Arial" charset="0"/>
              </a:rPr>
              <a:t>thou </a:t>
            </a:r>
            <a:r>
              <a:rPr lang="en-US" sz="3400" b="1" dirty="0">
                <a:solidFill>
                  <a:srgbClr val="000000"/>
                </a:solidFill>
                <a:latin typeface="Calibri" pitchFamily="34" charset="0"/>
                <a:sym typeface="Arial" charset="0"/>
              </a:rPr>
              <a:t>King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Come </a:t>
            </a:r>
            <a:r>
              <a:rPr lang="en-US" sz="3400" b="1" dirty="0" smtClean="0">
                <a:solidFill>
                  <a:srgbClr val="000000"/>
                </a:solidFill>
                <a:latin typeface="Calibri" pitchFamily="34" charset="0"/>
                <a:sym typeface="Arial" charset="0"/>
              </a:rPr>
              <a:t>thou </a:t>
            </a:r>
            <a:r>
              <a:rPr lang="en-US" sz="3400" b="1" dirty="0">
                <a:solidFill>
                  <a:srgbClr val="000000"/>
                </a:solidFill>
                <a:latin typeface="Calibri" pitchFamily="34" charset="0"/>
                <a:sym typeface="Arial" charset="0"/>
              </a:rPr>
              <a:t>precious Prince of Peace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Hear Your </a:t>
            </a:r>
            <a:r>
              <a:rPr lang="en-US" sz="3400" b="1" dirty="0" smtClean="0">
                <a:solidFill>
                  <a:srgbClr val="000000"/>
                </a:solidFill>
                <a:latin typeface="Calibri" pitchFamily="34" charset="0"/>
                <a:sym typeface="Arial" charset="0"/>
              </a:rPr>
              <a:t>bride </a:t>
            </a:r>
            <a:r>
              <a:rPr lang="en-US" sz="3400" b="1" dirty="0">
                <a:solidFill>
                  <a:srgbClr val="000000"/>
                </a:solidFill>
                <a:latin typeface="Calibri" pitchFamily="34" charset="0"/>
                <a:sym typeface="Arial" charset="0"/>
              </a:rPr>
              <a:t>to You we sing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Come </a:t>
            </a:r>
            <a:r>
              <a:rPr lang="en-US" sz="3400" b="1" dirty="0" smtClean="0">
                <a:solidFill>
                  <a:srgbClr val="000000"/>
                </a:solidFill>
                <a:latin typeface="Calibri" pitchFamily="34" charset="0"/>
                <a:sym typeface="Arial" charset="0"/>
              </a:rPr>
              <a:t>thou </a:t>
            </a:r>
            <a:r>
              <a:rPr lang="en-US" sz="3400" b="1" dirty="0">
                <a:solidFill>
                  <a:srgbClr val="000000"/>
                </a:solidFill>
                <a:latin typeface="Calibri" pitchFamily="34" charset="0"/>
                <a:sym typeface="Arial" charset="0"/>
              </a:rPr>
              <a:t>Fount of our blessing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I was lost in utter darkness</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'til You came and rescued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I was bound by all my sin when</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Your love came and set me free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Now my soul can sing a new</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Song now my heart has found a home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Now Your grace is always with me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And I'll never be alone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Come Thou Fount, come Thou King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Come Thou precious Prince of Peace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Hear Your bride, to You we sing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Come Thou Fount of our blessing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4340" y="1538716"/>
            <a:ext cx="7818120" cy="3397615"/>
          </a:xfrm>
        </p:spPr>
        <p:txBody>
          <a:bodyPr>
            <a:normAutofit/>
          </a:bodyPr>
          <a:lstStyle/>
          <a:p>
            <a:pPr>
              <a:spcBef>
                <a:spcPts val="0"/>
              </a:spcBef>
            </a:pPr>
            <a:r>
              <a:rPr lang="en-US" dirty="0" smtClean="0">
                <a:solidFill>
                  <a:schemeClr val="tx1"/>
                </a:solidFill>
              </a:rPr>
              <a:t>You have overseen my life </a:t>
            </a:r>
          </a:p>
          <a:p>
            <a:pPr>
              <a:spcBef>
                <a:spcPts val="0"/>
              </a:spcBef>
            </a:pPr>
            <a:r>
              <a:rPr lang="en-US" dirty="0" smtClean="0">
                <a:solidFill>
                  <a:schemeClr val="tx1"/>
                </a:solidFill>
              </a:rPr>
              <a:t>And brought me to redemption</a:t>
            </a:r>
            <a:br>
              <a:rPr lang="en-US" dirty="0" smtClean="0">
                <a:solidFill>
                  <a:schemeClr val="tx1"/>
                </a:solidFill>
              </a:rPr>
            </a:br>
            <a:r>
              <a:rPr lang="en-US" dirty="0" smtClean="0">
                <a:solidFill>
                  <a:schemeClr val="tx1"/>
                </a:solidFill>
              </a:rPr>
              <a:t>And I know that </a:t>
            </a:r>
          </a:p>
          <a:p>
            <a:pPr>
              <a:spcBef>
                <a:spcPts val="0"/>
              </a:spcBef>
            </a:pPr>
            <a:r>
              <a:rPr lang="en-US" dirty="0" smtClean="0">
                <a:solidFill>
                  <a:schemeClr val="tx1"/>
                </a:solidFill>
              </a:rPr>
              <a:t>You're not finished with me yet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O to grace how great a debtor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Daily I'm constrained to be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Let Thy goodness like a fetter</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Bind my wandering heart to Thee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Prone to wander, Lord I feel it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Prone to leave the God I love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Here's my heart Lord, take and seal it</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Seal it for Thy courts above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latin typeface="Calibri" pitchFamily="34" charset="0"/>
                <a:sym typeface="Arial" charset="0"/>
              </a:rPr>
              <a:t>Come Thou Fount, come Thou King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Come Thou precious Prince of Peace</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Hear Your bride, to You we sing</a:t>
            </a:r>
            <a:br>
              <a:rPr lang="en-US" sz="3400" b="1" dirty="0">
                <a:solidFill>
                  <a:srgbClr val="000000"/>
                </a:solidFill>
                <a:latin typeface="Calibri" pitchFamily="34" charset="0"/>
                <a:sym typeface="Arial" charset="0"/>
              </a:rPr>
            </a:br>
            <a:r>
              <a:rPr lang="en-US" sz="3400" b="1" dirty="0">
                <a:solidFill>
                  <a:srgbClr val="000000"/>
                </a:solidFill>
                <a:latin typeface="Calibri" pitchFamily="34" charset="0"/>
                <a:sym typeface="Arial" charset="0"/>
              </a:rPr>
              <a:t>Come Thou Fount of our blessing</a:t>
            </a:r>
          </a:p>
        </p:txBody>
      </p:sp>
      <p:sp>
        <p:nvSpPr>
          <p:cNvPr id="3" name="Rectangle 3"/>
          <p:cNvSpPr>
            <a:spLocks noChangeArrowheads="1"/>
          </p:cNvSpPr>
          <p:nvPr/>
        </p:nvSpPr>
        <p:spPr bwMode="auto">
          <a:xfrm>
            <a:off x="301627" y="4588152"/>
            <a:ext cx="8068469" cy="119173"/>
          </a:xfrm>
          <a:prstGeom prst="rect">
            <a:avLst/>
          </a:prstGeom>
          <a:noFill/>
          <a:ln w="9525">
            <a:noFill/>
            <a:miter lim="800000"/>
            <a:headEnd/>
            <a:tailEnd/>
          </a:ln>
          <a:effectLst/>
        </p:spPr>
        <p:txBody>
          <a:bodyPr wrap="none" anchor="ctr"/>
          <a:lstStyle/>
          <a:p>
            <a:pPr algn="ctr"/>
            <a:r>
              <a:rPr lang="en-US" sz="1600" dirty="0">
                <a:solidFill>
                  <a:srgbClr val="000000"/>
                </a:solidFill>
                <a:latin typeface="Calibri" pitchFamily="34" charset="0"/>
                <a:sym typeface="Arial" charset="0"/>
              </a:rPr>
              <a:t>Thomas Miller, Robert Robinson</a:t>
            </a:r>
          </a:p>
        </p:txBody>
      </p:sp>
      <p:sp>
        <p:nvSpPr>
          <p:cNvPr id="4" name="Rectangle 4"/>
          <p:cNvSpPr>
            <a:spLocks noChangeArrowheads="1"/>
          </p:cNvSpPr>
          <p:nvPr/>
        </p:nvSpPr>
        <p:spPr bwMode="auto">
          <a:xfrm>
            <a:off x="301627" y="4766912"/>
            <a:ext cx="8068469" cy="119173"/>
          </a:xfrm>
          <a:prstGeom prst="rect">
            <a:avLst/>
          </a:prstGeom>
          <a:noFill/>
          <a:ln w="9525">
            <a:noFill/>
            <a:miter lim="800000"/>
            <a:headEnd/>
            <a:tailEnd/>
          </a:ln>
          <a:effectLst/>
        </p:spPr>
        <p:txBody>
          <a:bodyPr wrap="none" anchor="ctr"/>
          <a:lstStyle/>
          <a:p>
            <a:pPr algn="ctr"/>
            <a:r>
              <a:rPr lang="en-US" sz="1600" dirty="0">
                <a:solidFill>
                  <a:srgbClr val="000000"/>
                </a:solidFill>
                <a:latin typeface="Calibri" pitchFamily="34" charset="0"/>
                <a:sym typeface="Arial" charset="0"/>
              </a:rPr>
              <a:t>2005 Gateway Create Publishing</a:t>
            </a:r>
          </a:p>
        </p:txBody>
      </p:sp>
      <p:sp>
        <p:nvSpPr>
          <p:cNvPr id="5" name="Rectangle 5"/>
          <p:cNvSpPr>
            <a:spLocks noChangeArrowheads="1"/>
          </p:cNvSpPr>
          <p:nvPr/>
        </p:nvSpPr>
        <p:spPr bwMode="auto">
          <a:xfrm>
            <a:off x="301627" y="4945671"/>
            <a:ext cx="8068469" cy="119173"/>
          </a:xfrm>
          <a:prstGeom prst="rect">
            <a:avLst/>
          </a:prstGeom>
          <a:noFill/>
          <a:ln w="9525">
            <a:noFill/>
            <a:miter lim="800000"/>
            <a:headEnd/>
            <a:tailEnd/>
          </a:ln>
          <a:effectLst/>
        </p:spPr>
        <p:txBody>
          <a:bodyPr wrap="none" anchor="ctr"/>
          <a:lstStyle/>
          <a:p>
            <a:pPr algn="ctr"/>
            <a:r>
              <a:rPr lang="en-US" sz="1600" dirty="0">
                <a:solidFill>
                  <a:srgbClr val="000000"/>
                </a:solidFill>
                <a:latin typeface="Calibri" pitchFamily="34" charset="0"/>
                <a:sym typeface="Arial" charset="0"/>
              </a:rPr>
              <a:t>CCLI 78316</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01627" y="911467"/>
            <a:ext cx="8068469" cy="595864"/>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Forever Reign</a:t>
            </a:r>
          </a:p>
        </p:txBody>
      </p:sp>
      <p:sp>
        <p:nvSpPr>
          <p:cNvPr id="55298" name="Rectangle 2"/>
          <p:cNvSpPr>
            <a:spLocks noChangeArrowheads="1"/>
          </p:cNvSpPr>
          <p:nvPr/>
        </p:nvSpPr>
        <p:spPr bwMode="auto">
          <a:xfrm>
            <a:off x="301627" y="16384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good You are good </a:t>
            </a:r>
            <a:endParaRPr lang="en-US" sz="3400" b="1" dirty="0" smtClean="0">
              <a:solidFill>
                <a:srgbClr val="000000"/>
              </a:solidFill>
              <a:sym typeface="Arial" charset="0"/>
            </a:endParaRPr>
          </a:p>
          <a:p>
            <a:pPr algn="ctr"/>
            <a:r>
              <a:rPr lang="en-US" sz="3400" b="1" dirty="0" smtClean="0">
                <a:solidFill>
                  <a:srgbClr val="000000"/>
                </a:solidFill>
                <a:sym typeface="Arial" charset="0"/>
              </a:rPr>
              <a:t>When there's </a:t>
            </a:r>
            <a:r>
              <a:rPr lang="en-US" sz="3400" b="1" dirty="0">
                <a:solidFill>
                  <a:srgbClr val="000000"/>
                </a:solidFill>
                <a:sym typeface="Arial" charset="0"/>
              </a:rPr>
              <a:t>nothing good in me</a:t>
            </a:r>
            <a:br>
              <a:rPr lang="en-US" sz="3400" b="1" dirty="0">
                <a:solidFill>
                  <a:srgbClr val="000000"/>
                </a:solidFill>
                <a:sym typeface="Arial" charset="0"/>
              </a:rPr>
            </a:br>
            <a:r>
              <a:rPr lang="en-US" sz="3400" b="1" dirty="0">
                <a:solidFill>
                  <a:srgbClr val="000000"/>
                </a:solidFill>
                <a:sym typeface="Arial" charset="0"/>
              </a:rPr>
              <a:t>You are love You are love </a:t>
            </a:r>
            <a:endParaRPr lang="en-US" sz="3400" b="1" dirty="0" smtClean="0">
              <a:solidFill>
                <a:srgbClr val="000000"/>
              </a:solidFill>
              <a:sym typeface="Arial" charset="0"/>
            </a:endParaRPr>
          </a:p>
          <a:p>
            <a:pPr algn="ctr"/>
            <a:r>
              <a:rPr lang="en-US" sz="3400" b="1" dirty="0" smtClean="0">
                <a:solidFill>
                  <a:srgbClr val="000000"/>
                </a:solidFill>
                <a:sym typeface="Arial" charset="0"/>
              </a:rPr>
              <a:t>On display </a:t>
            </a:r>
            <a:r>
              <a:rPr lang="en-US" sz="3400" b="1" dirty="0">
                <a:solidFill>
                  <a:srgbClr val="000000"/>
                </a:solidFill>
                <a:sym typeface="Arial" charset="0"/>
              </a:rPr>
              <a:t>for all to see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light You are light</a:t>
            </a:r>
            <a:br>
              <a:rPr lang="en-US" sz="3400" b="1" dirty="0">
                <a:solidFill>
                  <a:srgbClr val="000000"/>
                </a:solidFill>
                <a:sym typeface="Arial" charset="0"/>
              </a:rPr>
            </a:br>
            <a:r>
              <a:rPr lang="en-US" sz="3400" b="1" dirty="0">
                <a:solidFill>
                  <a:srgbClr val="000000"/>
                </a:solidFill>
                <a:sym typeface="Arial" charset="0"/>
              </a:rPr>
              <a:t>When the darkness closes in</a:t>
            </a:r>
            <a:br>
              <a:rPr lang="en-US" sz="3400" b="1" dirty="0">
                <a:solidFill>
                  <a:srgbClr val="000000"/>
                </a:solidFill>
                <a:sym typeface="Arial" charset="0"/>
              </a:rPr>
            </a:br>
            <a:r>
              <a:rPr lang="en-US" sz="3400" b="1" dirty="0">
                <a:solidFill>
                  <a:srgbClr val="000000"/>
                </a:solidFill>
                <a:sym typeface="Arial" charset="0"/>
              </a:rPr>
              <a:t>You are hope You are hope </a:t>
            </a:r>
            <a:endParaRPr lang="en-US" sz="3400" b="1" dirty="0" smtClean="0">
              <a:solidFill>
                <a:srgbClr val="000000"/>
              </a:solidFill>
              <a:sym typeface="Arial" charset="0"/>
            </a:endParaRPr>
          </a:p>
          <a:p>
            <a:pPr algn="ctr"/>
            <a:r>
              <a:rPr lang="en-US" sz="3400" b="1" dirty="0" smtClean="0">
                <a:solidFill>
                  <a:srgbClr val="000000"/>
                </a:solidFill>
                <a:sym typeface="Arial" charset="0"/>
              </a:rPr>
              <a:t>You</a:t>
            </a:r>
            <a:r>
              <a:rPr lang="en-US" sz="3400" b="1" dirty="0">
                <a:solidFill>
                  <a:srgbClr val="000000"/>
                </a:solidFill>
                <a:sym typeface="Arial" charset="0"/>
              </a:rPr>
              <a:t> </a:t>
            </a:r>
            <a:r>
              <a:rPr lang="en-US" sz="3400" b="1" dirty="0" smtClean="0">
                <a:solidFill>
                  <a:srgbClr val="000000"/>
                </a:solidFill>
                <a:sym typeface="Arial" charset="0"/>
              </a:rPr>
              <a:t>have </a:t>
            </a:r>
            <a:r>
              <a:rPr lang="en-US" sz="3400" b="1" dirty="0">
                <a:solidFill>
                  <a:srgbClr val="000000"/>
                </a:solidFill>
                <a:sym typeface="Arial" charset="0"/>
              </a:rPr>
              <a:t>covered all my sin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301627" y="14860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peace You are peace</a:t>
            </a:r>
            <a:br>
              <a:rPr lang="en-US" sz="3400" b="1" dirty="0">
                <a:solidFill>
                  <a:srgbClr val="000000"/>
                </a:solidFill>
                <a:sym typeface="Arial" charset="0"/>
              </a:rPr>
            </a:br>
            <a:r>
              <a:rPr lang="en-US" sz="3400" b="1" dirty="0">
                <a:solidFill>
                  <a:srgbClr val="000000"/>
                </a:solidFill>
                <a:sym typeface="Arial" charset="0"/>
              </a:rPr>
              <a:t>When my fear is crippling</a:t>
            </a:r>
            <a:br>
              <a:rPr lang="en-US" sz="3400" b="1" dirty="0">
                <a:solidFill>
                  <a:srgbClr val="000000"/>
                </a:solidFill>
                <a:sym typeface="Arial" charset="0"/>
              </a:rPr>
            </a:br>
            <a:r>
              <a:rPr lang="en-US" sz="3400" b="1" dirty="0">
                <a:solidFill>
                  <a:srgbClr val="000000"/>
                </a:solidFill>
                <a:sym typeface="Arial" charset="0"/>
              </a:rPr>
              <a:t>You are true You are true </a:t>
            </a:r>
            <a:endParaRPr lang="en-US" sz="3400" b="1" dirty="0" smtClean="0">
              <a:solidFill>
                <a:srgbClr val="000000"/>
              </a:solidFill>
              <a:sym typeface="Arial" charset="0"/>
            </a:endParaRPr>
          </a:p>
          <a:p>
            <a:pPr algn="ctr"/>
            <a:r>
              <a:rPr lang="en-US" sz="3400" b="1" dirty="0" smtClean="0">
                <a:solidFill>
                  <a:srgbClr val="000000"/>
                </a:solidFill>
                <a:sym typeface="Arial" charset="0"/>
              </a:rPr>
              <a:t>Even in </a:t>
            </a:r>
            <a:r>
              <a:rPr lang="en-US" sz="3400" b="1" dirty="0">
                <a:solidFill>
                  <a:srgbClr val="000000"/>
                </a:solidFill>
                <a:sym typeface="Arial" charset="0"/>
              </a:rPr>
              <a:t>my wandering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joy You are joy </a:t>
            </a:r>
            <a:endParaRPr lang="en-US" sz="3400" b="1" dirty="0" smtClean="0">
              <a:solidFill>
                <a:srgbClr val="000000"/>
              </a:solidFill>
              <a:sym typeface="Arial" charset="0"/>
            </a:endParaRPr>
          </a:p>
          <a:p>
            <a:pPr algn="ctr"/>
            <a:r>
              <a:rPr lang="en-US" sz="3400" b="1" dirty="0" smtClean="0">
                <a:solidFill>
                  <a:srgbClr val="000000"/>
                </a:solidFill>
                <a:sym typeface="Arial" charset="0"/>
              </a:rPr>
              <a:t>You're</a:t>
            </a:r>
            <a:r>
              <a:rPr lang="en-US" sz="3400" b="1" dirty="0">
                <a:solidFill>
                  <a:srgbClr val="000000"/>
                </a:solidFill>
                <a:sym typeface="Arial" charset="0"/>
              </a:rPr>
              <a:t> </a:t>
            </a:r>
            <a:r>
              <a:rPr lang="en-US" sz="3400" b="1" dirty="0" smtClean="0">
                <a:solidFill>
                  <a:srgbClr val="000000"/>
                </a:solidFill>
                <a:sym typeface="Arial" charset="0"/>
              </a:rPr>
              <a:t>the </a:t>
            </a:r>
            <a:r>
              <a:rPr lang="en-US" sz="3400" b="1" dirty="0">
                <a:solidFill>
                  <a:srgbClr val="000000"/>
                </a:solidFill>
                <a:sym typeface="Arial" charset="0"/>
              </a:rPr>
              <a:t>reason that I sing</a:t>
            </a:r>
            <a:br>
              <a:rPr lang="en-US" sz="3400" b="1" dirty="0">
                <a:solidFill>
                  <a:srgbClr val="000000"/>
                </a:solidFill>
                <a:sym typeface="Arial" charset="0"/>
              </a:rPr>
            </a:br>
            <a:r>
              <a:rPr lang="en-US" sz="3400" b="1" dirty="0">
                <a:solidFill>
                  <a:srgbClr val="000000"/>
                </a:solidFill>
                <a:sym typeface="Arial" charset="0"/>
              </a:rPr>
              <a:t>You are life You are life in</a:t>
            </a:r>
            <a:br>
              <a:rPr lang="en-US" sz="3400" b="1" dirty="0">
                <a:solidFill>
                  <a:srgbClr val="000000"/>
                </a:solidFill>
                <a:sym typeface="Arial" charset="0"/>
              </a:rPr>
            </a:br>
            <a:r>
              <a:rPr lang="en-US" sz="3400" b="1" dirty="0">
                <a:solidFill>
                  <a:srgbClr val="000000"/>
                </a:solidFill>
                <a:sym typeface="Arial" charset="0"/>
              </a:rPr>
              <a:t>You death has lost its sting</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301627" y="1486076"/>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Oh </a:t>
            </a:r>
            <a:r>
              <a:rPr lang="en-US" sz="3400" b="1" dirty="0">
                <a:solidFill>
                  <a:srgbClr val="000000"/>
                </a:solidFill>
                <a:sym typeface="Arial" charset="0"/>
              </a:rPr>
              <a:t>I'm running to </a:t>
            </a:r>
            <a:r>
              <a:rPr lang="en-US" sz="3400" b="1" dirty="0" smtClean="0">
                <a:solidFill>
                  <a:srgbClr val="000000"/>
                </a:solidFill>
                <a:sym typeface="Arial" charset="0"/>
              </a:rPr>
              <a:t>Your</a:t>
            </a:r>
            <a:r>
              <a:rPr lang="en-US" sz="3400" b="1" dirty="0">
                <a:solidFill>
                  <a:srgbClr val="000000"/>
                </a:solidFill>
                <a:sym typeface="Arial" charset="0"/>
              </a:rPr>
              <a:t> </a:t>
            </a:r>
            <a:r>
              <a:rPr lang="en-US" sz="3400" b="1" dirty="0" smtClean="0">
                <a:solidFill>
                  <a:srgbClr val="000000"/>
                </a:solidFill>
                <a:sym typeface="Arial" charset="0"/>
              </a:rPr>
              <a:t>arms </a:t>
            </a:r>
          </a:p>
          <a:p>
            <a:pPr algn="ctr"/>
            <a:r>
              <a:rPr lang="en-US" sz="3400" b="1" dirty="0" smtClean="0">
                <a:solidFill>
                  <a:srgbClr val="000000"/>
                </a:solidFill>
                <a:sym typeface="Arial" charset="0"/>
              </a:rPr>
              <a:t>I'm </a:t>
            </a:r>
            <a:r>
              <a:rPr lang="en-US" sz="3400" b="1" dirty="0">
                <a:solidFill>
                  <a:srgbClr val="000000"/>
                </a:solidFill>
                <a:sym typeface="Arial" charset="0"/>
              </a:rPr>
              <a:t>running to Your arms</a:t>
            </a:r>
            <a:br>
              <a:rPr lang="en-US" sz="3400" b="1" dirty="0">
                <a:solidFill>
                  <a:srgbClr val="000000"/>
                </a:solidFill>
                <a:sym typeface="Arial" charset="0"/>
              </a:rPr>
            </a:br>
            <a:r>
              <a:rPr lang="en-US" sz="3400" b="1" dirty="0">
                <a:solidFill>
                  <a:srgbClr val="000000"/>
                </a:solidFill>
                <a:sym typeface="Arial" charset="0"/>
              </a:rPr>
              <a:t>The riches of Your love will</a:t>
            </a:r>
            <a:br>
              <a:rPr lang="en-US" sz="3400" b="1" dirty="0">
                <a:solidFill>
                  <a:srgbClr val="000000"/>
                </a:solidFill>
                <a:sym typeface="Arial" charset="0"/>
              </a:rPr>
            </a:br>
            <a:r>
              <a:rPr lang="en-US" sz="3400" b="1" dirty="0">
                <a:solidFill>
                  <a:srgbClr val="000000"/>
                </a:solidFill>
                <a:sym typeface="Arial" charset="0"/>
              </a:rPr>
              <a:t>Always be enough</a:t>
            </a:r>
            <a:br>
              <a:rPr lang="en-US" sz="3400" b="1" dirty="0">
                <a:solidFill>
                  <a:srgbClr val="000000"/>
                </a:solidFill>
                <a:sym typeface="Arial" charset="0"/>
              </a:rPr>
            </a:br>
            <a:r>
              <a:rPr lang="en-US" sz="3400" b="1" dirty="0">
                <a:solidFill>
                  <a:srgbClr val="000000"/>
                </a:solidFill>
                <a:sym typeface="Arial" charset="0"/>
              </a:rPr>
              <a:t>Nothing compares to Your embrace</a:t>
            </a:r>
            <a:br>
              <a:rPr lang="en-US" sz="3400" b="1" dirty="0">
                <a:solidFill>
                  <a:srgbClr val="000000"/>
                </a:solidFill>
                <a:sym typeface="Arial" charset="0"/>
              </a:rPr>
            </a:br>
            <a:r>
              <a:rPr lang="en-US" sz="3400" b="1" dirty="0">
                <a:solidFill>
                  <a:srgbClr val="000000"/>
                </a:solidFill>
                <a:sym typeface="Arial" charset="0"/>
              </a:rPr>
              <a:t>Light of the world forever reign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more You are more </a:t>
            </a:r>
            <a:endParaRPr lang="en-US" sz="3400" b="1" dirty="0" smtClean="0">
              <a:solidFill>
                <a:srgbClr val="000000"/>
              </a:solidFill>
              <a:sym typeface="Arial" charset="0"/>
            </a:endParaRPr>
          </a:p>
          <a:p>
            <a:pPr algn="ctr"/>
            <a:r>
              <a:rPr lang="en-US" sz="3400" b="1" dirty="0" smtClean="0">
                <a:solidFill>
                  <a:srgbClr val="000000"/>
                </a:solidFill>
                <a:sym typeface="Arial" charset="0"/>
              </a:rPr>
              <a:t>Than my </a:t>
            </a:r>
            <a:r>
              <a:rPr lang="en-US" sz="3400" b="1" dirty="0">
                <a:solidFill>
                  <a:srgbClr val="000000"/>
                </a:solidFill>
                <a:sym typeface="Arial" charset="0"/>
              </a:rPr>
              <a:t>words will ever say</a:t>
            </a:r>
            <a:br>
              <a:rPr lang="en-US" sz="3400" b="1" dirty="0">
                <a:solidFill>
                  <a:srgbClr val="000000"/>
                </a:solidFill>
                <a:sym typeface="Arial" charset="0"/>
              </a:rPr>
            </a:br>
            <a:r>
              <a:rPr lang="en-US" sz="3400" b="1" dirty="0">
                <a:solidFill>
                  <a:srgbClr val="000000"/>
                </a:solidFill>
                <a:sym typeface="Arial" charset="0"/>
              </a:rPr>
              <a:t>You are Lord You are Lord </a:t>
            </a:r>
            <a:endParaRPr lang="en-US" sz="3400" b="1" dirty="0" smtClean="0">
              <a:solidFill>
                <a:srgbClr val="000000"/>
              </a:solidFill>
              <a:sym typeface="Arial" charset="0"/>
            </a:endParaRPr>
          </a:p>
          <a:p>
            <a:pPr algn="ctr"/>
            <a:r>
              <a:rPr lang="en-US" sz="3400" b="1" dirty="0" smtClean="0">
                <a:solidFill>
                  <a:srgbClr val="000000"/>
                </a:solidFill>
                <a:sym typeface="Arial" charset="0"/>
              </a:rPr>
              <a:t>All creation </a:t>
            </a:r>
            <a:r>
              <a:rPr lang="en-US" sz="3400" b="1" dirty="0">
                <a:solidFill>
                  <a:srgbClr val="000000"/>
                </a:solidFill>
                <a:sym typeface="Arial" charset="0"/>
              </a:rPr>
              <a:t>will proclaim</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You are here You are here in</a:t>
            </a:r>
            <a:br>
              <a:rPr lang="en-US" sz="3400" b="1" dirty="0">
                <a:solidFill>
                  <a:srgbClr val="000000"/>
                </a:solidFill>
                <a:sym typeface="Arial" charset="0"/>
              </a:rPr>
            </a:br>
            <a:r>
              <a:rPr lang="en-US" sz="3400" b="1" dirty="0">
                <a:solidFill>
                  <a:srgbClr val="000000"/>
                </a:solidFill>
                <a:sym typeface="Arial" charset="0"/>
              </a:rPr>
              <a:t>Your presence I'm made whole</a:t>
            </a:r>
            <a:br>
              <a:rPr lang="en-US" sz="3400" b="1" dirty="0">
                <a:solidFill>
                  <a:srgbClr val="000000"/>
                </a:solidFill>
                <a:sym typeface="Arial" charset="0"/>
              </a:rPr>
            </a:br>
            <a:r>
              <a:rPr lang="en-US" sz="3400" b="1" dirty="0">
                <a:solidFill>
                  <a:srgbClr val="000000"/>
                </a:solidFill>
                <a:sym typeface="Arial" charset="0"/>
              </a:rPr>
              <a:t>You are God You are God </a:t>
            </a:r>
            <a:endParaRPr lang="en-US" sz="3400" b="1" dirty="0" smtClean="0">
              <a:solidFill>
                <a:srgbClr val="000000"/>
              </a:solidFill>
              <a:sym typeface="Arial" charset="0"/>
            </a:endParaRPr>
          </a:p>
          <a:p>
            <a:pPr algn="ctr"/>
            <a:r>
              <a:rPr lang="en-US" sz="3400" b="1" dirty="0" smtClean="0">
                <a:solidFill>
                  <a:srgbClr val="000000"/>
                </a:solidFill>
                <a:sym typeface="Arial" charset="0"/>
              </a:rPr>
              <a:t>Of all else </a:t>
            </a:r>
            <a:r>
              <a:rPr lang="en-US" sz="3400" b="1" dirty="0">
                <a:solidFill>
                  <a:srgbClr val="000000"/>
                </a:solidFill>
                <a:sym typeface="Arial" charset="0"/>
              </a:rPr>
              <a:t>I'm letting go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05355"/>
            <a:ext cx="8035290" cy="2135576"/>
          </a:xfrm>
        </p:spPr>
        <p:txBody>
          <a:bodyPr>
            <a:noAutofit/>
          </a:bodyPr>
          <a:lstStyle/>
          <a:p>
            <a:pPr>
              <a:spcBef>
                <a:spcPts val="0"/>
              </a:spcBef>
            </a:pPr>
            <a:r>
              <a:rPr lang="en-US" sz="3400" dirty="0" smtClean="0">
                <a:solidFill>
                  <a:schemeClr val="tx1"/>
                </a:solidFill>
              </a:rPr>
              <a:t>I'm reaching for You, I'm singing to You</a:t>
            </a:r>
            <a:br>
              <a:rPr lang="en-US" sz="3400" dirty="0" smtClean="0">
                <a:solidFill>
                  <a:schemeClr val="tx1"/>
                </a:solidFill>
              </a:rPr>
            </a:br>
            <a:r>
              <a:rPr lang="en-US" sz="3400" dirty="0" smtClean="0">
                <a:solidFill>
                  <a:schemeClr val="tx1"/>
                </a:solidFill>
              </a:rPr>
              <a:t>I'm lifting my hands to praise You </a:t>
            </a:r>
          </a:p>
          <a:p>
            <a:pPr>
              <a:spcBef>
                <a:spcPts val="0"/>
              </a:spcBef>
            </a:pPr>
            <a:r>
              <a:rPr lang="en-US" sz="3400" dirty="0" smtClean="0">
                <a:solidFill>
                  <a:schemeClr val="tx1"/>
                </a:solidFill>
              </a:rPr>
              <a:t>I'm lifting my voice to thank You</a:t>
            </a:r>
            <a:br>
              <a:rPr lang="en-US" sz="3400" dirty="0" smtClean="0">
                <a:solidFill>
                  <a:schemeClr val="tx1"/>
                </a:solidFill>
              </a:rPr>
            </a:br>
            <a:endParaRPr lang="en-US" sz="3400" dirty="0">
              <a:solidFill>
                <a:schemeClr val="tx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1627" y="1409735"/>
            <a:ext cx="8068469" cy="2535996"/>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Oh </a:t>
            </a:r>
            <a:r>
              <a:rPr lang="en-US" sz="3400" b="1" dirty="0">
                <a:solidFill>
                  <a:srgbClr val="000000"/>
                </a:solidFill>
                <a:sym typeface="Arial" charset="0"/>
              </a:rPr>
              <a:t>I'm running to </a:t>
            </a:r>
            <a:r>
              <a:rPr lang="en-US" sz="3400" b="1" dirty="0" smtClean="0">
                <a:solidFill>
                  <a:srgbClr val="000000"/>
                </a:solidFill>
                <a:sym typeface="Arial" charset="0"/>
              </a:rPr>
              <a:t>Your arms </a:t>
            </a:r>
          </a:p>
          <a:p>
            <a:pPr algn="ctr"/>
            <a:r>
              <a:rPr lang="en-US" sz="3400" b="1" dirty="0" smtClean="0">
                <a:solidFill>
                  <a:srgbClr val="000000"/>
                </a:solidFill>
                <a:sym typeface="Arial" charset="0"/>
              </a:rPr>
              <a:t>I'm </a:t>
            </a:r>
            <a:r>
              <a:rPr lang="en-US" sz="3400" b="1" dirty="0">
                <a:solidFill>
                  <a:srgbClr val="000000"/>
                </a:solidFill>
                <a:sym typeface="Arial" charset="0"/>
              </a:rPr>
              <a:t>running to Your arms</a:t>
            </a:r>
            <a:br>
              <a:rPr lang="en-US" sz="3400" b="1" dirty="0">
                <a:solidFill>
                  <a:srgbClr val="000000"/>
                </a:solidFill>
                <a:sym typeface="Arial" charset="0"/>
              </a:rPr>
            </a:br>
            <a:r>
              <a:rPr lang="en-US" sz="3400" b="1" dirty="0">
                <a:solidFill>
                  <a:srgbClr val="000000"/>
                </a:solidFill>
                <a:sym typeface="Arial" charset="0"/>
              </a:rPr>
              <a:t>The riches of Your love will</a:t>
            </a:r>
            <a:br>
              <a:rPr lang="en-US" sz="3400" b="1" dirty="0">
                <a:solidFill>
                  <a:srgbClr val="000000"/>
                </a:solidFill>
                <a:sym typeface="Arial" charset="0"/>
              </a:rPr>
            </a:br>
            <a:r>
              <a:rPr lang="en-US" sz="3400" b="1" dirty="0">
                <a:solidFill>
                  <a:srgbClr val="000000"/>
                </a:solidFill>
                <a:sym typeface="Arial" charset="0"/>
              </a:rPr>
              <a:t>Always be enough</a:t>
            </a:r>
            <a:br>
              <a:rPr lang="en-US" sz="3400" b="1" dirty="0">
                <a:solidFill>
                  <a:srgbClr val="000000"/>
                </a:solidFill>
                <a:sym typeface="Arial" charset="0"/>
              </a:rPr>
            </a:br>
            <a:r>
              <a:rPr lang="en-US" sz="3400" b="1" dirty="0">
                <a:solidFill>
                  <a:srgbClr val="000000"/>
                </a:solidFill>
                <a:sym typeface="Arial" charset="0"/>
              </a:rPr>
              <a:t>Nothing compares to Your embrace</a:t>
            </a:r>
            <a:br>
              <a:rPr lang="en-US" sz="3400" b="1" dirty="0">
                <a:solidFill>
                  <a:srgbClr val="000000"/>
                </a:solidFill>
                <a:sym typeface="Arial" charset="0"/>
              </a:rPr>
            </a:br>
            <a:r>
              <a:rPr lang="en-US" sz="3400" b="1" dirty="0">
                <a:solidFill>
                  <a:srgbClr val="000000"/>
                </a:solidFill>
                <a:sym typeface="Arial" charset="0"/>
              </a:rPr>
              <a:t>Light of the world forever </a:t>
            </a:r>
            <a:r>
              <a:rPr lang="en-US" sz="3400" b="1" dirty="0" smtClean="0">
                <a:solidFill>
                  <a:srgbClr val="000000"/>
                </a:solidFill>
                <a:sym typeface="Arial" charset="0"/>
              </a:rPr>
              <a:t>reign</a:t>
            </a:r>
          </a:p>
          <a:p>
            <a:pPr algn="ctr"/>
            <a:r>
              <a:rPr lang="en-US" sz="3000" b="1" dirty="0" smtClean="0">
                <a:solidFill>
                  <a:srgbClr val="000000"/>
                </a:solidFill>
                <a:sym typeface="Arial" charset="0"/>
              </a:rPr>
              <a:t>(repeat)</a:t>
            </a:r>
            <a:endParaRPr lang="en-US" sz="30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301627"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My heart will sing no other Name</a:t>
            </a:r>
            <a:br>
              <a:rPr lang="en-US" sz="3400" b="1" dirty="0">
                <a:solidFill>
                  <a:srgbClr val="000000"/>
                </a:solidFill>
                <a:sym typeface="Arial" charset="0"/>
              </a:rPr>
            </a:br>
            <a:r>
              <a:rPr lang="en-US" sz="3400" b="1" dirty="0">
                <a:solidFill>
                  <a:srgbClr val="000000"/>
                </a:solidFill>
                <a:sym typeface="Arial" charset="0"/>
              </a:rPr>
              <a:t>Jesus </a:t>
            </a:r>
            <a:r>
              <a:rPr lang="en-US" sz="3400" b="1" dirty="0" err="1" smtClean="0">
                <a:solidFill>
                  <a:srgbClr val="000000"/>
                </a:solidFill>
                <a:sym typeface="Arial" charset="0"/>
              </a:rPr>
              <a:t>Jesus</a:t>
            </a:r>
            <a:endParaRPr lang="en-US" sz="3400" b="1" dirty="0" smtClean="0">
              <a:solidFill>
                <a:srgbClr val="000000"/>
              </a:solidFill>
              <a:sym typeface="Arial" charset="0"/>
            </a:endParaRPr>
          </a:p>
          <a:p>
            <a:pPr algn="ctr"/>
            <a:r>
              <a:rPr lang="en-US" sz="3400" b="1" dirty="0" smtClean="0">
                <a:solidFill>
                  <a:srgbClr val="000000"/>
                </a:solidFill>
                <a:sym typeface="Arial" charset="0"/>
              </a:rPr>
              <a:t>(repeat)</a:t>
            </a: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01627" y="1354931"/>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Oh </a:t>
            </a:r>
            <a:r>
              <a:rPr lang="en-US" sz="3400" b="1" dirty="0">
                <a:solidFill>
                  <a:srgbClr val="000000"/>
                </a:solidFill>
                <a:sym typeface="Arial" charset="0"/>
              </a:rPr>
              <a:t>I'm running to </a:t>
            </a:r>
            <a:r>
              <a:rPr lang="en-US" sz="3400" b="1" dirty="0" smtClean="0">
                <a:solidFill>
                  <a:srgbClr val="000000"/>
                </a:solidFill>
                <a:sym typeface="Arial" charset="0"/>
              </a:rPr>
              <a:t>Your arms </a:t>
            </a:r>
          </a:p>
          <a:p>
            <a:pPr algn="ctr"/>
            <a:r>
              <a:rPr lang="en-US" sz="3400" b="1" dirty="0" smtClean="0">
                <a:solidFill>
                  <a:srgbClr val="000000"/>
                </a:solidFill>
                <a:sym typeface="Arial" charset="0"/>
              </a:rPr>
              <a:t>I'm </a:t>
            </a:r>
            <a:r>
              <a:rPr lang="en-US" sz="3400" b="1" dirty="0">
                <a:solidFill>
                  <a:srgbClr val="000000"/>
                </a:solidFill>
                <a:sym typeface="Arial" charset="0"/>
              </a:rPr>
              <a:t>running to Your arms</a:t>
            </a:r>
            <a:br>
              <a:rPr lang="en-US" sz="3400" b="1" dirty="0">
                <a:solidFill>
                  <a:srgbClr val="000000"/>
                </a:solidFill>
                <a:sym typeface="Arial" charset="0"/>
              </a:rPr>
            </a:br>
            <a:r>
              <a:rPr lang="en-US" sz="3400" b="1" dirty="0">
                <a:solidFill>
                  <a:srgbClr val="000000"/>
                </a:solidFill>
                <a:sym typeface="Arial" charset="0"/>
              </a:rPr>
              <a:t>The riches of Your love will</a:t>
            </a:r>
            <a:br>
              <a:rPr lang="en-US" sz="3400" b="1" dirty="0">
                <a:solidFill>
                  <a:srgbClr val="000000"/>
                </a:solidFill>
                <a:sym typeface="Arial" charset="0"/>
              </a:rPr>
            </a:br>
            <a:r>
              <a:rPr lang="en-US" sz="3400" b="1" dirty="0">
                <a:solidFill>
                  <a:srgbClr val="000000"/>
                </a:solidFill>
                <a:sym typeface="Arial" charset="0"/>
              </a:rPr>
              <a:t>Always be enough</a:t>
            </a:r>
            <a:br>
              <a:rPr lang="en-US" sz="3400" b="1" dirty="0">
                <a:solidFill>
                  <a:srgbClr val="000000"/>
                </a:solidFill>
                <a:sym typeface="Arial" charset="0"/>
              </a:rPr>
            </a:br>
            <a:r>
              <a:rPr lang="en-US" sz="3400" b="1" dirty="0">
                <a:solidFill>
                  <a:srgbClr val="000000"/>
                </a:solidFill>
                <a:sym typeface="Arial" charset="0"/>
              </a:rPr>
              <a:t>Nothing compares to Your embrace</a:t>
            </a:r>
            <a:br>
              <a:rPr lang="en-US" sz="3400" b="1" dirty="0">
                <a:solidFill>
                  <a:srgbClr val="000000"/>
                </a:solidFill>
                <a:sym typeface="Arial" charset="0"/>
              </a:rPr>
            </a:br>
            <a:r>
              <a:rPr lang="en-US" sz="3400" b="1" dirty="0">
                <a:solidFill>
                  <a:srgbClr val="000000"/>
                </a:solidFill>
                <a:sym typeface="Arial" charset="0"/>
              </a:rPr>
              <a:t>Light of the world forever </a:t>
            </a:r>
            <a:r>
              <a:rPr lang="en-US" sz="3400" b="1" dirty="0" smtClean="0">
                <a:solidFill>
                  <a:srgbClr val="000000"/>
                </a:solidFill>
                <a:sym typeface="Arial" charset="0"/>
              </a:rPr>
              <a:t>reign</a:t>
            </a:r>
          </a:p>
          <a:p>
            <a:pPr algn="ctr"/>
            <a:r>
              <a:rPr lang="en-US" sz="3000" b="1" dirty="0" smtClean="0">
                <a:solidFill>
                  <a:srgbClr val="000000"/>
                </a:solidFill>
                <a:sym typeface="Arial" charset="0"/>
              </a:rPr>
              <a:t>(repeat)</a:t>
            </a:r>
            <a:endParaRPr lang="en-US" sz="30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301627" y="14860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My heart will sing no other Name</a:t>
            </a:r>
            <a:br>
              <a:rPr lang="en-US" sz="3400" b="1" dirty="0">
                <a:solidFill>
                  <a:srgbClr val="000000"/>
                </a:solidFill>
                <a:sym typeface="Arial" charset="0"/>
              </a:rPr>
            </a:br>
            <a:r>
              <a:rPr lang="en-US" sz="3400" b="1" dirty="0">
                <a:solidFill>
                  <a:srgbClr val="000000"/>
                </a:solidFill>
                <a:sym typeface="Arial" charset="0"/>
              </a:rPr>
              <a:t>Jesus </a:t>
            </a:r>
            <a:r>
              <a:rPr lang="en-US" sz="3400" b="1" dirty="0" err="1">
                <a:solidFill>
                  <a:srgbClr val="000000"/>
                </a:solidFill>
                <a:sym typeface="Arial" charset="0"/>
              </a:rPr>
              <a:t>Jesus</a:t>
            </a:r>
            <a:endParaRPr lang="en-US" sz="3400" b="1" dirty="0">
              <a:solidFill>
                <a:srgbClr val="000000"/>
              </a:solidFill>
              <a:sym typeface="Arial" charset="0"/>
            </a:endParaRPr>
          </a:p>
        </p:txBody>
      </p:sp>
      <p:sp>
        <p:nvSpPr>
          <p:cNvPr id="75779" name="Rectangle 3"/>
          <p:cNvSpPr>
            <a:spLocks noChangeArrowheads="1"/>
          </p:cNvSpPr>
          <p:nvPr/>
        </p:nvSpPr>
        <p:spPr bwMode="auto">
          <a:xfrm>
            <a:off x="301627" y="4588152"/>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Jason Ingram, Reuben Morgan</a:t>
            </a:r>
          </a:p>
        </p:txBody>
      </p:sp>
      <p:sp>
        <p:nvSpPr>
          <p:cNvPr id="75780" name="Rectangle 4"/>
          <p:cNvSpPr>
            <a:spLocks noChangeArrowheads="1"/>
          </p:cNvSpPr>
          <p:nvPr/>
        </p:nvSpPr>
        <p:spPr bwMode="auto">
          <a:xfrm>
            <a:off x="301627" y="4766912"/>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2009 SHOUT! Publishing, Windsor Hill Music, Sony/ATV Timber Publishing</a:t>
            </a:r>
          </a:p>
        </p:txBody>
      </p:sp>
      <p:sp>
        <p:nvSpPr>
          <p:cNvPr id="75781" name="Rectangle 5"/>
          <p:cNvSpPr>
            <a:spLocks noChangeArrowheads="1"/>
          </p:cNvSpPr>
          <p:nvPr/>
        </p:nvSpPr>
        <p:spPr bwMode="auto">
          <a:xfrm>
            <a:off x="301627" y="494567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301626" y="911467"/>
            <a:ext cx="8068469" cy="595864"/>
          </a:xfrm>
          <a:prstGeom prst="rect">
            <a:avLst/>
          </a:prstGeom>
          <a:noFill/>
          <a:ln w="9525">
            <a:noFill/>
            <a:miter lim="800000"/>
            <a:headEnd/>
            <a:tailEnd/>
          </a:ln>
          <a:effectLst/>
        </p:spPr>
        <p:txBody>
          <a:bodyPr wrap="none" anchor="ctr"/>
          <a:lstStyle/>
          <a:p>
            <a:pPr algn="ctr"/>
            <a:r>
              <a:rPr lang="en-US" sz="3600" b="1" dirty="0">
                <a:solidFill>
                  <a:srgbClr val="000000"/>
                </a:solidFill>
                <a:sym typeface="Arial" charset="0"/>
              </a:rPr>
              <a:t>Here In Your Presence</a:t>
            </a:r>
          </a:p>
        </p:txBody>
      </p:sp>
      <p:sp>
        <p:nvSpPr>
          <p:cNvPr id="96258" name="Rectangle 2"/>
          <p:cNvSpPr>
            <a:spLocks noChangeArrowheads="1"/>
          </p:cNvSpPr>
          <p:nvPr/>
        </p:nvSpPr>
        <p:spPr bwMode="auto">
          <a:xfrm>
            <a:off x="301626" y="1943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Found in Your hands, fullness of joy</a:t>
            </a:r>
            <a:br>
              <a:rPr lang="en-US" sz="3400" b="1" dirty="0">
                <a:solidFill>
                  <a:srgbClr val="000000"/>
                </a:solidFill>
                <a:sym typeface="Arial" charset="0"/>
              </a:rPr>
            </a:br>
            <a:r>
              <a:rPr lang="en-US" sz="3400" b="1" dirty="0">
                <a:solidFill>
                  <a:srgbClr val="000000"/>
                </a:solidFill>
                <a:sym typeface="Arial" charset="0"/>
              </a:rPr>
              <a:t>Every fear suddenly wiped away</a:t>
            </a:r>
            <a:br>
              <a:rPr lang="en-US" sz="3400" b="1" dirty="0">
                <a:solidFill>
                  <a:srgbClr val="000000"/>
                </a:solidFill>
                <a:sym typeface="Arial" charset="0"/>
              </a:rPr>
            </a:br>
            <a:r>
              <a:rPr lang="en-US" sz="3400" b="1" dirty="0">
                <a:solidFill>
                  <a:srgbClr val="000000"/>
                </a:solidFill>
                <a:sym typeface="Arial" charset="0"/>
              </a:rPr>
              <a:t>Here in Your Presence</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01626" y="1583531"/>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All </a:t>
            </a:r>
            <a:r>
              <a:rPr lang="en-US" sz="3400" b="1" dirty="0">
                <a:solidFill>
                  <a:srgbClr val="000000"/>
                </a:solidFill>
                <a:sym typeface="Arial" charset="0"/>
              </a:rPr>
              <a:t>of my gains now fade away</a:t>
            </a:r>
            <a:br>
              <a:rPr lang="en-US" sz="3400" b="1" dirty="0">
                <a:solidFill>
                  <a:srgbClr val="000000"/>
                </a:solidFill>
                <a:sym typeface="Arial" charset="0"/>
              </a:rPr>
            </a:br>
            <a:r>
              <a:rPr lang="en-US" sz="3400" b="1" dirty="0">
                <a:solidFill>
                  <a:srgbClr val="000000"/>
                </a:solidFill>
                <a:sym typeface="Arial" charset="0"/>
              </a:rPr>
              <a:t>Every crown no longer on display</a:t>
            </a:r>
            <a:br>
              <a:rPr lang="en-US" sz="3400" b="1" dirty="0">
                <a:solidFill>
                  <a:srgbClr val="000000"/>
                </a:solidFill>
                <a:sym typeface="Arial" charset="0"/>
              </a:rPr>
            </a:br>
            <a:r>
              <a:rPr lang="en-US" sz="3400" b="1" dirty="0">
                <a:solidFill>
                  <a:srgbClr val="000000"/>
                </a:solidFill>
                <a:sym typeface="Arial" charset="0"/>
              </a:rPr>
              <a:t>Here in Your Presence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01626" y="14860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Heaven is trembling in awe of</a:t>
            </a:r>
            <a:br>
              <a:rPr lang="en-US" sz="3400" b="1" dirty="0">
                <a:solidFill>
                  <a:srgbClr val="000000"/>
                </a:solidFill>
                <a:sym typeface="Arial" charset="0"/>
              </a:rPr>
            </a:br>
            <a:r>
              <a:rPr lang="en-US" sz="3400" b="1" dirty="0">
                <a:solidFill>
                  <a:srgbClr val="000000"/>
                </a:solidFill>
                <a:sym typeface="Arial" charset="0"/>
              </a:rPr>
              <a:t>Your wonders</a:t>
            </a:r>
            <a:br>
              <a:rPr lang="en-US" sz="3400" b="1" dirty="0">
                <a:solidFill>
                  <a:srgbClr val="000000"/>
                </a:solidFill>
                <a:sym typeface="Arial" charset="0"/>
              </a:rPr>
            </a:br>
            <a:r>
              <a:rPr lang="en-US" sz="3400" b="1" dirty="0">
                <a:solidFill>
                  <a:srgbClr val="000000"/>
                </a:solidFill>
                <a:sym typeface="Arial" charset="0"/>
              </a:rPr>
              <a:t>The kings and their kingdoms</a:t>
            </a:r>
            <a:br>
              <a:rPr lang="en-US" sz="3400" b="1" dirty="0">
                <a:solidFill>
                  <a:srgbClr val="000000"/>
                </a:solidFill>
                <a:sym typeface="Arial" charset="0"/>
              </a:rPr>
            </a:br>
            <a:r>
              <a:rPr lang="en-US" sz="3400" b="1" dirty="0">
                <a:solidFill>
                  <a:srgbClr val="000000"/>
                </a:solidFill>
                <a:sym typeface="Arial" charset="0"/>
              </a:rPr>
              <a:t>Are standing amazed</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01626" y="14860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Here in Your </a:t>
            </a:r>
            <a:r>
              <a:rPr lang="en-US" sz="3400" b="1" dirty="0" smtClean="0">
                <a:solidFill>
                  <a:srgbClr val="000000"/>
                </a:solidFill>
                <a:sym typeface="Arial" charset="0"/>
              </a:rPr>
              <a:t>Presence</a:t>
            </a:r>
          </a:p>
          <a:p>
            <a:pPr algn="ctr"/>
            <a:r>
              <a:rPr lang="en-US" sz="3400" b="1" dirty="0" smtClean="0">
                <a:solidFill>
                  <a:srgbClr val="000000"/>
                </a:solidFill>
                <a:sym typeface="Arial" charset="0"/>
              </a:rPr>
              <a:t>We </a:t>
            </a:r>
            <a:r>
              <a:rPr lang="en-US" sz="3400" b="1" dirty="0">
                <a:solidFill>
                  <a:srgbClr val="000000"/>
                </a:solidFill>
                <a:sym typeface="Arial" charset="0"/>
              </a:rPr>
              <a:t>are undone</a:t>
            </a:r>
            <a:br>
              <a:rPr lang="en-US" sz="3400" b="1" dirty="0">
                <a:solidFill>
                  <a:srgbClr val="000000"/>
                </a:solidFill>
                <a:sym typeface="Arial" charset="0"/>
              </a:rPr>
            </a:br>
            <a:r>
              <a:rPr lang="en-US" sz="3400" b="1" dirty="0">
                <a:solidFill>
                  <a:srgbClr val="000000"/>
                </a:solidFill>
                <a:sym typeface="Arial" charset="0"/>
              </a:rPr>
              <a:t>Here in Your Presence </a:t>
            </a:r>
            <a:endParaRPr lang="en-US" sz="3400" b="1" dirty="0" smtClean="0">
              <a:solidFill>
                <a:srgbClr val="000000"/>
              </a:solidFill>
              <a:sym typeface="Arial" charset="0"/>
            </a:endParaRPr>
          </a:p>
          <a:p>
            <a:pPr algn="ctr"/>
            <a:r>
              <a:rPr lang="en-US" sz="3400" b="1" dirty="0" smtClean="0">
                <a:solidFill>
                  <a:srgbClr val="000000"/>
                </a:solidFill>
                <a:sym typeface="Arial" charset="0"/>
              </a:rPr>
              <a:t>Heaven and </a:t>
            </a:r>
            <a:r>
              <a:rPr lang="en-US" sz="3400" b="1" dirty="0">
                <a:solidFill>
                  <a:srgbClr val="000000"/>
                </a:solidFill>
                <a:sym typeface="Arial" charset="0"/>
              </a:rPr>
              <a:t>earth become one</a:t>
            </a:r>
            <a:br>
              <a:rPr lang="en-US" sz="3400" b="1" dirty="0">
                <a:solidFill>
                  <a:srgbClr val="000000"/>
                </a:solidFill>
                <a:sym typeface="Arial" charset="0"/>
              </a:rPr>
            </a:br>
            <a:endParaRPr lang="en-US" sz="3400" b="1" dirty="0" smtClean="0">
              <a:solidFill>
                <a:srgbClr val="000000"/>
              </a:solidFill>
              <a:sym typeface="Arial" charset="0"/>
            </a:endParaRPr>
          </a:p>
          <a:p>
            <a:pPr algn="ct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endParaRPr lang="en-US" sz="3400" dirty="0">
              <a:solidFill>
                <a:srgbClr val="000000"/>
              </a:solidFill>
              <a:sym typeface="Arial" charset="0"/>
            </a:endParaRPr>
          </a:p>
        </p:txBody>
      </p:sp>
      <p:sp>
        <p:nvSpPr>
          <p:cNvPr id="7" name="Rectangle 6"/>
          <p:cNvSpPr/>
          <p:nvPr/>
        </p:nvSpPr>
        <p:spPr>
          <a:xfrm>
            <a:off x="361950" y="1529893"/>
            <a:ext cx="7962900" cy="2187238"/>
          </a:xfrm>
          <a:prstGeom prst="rect">
            <a:avLst/>
          </a:prstGeom>
        </p:spPr>
        <p:txBody>
          <a:bodyPr wrap="square">
            <a:spAutoFit/>
          </a:bodyPr>
          <a:lstStyle/>
          <a:p>
            <a:pPr lvl="0" algn="ctr"/>
            <a:r>
              <a:rPr lang="en-US" sz="3400" b="1" dirty="0" smtClean="0">
                <a:solidFill>
                  <a:srgbClr val="000000"/>
                </a:solidFill>
                <a:sym typeface="Arial" charset="0"/>
              </a:rPr>
              <a:t>Here in Your Presence </a:t>
            </a:r>
          </a:p>
          <a:p>
            <a:pPr lvl="0" algn="ctr"/>
            <a:r>
              <a:rPr lang="en-US" sz="3400" b="1" dirty="0" smtClean="0">
                <a:solidFill>
                  <a:srgbClr val="000000"/>
                </a:solidFill>
                <a:sym typeface="Arial" charset="0"/>
              </a:rPr>
              <a:t>All things are new</a:t>
            </a:r>
          </a:p>
          <a:p>
            <a:pPr lvl="0" algn="ctr"/>
            <a:r>
              <a:rPr lang="en-US" sz="3400" b="1" dirty="0" smtClean="0">
                <a:solidFill>
                  <a:srgbClr val="000000"/>
                </a:solidFill>
                <a:sym typeface="Arial" charset="0"/>
              </a:rPr>
              <a:t>Here in Your Presence</a:t>
            </a:r>
          </a:p>
          <a:p>
            <a:pPr lvl="0" algn="ctr"/>
            <a:r>
              <a:rPr lang="en-US" sz="3400" b="1" dirty="0" smtClean="0">
                <a:solidFill>
                  <a:srgbClr val="000000"/>
                </a:solidFill>
                <a:sym typeface="Arial" charset="0"/>
              </a:rPr>
              <a:t>Everything bows before You</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01626"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Found in Your hands, fullness of joy</a:t>
            </a:r>
            <a:br>
              <a:rPr lang="en-US" sz="3400" b="1" dirty="0">
                <a:solidFill>
                  <a:srgbClr val="000000"/>
                </a:solidFill>
                <a:sym typeface="Arial" charset="0"/>
              </a:rPr>
            </a:br>
            <a:r>
              <a:rPr lang="en-US" sz="3400" b="1" dirty="0">
                <a:solidFill>
                  <a:srgbClr val="000000"/>
                </a:solidFill>
                <a:sym typeface="Arial" charset="0"/>
              </a:rPr>
              <a:t>Every fear suddenly wiped away</a:t>
            </a:r>
            <a:br>
              <a:rPr lang="en-US" sz="3400" b="1" dirty="0">
                <a:solidFill>
                  <a:srgbClr val="000000"/>
                </a:solidFill>
                <a:sym typeface="Arial" charset="0"/>
              </a:rPr>
            </a:br>
            <a:r>
              <a:rPr lang="en-US" sz="3400" b="1" dirty="0">
                <a:solidFill>
                  <a:srgbClr val="000000"/>
                </a:solidFill>
                <a:sym typeface="Arial" charset="0"/>
              </a:rPr>
              <a:t>Here in Your Presence</a:t>
            </a:r>
            <a:br>
              <a:rPr lang="en-US" sz="3400" b="1" dirty="0">
                <a:solidFill>
                  <a:srgbClr val="000000"/>
                </a:solidFill>
                <a:sym typeface="Arial" charset="0"/>
              </a:rPr>
            </a:b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81132"/>
            <a:ext cx="7719060" cy="2593199"/>
          </a:xfrm>
        </p:spPr>
        <p:txBody>
          <a:bodyPr>
            <a:normAutofit/>
          </a:bodyPr>
          <a:lstStyle/>
          <a:p>
            <a:pPr>
              <a:spcBef>
                <a:spcPts val="0"/>
              </a:spcBef>
            </a:pPr>
            <a:r>
              <a:rPr lang="en-US" sz="3400" dirty="0" smtClean="0">
                <a:solidFill>
                  <a:schemeClr val="tx1"/>
                </a:solidFill>
              </a:rPr>
              <a:t>I'm reaching for You, Jesus I need You</a:t>
            </a:r>
            <a:br>
              <a:rPr lang="en-US" sz="3400" dirty="0" smtClean="0">
                <a:solidFill>
                  <a:schemeClr val="tx1"/>
                </a:solidFill>
              </a:rPr>
            </a:br>
            <a:r>
              <a:rPr lang="en-US" sz="3400" dirty="0" smtClean="0">
                <a:solidFill>
                  <a:schemeClr val="tx1"/>
                </a:solidFill>
              </a:rPr>
              <a:t>I'm giving my heart to know You,</a:t>
            </a:r>
          </a:p>
          <a:p>
            <a:pPr>
              <a:spcBef>
                <a:spcPts val="0"/>
              </a:spcBef>
            </a:pPr>
            <a:r>
              <a:rPr lang="en-US" sz="3400" dirty="0" smtClean="0">
                <a:solidFill>
                  <a:schemeClr val="tx1"/>
                </a:solidFill>
              </a:rPr>
              <a:t> I'm living my life to serve You</a:t>
            </a:r>
            <a:br>
              <a:rPr lang="en-US" sz="3400" dirty="0" smtClean="0">
                <a:solidFill>
                  <a:schemeClr val="tx1"/>
                </a:solidFill>
              </a:rPr>
            </a:br>
            <a:r>
              <a:rPr lang="en-US" sz="3400" dirty="0" smtClean="0">
                <a:solidFill>
                  <a:schemeClr val="tx1"/>
                </a:solidFill>
              </a:rPr>
              <a:t>I'm reaching for You</a:t>
            </a:r>
            <a:endParaRPr lang="en-US" sz="3400" dirty="0">
              <a:solidFill>
                <a:schemeClr val="tx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301626" y="1562276"/>
            <a:ext cx="8068469" cy="2383455"/>
          </a:xfrm>
          <a:prstGeom prst="rect">
            <a:avLst/>
          </a:prstGeom>
          <a:noFill/>
          <a:ln w="9525">
            <a:noFill/>
            <a:miter lim="800000"/>
            <a:headEnd/>
            <a:tailEnd/>
          </a:ln>
          <a:effectLst/>
        </p:spPr>
        <p:txBody>
          <a:bodyPr wrap="none"/>
          <a:lstStyle/>
          <a:p>
            <a:pPr algn="ctr"/>
            <a:r>
              <a:rPr lang="en-US" sz="3400" b="1" dirty="0" smtClean="0">
                <a:solidFill>
                  <a:srgbClr val="000000"/>
                </a:solidFill>
                <a:sym typeface="Arial" charset="0"/>
              </a:rPr>
              <a:t>All </a:t>
            </a:r>
            <a:r>
              <a:rPr lang="en-US" sz="3400" b="1" dirty="0">
                <a:solidFill>
                  <a:srgbClr val="000000"/>
                </a:solidFill>
                <a:sym typeface="Arial" charset="0"/>
              </a:rPr>
              <a:t>of my gains now fade away</a:t>
            </a:r>
            <a:br>
              <a:rPr lang="en-US" sz="3400" b="1" dirty="0">
                <a:solidFill>
                  <a:srgbClr val="000000"/>
                </a:solidFill>
                <a:sym typeface="Arial" charset="0"/>
              </a:rPr>
            </a:br>
            <a:r>
              <a:rPr lang="en-US" sz="3400" b="1" dirty="0">
                <a:solidFill>
                  <a:srgbClr val="000000"/>
                </a:solidFill>
                <a:sym typeface="Arial" charset="0"/>
              </a:rPr>
              <a:t>Every crown no longer on display</a:t>
            </a:r>
            <a:br>
              <a:rPr lang="en-US" sz="3400" b="1" dirty="0">
                <a:solidFill>
                  <a:srgbClr val="000000"/>
                </a:solidFill>
                <a:sym typeface="Arial" charset="0"/>
              </a:rPr>
            </a:br>
            <a:r>
              <a:rPr lang="en-US" sz="3400" b="1" dirty="0">
                <a:solidFill>
                  <a:srgbClr val="000000"/>
                </a:solidFill>
                <a:sym typeface="Arial" charset="0"/>
              </a:rPr>
              <a:t>Here in Your Presence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301626"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Heaven is trembling in awe of</a:t>
            </a:r>
            <a:br>
              <a:rPr lang="en-US" sz="3400" b="1" dirty="0">
                <a:solidFill>
                  <a:srgbClr val="000000"/>
                </a:solidFill>
                <a:sym typeface="Arial" charset="0"/>
              </a:rPr>
            </a:br>
            <a:r>
              <a:rPr lang="en-US" sz="3400" b="1" dirty="0">
                <a:solidFill>
                  <a:srgbClr val="000000"/>
                </a:solidFill>
                <a:sym typeface="Arial" charset="0"/>
              </a:rPr>
              <a:t>Your wonders</a:t>
            </a:r>
            <a:br>
              <a:rPr lang="en-US" sz="3400" b="1" dirty="0">
                <a:solidFill>
                  <a:srgbClr val="000000"/>
                </a:solidFill>
                <a:sym typeface="Arial" charset="0"/>
              </a:rPr>
            </a:br>
            <a:r>
              <a:rPr lang="en-US" sz="3400" b="1" dirty="0">
                <a:solidFill>
                  <a:srgbClr val="000000"/>
                </a:solidFill>
                <a:sym typeface="Arial" charset="0"/>
              </a:rPr>
              <a:t>The kings and their kingdoms</a:t>
            </a:r>
            <a:br>
              <a:rPr lang="en-US" sz="3400" b="1" dirty="0">
                <a:solidFill>
                  <a:srgbClr val="000000"/>
                </a:solidFill>
                <a:sym typeface="Arial" charset="0"/>
              </a:rPr>
            </a:br>
            <a:r>
              <a:rPr lang="en-US" sz="3400" b="1" dirty="0">
                <a:solidFill>
                  <a:srgbClr val="000000"/>
                </a:solidFill>
                <a:sym typeface="Arial" charset="0"/>
              </a:rPr>
              <a:t>Are standing amazed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01626"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Here in Your </a:t>
            </a:r>
            <a:r>
              <a:rPr lang="en-US" sz="3400" b="1" dirty="0" smtClean="0">
                <a:solidFill>
                  <a:srgbClr val="000000"/>
                </a:solidFill>
                <a:sym typeface="Arial" charset="0"/>
              </a:rPr>
              <a:t>Presence</a:t>
            </a:r>
          </a:p>
          <a:p>
            <a:pPr algn="ctr"/>
            <a:r>
              <a:rPr lang="en-US" sz="3400" b="1" dirty="0" smtClean="0">
                <a:solidFill>
                  <a:srgbClr val="000000"/>
                </a:solidFill>
                <a:sym typeface="Arial" charset="0"/>
              </a:rPr>
              <a:t>We </a:t>
            </a:r>
            <a:r>
              <a:rPr lang="en-US" sz="3400" b="1" dirty="0">
                <a:solidFill>
                  <a:srgbClr val="000000"/>
                </a:solidFill>
                <a:sym typeface="Arial" charset="0"/>
              </a:rPr>
              <a:t>are undone</a:t>
            </a:r>
            <a:br>
              <a:rPr lang="en-US" sz="3400" b="1" dirty="0">
                <a:solidFill>
                  <a:srgbClr val="000000"/>
                </a:solidFill>
                <a:sym typeface="Arial" charset="0"/>
              </a:rPr>
            </a:br>
            <a:r>
              <a:rPr lang="en-US" sz="3400" b="1" dirty="0">
                <a:solidFill>
                  <a:srgbClr val="000000"/>
                </a:solidFill>
                <a:sym typeface="Arial" charset="0"/>
              </a:rPr>
              <a:t>Here in Your Presence </a:t>
            </a:r>
            <a:endParaRPr lang="en-US" sz="3400" b="1" dirty="0" smtClean="0">
              <a:solidFill>
                <a:srgbClr val="000000"/>
              </a:solidFill>
              <a:sym typeface="Arial" charset="0"/>
            </a:endParaRPr>
          </a:p>
          <a:p>
            <a:pPr algn="ctr"/>
            <a:r>
              <a:rPr lang="en-US" sz="3400" b="1" dirty="0" smtClean="0">
                <a:solidFill>
                  <a:srgbClr val="000000"/>
                </a:solidFill>
                <a:sym typeface="Arial" charset="0"/>
              </a:rPr>
              <a:t>Heaven and </a:t>
            </a:r>
            <a:r>
              <a:rPr lang="en-US" sz="3400" b="1" dirty="0">
                <a:solidFill>
                  <a:srgbClr val="000000"/>
                </a:solidFill>
                <a:sym typeface="Arial" charset="0"/>
              </a:rPr>
              <a:t>earth become one</a:t>
            </a:r>
            <a:br>
              <a:rPr lang="en-US" sz="3400" b="1" dirty="0">
                <a:solidFill>
                  <a:srgbClr val="000000"/>
                </a:solidFill>
                <a:sym typeface="Arial" charset="0"/>
              </a:rPr>
            </a:br>
            <a:endParaRPr lang="en-US" sz="3400" b="1" dirty="0" smtClean="0">
              <a:solidFill>
                <a:srgbClr val="000000"/>
              </a:solidFill>
              <a:sym typeface="Arial" charset="0"/>
            </a:endParaRPr>
          </a:p>
          <a:p>
            <a:pPr algn="ct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endParaRPr lang="en-US" sz="3400" dirty="0">
              <a:solidFill>
                <a:srgbClr val="000000"/>
              </a:solidFill>
              <a:sym typeface="Arial" charset="0"/>
            </a:endParaRPr>
          </a:p>
        </p:txBody>
      </p:sp>
      <p:sp>
        <p:nvSpPr>
          <p:cNvPr id="7" name="Rectangle 6"/>
          <p:cNvSpPr/>
          <p:nvPr/>
        </p:nvSpPr>
        <p:spPr>
          <a:xfrm>
            <a:off x="361950" y="1529893"/>
            <a:ext cx="7962900" cy="2187238"/>
          </a:xfrm>
          <a:prstGeom prst="rect">
            <a:avLst/>
          </a:prstGeom>
        </p:spPr>
        <p:txBody>
          <a:bodyPr wrap="square">
            <a:spAutoFit/>
          </a:bodyPr>
          <a:lstStyle/>
          <a:p>
            <a:pPr lvl="0" algn="ctr"/>
            <a:r>
              <a:rPr lang="en-US" sz="3400" b="1" dirty="0" smtClean="0">
                <a:solidFill>
                  <a:srgbClr val="000000"/>
                </a:solidFill>
                <a:sym typeface="Arial" charset="0"/>
              </a:rPr>
              <a:t>Here in Your Presence </a:t>
            </a:r>
          </a:p>
          <a:p>
            <a:pPr lvl="0" algn="ctr"/>
            <a:r>
              <a:rPr lang="en-US" sz="3400" b="1" dirty="0" smtClean="0">
                <a:solidFill>
                  <a:srgbClr val="000000"/>
                </a:solidFill>
                <a:sym typeface="Arial" charset="0"/>
              </a:rPr>
              <a:t>All things are new</a:t>
            </a:r>
          </a:p>
          <a:p>
            <a:pPr lvl="0" algn="ctr"/>
            <a:r>
              <a:rPr lang="en-US" sz="3400" b="1" dirty="0" smtClean="0">
                <a:solidFill>
                  <a:srgbClr val="000000"/>
                </a:solidFill>
                <a:sym typeface="Arial" charset="0"/>
              </a:rPr>
              <a:t>Here in Your Presence</a:t>
            </a:r>
          </a:p>
          <a:p>
            <a:pPr lvl="0" algn="ctr"/>
            <a:r>
              <a:rPr lang="en-US" sz="3400" b="1" dirty="0" smtClean="0">
                <a:solidFill>
                  <a:srgbClr val="000000"/>
                </a:solidFill>
                <a:sym typeface="Arial" charset="0"/>
              </a:rPr>
              <a:t>Everything bows before You</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301626" y="16384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Wonderful, beautiful, glorious</a:t>
            </a:r>
            <a:br>
              <a:rPr lang="en-US" sz="3400" b="1" dirty="0">
                <a:solidFill>
                  <a:srgbClr val="000000"/>
                </a:solidFill>
                <a:sym typeface="Arial" charset="0"/>
              </a:rPr>
            </a:br>
            <a:r>
              <a:rPr lang="en-US" sz="3400" b="1" dirty="0">
                <a:solidFill>
                  <a:srgbClr val="000000"/>
                </a:solidFill>
                <a:sym typeface="Arial" charset="0"/>
              </a:rPr>
              <a:t>Matchless in </a:t>
            </a:r>
            <a:r>
              <a:rPr lang="en-US" sz="3400" b="1" dirty="0" smtClean="0">
                <a:solidFill>
                  <a:srgbClr val="000000"/>
                </a:solidFill>
                <a:sym typeface="Arial" charset="0"/>
              </a:rPr>
              <a:t>every </a:t>
            </a:r>
            <a:r>
              <a:rPr lang="en-US" sz="3400" b="1" dirty="0">
                <a:solidFill>
                  <a:srgbClr val="000000"/>
                </a:solidFill>
                <a:sym typeface="Arial" charset="0"/>
              </a:rPr>
              <a:t>way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301626" y="1562276"/>
            <a:ext cx="8068469" cy="2383455"/>
          </a:xfrm>
          <a:prstGeom prst="rect">
            <a:avLst/>
          </a:prstGeom>
          <a:noFill/>
          <a:ln w="9525">
            <a:noFill/>
            <a:miter lim="800000"/>
            <a:headEnd/>
            <a:tailEnd/>
          </a:ln>
          <a:effectLst/>
        </p:spPr>
        <p:txBody>
          <a:bodyPr wrap="none"/>
          <a:lstStyle/>
          <a:p>
            <a:pPr algn="ctr"/>
            <a:r>
              <a:rPr lang="en-US" sz="3400" b="1" dirty="0">
                <a:solidFill>
                  <a:srgbClr val="000000"/>
                </a:solidFill>
                <a:sym typeface="Arial" charset="0"/>
              </a:rPr>
              <a:t>Here in Your </a:t>
            </a:r>
            <a:r>
              <a:rPr lang="en-US" sz="3400" b="1" dirty="0" smtClean="0">
                <a:solidFill>
                  <a:srgbClr val="000000"/>
                </a:solidFill>
                <a:sym typeface="Arial" charset="0"/>
              </a:rPr>
              <a:t>Presence</a:t>
            </a:r>
          </a:p>
          <a:p>
            <a:pPr algn="ctr"/>
            <a:r>
              <a:rPr lang="en-US" sz="3400" b="1" dirty="0" smtClean="0">
                <a:solidFill>
                  <a:srgbClr val="000000"/>
                </a:solidFill>
                <a:sym typeface="Arial" charset="0"/>
              </a:rPr>
              <a:t>We </a:t>
            </a:r>
            <a:r>
              <a:rPr lang="en-US" sz="3400" b="1" dirty="0">
                <a:solidFill>
                  <a:srgbClr val="000000"/>
                </a:solidFill>
                <a:sym typeface="Arial" charset="0"/>
              </a:rPr>
              <a:t>are undone</a:t>
            </a:r>
            <a:br>
              <a:rPr lang="en-US" sz="3400" b="1" dirty="0">
                <a:solidFill>
                  <a:srgbClr val="000000"/>
                </a:solidFill>
                <a:sym typeface="Arial" charset="0"/>
              </a:rPr>
            </a:br>
            <a:r>
              <a:rPr lang="en-US" sz="3400" b="1" dirty="0">
                <a:solidFill>
                  <a:srgbClr val="000000"/>
                </a:solidFill>
                <a:sym typeface="Arial" charset="0"/>
              </a:rPr>
              <a:t>Here in Your Presence </a:t>
            </a:r>
            <a:endParaRPr lang="en-US" sz="3400" b="1" dirty="0" smtClean="0">
              <a:solidFill>
                <a:srgbClr val="000000"/>
              </a:solidFill>
              <a:sym typeface="Arial" charset="0"/>
            </a:endParaRPr>
          </a:p>
          <a:p>
            <a:pPr algn="ctr"/>
            <a:r>
              <a:rPr lang="en-US" sz="3400" b="1" dirty="0" smtClean="0">
                <a:solidFill>
                  <a:srgbClr val="000000"/>
                </a:solidFill>
                <a:sym typeface="Arial" charset="0"/>
              </a:rPr>
              <a:t>Heaven and </a:t>
            </a:r>
            <a:r>
              <a:rPr lang="en-US" sz="3400" b="1" dirty="0">
                <a:solidFill>
                  <a:srgbClr val="000000"/>
                </a:solidFill>
                <a:sym typeface="Arial" charset="0"/>
              </a:rPr>
              <a:t>earth become one</a:t>
            </a:r>
            <a:br>
              <a:rPr lang="en-US" sz="3400" b="1" dirty="0">
                <a:solidFill>
                  <a:srgbClr val="000000"/>
                </a:solidFill>
                <a:sym typeface="Arial" charset="0"/>
              </a:rPr>
            </a:br>
            <a:endParaRPr lang="en-US" sz="3400" b="1" dirty="0" smtClean="0">
              <a:solidFill>
                <a:srgbClr val="000000"/>
              </a:solidFill>
              <a:sym typeface="Arial" charset="0"/>
            </a:endParaRPr>
          </a:p>
          <a:p>
            <a:pPr algn="ctr"/>
            <a:endParaRPr lang="en-US" sz="3400" b="1" dirty="0">
              <a:solidFill>
                <a:srgbClr val="000000"/>
              </a:solidFill>
              <a:sym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301626" y="1191728"/>
            <a:ext cx="8068469" cy="2383455"/>
          </a:xfrm>
          <a:prstGeom prst="rect">
            <a:avLst/>
          </a:prstGeom>
          <a:noFill/>
          <a:ln w="9525">
            <a:noFill/>
            <a:miter lim="800000"/>
            <a:headEnd/>
            <a:tailEnd/>
          </a:ln>
          <a:effectLst/>
        </p:spPr>
        <p:txBody>
          <a:bodyPr wrap="none"/>
          <a:lstStyle/>
          <a:p>
            <a:pPr algn="ctr"/>
            <a:endParaRPr lang="en-US" sz="3400" dirty="0">
              <a:solidFill>
                <a:srgbClr val="000000"/>
              </a:solidFill>
              <a:sym typeface="Arial" charset="0"/>
            </a:endParaRPr>
          </a:p>
        </p:txBody>
      </p:sp>
      <p:sp>
        <p:nvSpPr>
          <p:cNvPr id="102403" name="Rectangle 3"/>
          <p:cNvSpPr>
            <a:spLocks noChangeArrowheads="1"/>
          </p:cNvSpPr>
          <p:nvPr/>
        </p:nvSpPr>
        <p:spPr bwMode="auto">
          <a:xfrm>
            <a:off x="301626" y="458815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Jon Egan</a:t>
            </a:r>
          </a:p>
        </p:txBody>
      </p:sp>
      <p:sp>
        <p:nvSpPr>
          <p:cNvPr id="102404" name="Rectangle 4"/>
          <p:cNvSpPr>
            <a:spLocks noChangeArrowheads="1"/>
          </p:cNvSpPr>
          <p:nvPr/>
        </p:nvSpPr>
        <p:spPr bwMode="auto">
          <a:xfrm>
            <a:off x="301626" y="4766911"/>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2006 Vertical Worship Songs</a:t>
            </a:r>
          </a:p>
        </p:txBody>
      </p:sp>
      <p:sp>
        <p:nvSpPr>
          <p:cNvPr id="102405" name="Rectangle 5"/>
          <p:cNvSpPr>
            <a:spLocks noChangeArrowheads="1"/>
          </p:cNvSpPr>
          <p:nvPr/>
        </p:nvSpPr>
        <p:spPr bwMode="auto">
          <a:xfrm>
            <a:off x="301626" y="4945670"/>
            <a:ext cx="8068469" cy="119173"/>
          </a:xfrm>
          <a:prstGeom prst="rect">
            <a:avLst/>
          </a:prstGeom>
          <a:noFill/>
          <a:ln w="9525">
            <a:noFill/>
            <a:miter lim="800000"/>
            <a:headEnd/>
            <a:tailEnd/>
          </a:ln>
          <a:effectLst/>
        </p:spPr>
        <p:txBody>
          <a:bodyPr wrap="none" anchor="ctr"/>
          <a:lstStyle/>
          <a:p>
            <a:pPr algn="ctr"/>
            <a:r>
              <a:rPr lang="en-US" sz="1200">
                <a:solidFill>
                  <a:srgbClr val="000000"/>
                </a:solidFill>
                <a:sym typeface="Arial" charset="0"/>
              </a:rPr>
              <a:t>CCLI 78316</a:t>
            </a:r>
          </a:p>
        </p:txBody>
      </p:sp>
      <p:sp>
        <p:nvSpPr>
          <p:cNvPr id="7" name="Rectangle 6"/>
          <p:cNvSpPr/>
          <p:nvPr/>
        </p:nvSpPr>
        <p:spPr>
          <a:xfrm>
            <a:off x="361950" y="1453693"/>
            <a:ext cx="7962900" cy="2187238"/>
          </a:xfrm>
          <a:prstGeom prst="rect">
            <a:avLst/>
          </a:prstGeom>
        </p:spPr>
        <p:txBody>
          <a:bodyPr wrap="square">
            <a:spAutoFit/>
          </a:bodyPr>
          <a:lstStyle/>
          <a:p>
            <a:pPr lvl="0" algn="ctr"/>
            <a:r>
              <a:rPr lang="en-US" sz="3400" b="1" dirty="0" smtClean="0">
                <a:solidFill>
                  <a:srgbClr val="000000"/>
                </a:solidFill>
                <a:sym typeface="Arial" charset="0"/>
              </a:rPr>
              <a:t>Here in Your Presence </a:t>
            </a:r>
          </a:p>
          <a:p>
            <a:pPr lvl="0" algn="ctr"/>
            <a:r>
              <a:rPr lang="en-US" sz="3400" b="1" dirty="0" smtClean="0">
                <a:solidFill>
                  <a:srgbClr val="000000"/>
                </a:solidFill>
                <a:sym typeface="Arial" charset="0"/>
              </a:rPr>
              <a:t>All things are new</a:t>
            </a:r>
          </a:p>
          <a:p>
            <a:pPr lvl="0" algn="ctr"/>
            <a:r>
              <a:rPr lang="en-US" sz="3400" b="1" dirty="0" smtClean="0">
                <a:solidFill>
                  <a:srgbClr val="000000"/>
                </a:solidFill>
                <a:sym typeface="Arial" charset="0"/>
              </a:rPr>
              <a:t>Here in Your Presence</a:t>
            </a:r>
          </a:p>
          <a:p>
            <a:pPr lvl="0" algn="ctr"/>
            <a:r>
              <a:rPr lang="en-US" sz="3400" b="1" dirty="0" smtClean="0">
                <a:solidFill>
                  <a:srgbClr val="000000"/>
                </a:solidFill>
                <a:sym typeface="Arial" charset="0"/>
              </a:rPr>
              <a:t>Everything bows before You</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8600" y="288131"/>
            <a:ext cx="8305800" cy="3493264"/>
          </a:xfrm>
          <a:prstGeom prst="rect">
            <a:avLst/>
          </a:prstGeom>
          <a:noFill/>
        </p:spPr>
        <p:txBody>
          <a:bodyPr wrap="square" rtlCol="0">
            <a:spAutoFit/>
          </a:bodyPr>
          <a:lstStyle/>
          <a:p>
            <a:r>
              <a:rPr lang="en-US" sz="4000" baseline="78000" dirty="0" smtClean="0">
                <a:ln>
                  <a:solidFill>
                    <a:schemeClr val="accent1">
                      <a:lumMod val="50000"/>
                    </a:schemeClr>
                  </a:solidFill>
                </a:ln>
              </a:rPr>
              <a:t>The</a:t>
            </a:r>
            <a:r>
              <a:rPr lang="en-US" sz="3200" baseline="78000" dirty="0" smtClean="0">
                <a:ln>
                  <a:solidFill>
                    <a:schemeClr val="accent1">
                      <a:lumMod val="50000"/>
                    </a:schemeClr>
                  </a:solidFill>
                </a:ln>
              </a:rPr>
              <a:t> </a:t>
            </a:r>
            <a:r>
              <a:rPr lang="en-US" sz="7500" dirty="0" smtClean="0">
                <a:ln>
                  <a:solidFill>
                    <a:schemeClr val="accent1">
                      <a:lumMod val="50000"/>
                    </a:schemeClr>
                  </a:solidFill>
                </a:ln>
                <a:latin typeface="Bradley Hand ITC" pitchFamily="66" charset="0"/>
              </a:rPr>
              <a:t>Quiet</a:t>
            </a:r>
          </a:p>
          <a:p>
            <a:r>
              <a:rPr lang="en-US" sz="5500" dirty="0" smtClean="0">
                <a:ln>
                  <a:solidFill>
                    <a:schemeClr val="accent1">
                      <a:lumMod val="50000"/>
                    </a:schemeClr>
                  </a:solidFill>
                </a:ln>
              </a:rPr>
              <a:t>		</a:t>
            </a:r>
            <a:r>
              <a:rPr lang="en-US" sz="5500" b="1" i="1" dirty="0" smtClean="0">
                <a:ln>
                  <a:solidFill>
                    <a:schemeClr val="accent1">
                      <a:lumMod val="50000"/>
                    </a:schemeClr>
                  </a:solidFill>
                </a:ln>
                <a:latin typeface="Bradley Hand ITC" pitchFamily="66" charset="0"/>
              </a:rPr>
              <a:t>	</a:t>
            </a:r>
            <a:r>
              <a:rPr lang="en-US" b="1" i="1" spc="300" dirty="0" smtClean="0">
                <a:ln>
                  <a:solidFill>
                    <a:schemeClr val="accent1">
                      <a:lumMod val="50000"/>
                    </a:schemeClr>
                  </a:solidFill>
                </a:ln>
                <a:latin typeface="Bradley Hand ITC" pitchFamily="66" charset="0"/>
              </a:rPr>
              <a:t> </a:t>
            </a:r>
            <a:r>
              <a:rPr lang="en-US" sz="5000" b="1" i="1" spc="300" dirty="0" smtClean="0">
                <a:ln>
                  <a:solidFill>
                    <a:schemeClr val="accent1">
                      <a:lumMod val="50000"/>
                    </a:schemeClr>
                  </a:solidFill>
                </a:ln>
                <a:latin typeface="Bradley Hand ITC" pitchFamily="66" charset="0"/>
              </a:rPr>
              <a:t>Before </a:t>
            </a:r>
          </a:p>
          <a:p>
            <a:endParaRPr lang="en-US" dirty="0" smtClean="0">
              <a:ln>
                <a:solidFill>
                  <a:schemeClr val="accent1">
                    <a:lumMod val="50000"/>
                  </a:schemeClr>
                </a:solidFill>
              </a:ln>
            </a:endParaRPr>
          </a:p>
          <a:p>
            <a:r>
              <a:rPr lang="en-US" sz="3200" baseline="78000" dirty="0" smtClean="0">
                <a:ln>
                  <a:solidFill>
                    <a:schemeClr val="accent1">
                      <a:lumMod val="50000"/>
                    </a:schemeClr>
                  </a:solidFill>
                </a:ln>
              </a:rPr>
              <a:t>					</a:t>
            </a:r>
            <a:r>
              <a:rPr lang="en-US" sz="4000" baseline="78000" dirty="0" smtClean="0">
                <a:ln>
                  <a:solidFill>
                    <a:schemeClr val="accent1">
                      <a:lumMod val="50000"/>
                    </a:schemeClr>
                  </a:solidFill>
                </a:ln>
              </a:rPr>
              <a:t>the</a:t>
            </a:r>
            <a:r>
              <a:rPr lang="en-US" sz="3200" baseline="78000" dirty="0" smtClean="0">
                <a:ln>
                  <a:solidFill>
                    <a:schemeClr val="accent1">
                      <a:lumMod val="50000"/>
                    </a:schemeClr>
                  </a:solidFill>
                </a:ln>
              </a:rPr>
              <a:t> </a:t>
            </a:r>
            <a:r>
              <a:rPr lang="en-US" sz="7500" dirty="0" smtClean="0">
                <a:ln>
                  <a:solidFill>
                    <a:schemeClr val="accent1">
                      <a:lumMod val="50000"/>
                    </a:schemeClr>
                  </a:solidFill>
                </a:ln>
                <a:latin typeface="Bradley Hand ITC" pitchFamily="66" charset="0"/>
              </a:rPr>
              <a:t>STORM</a:t>
            </a:r>
            <a:endParaRPr lang="en-US" sz="7500" dirty="0">
              <a:ln>
                <a:solidFill>
                  <a:schemeClr val="accent1">
                    <a:lumMod val="50000"/>
                  </a:schemeClr>
                </a:solidFill>
              </a:ln>
              <a:latin typeface="Bradley Hand ITC" pitchFamily="66"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onstruction.jpg"/>
          <p:cNvPicPr>
            <a:picLocks noChangeAspect="1"/>
          </p:cNvPicPr>
          <p:nvPr/>
        </p:nvPicPr>
        <p:blipFill>
          <a:blip r:embed="rId2" cstate="print"/>
          <a:stretch>
            <a:fillRect/>
          </a:stretch>
        </p:blipFill>
        <p:spPr>
          <a:xfrm>
            <a:off x="152400" y="150771"/>
            <a:ext cx="7310120" cy="4328360"/>
          </a:xfrm>
          <a:prstGeom prst="rect">
            <a:avLst/>
          </a:prstGeom>
        </p:spPr>
      </p:pic>
      <p:sp>
        <p:nvSpPr>
          <p:cNvPr id="5" name="Rectangle 4"/>
          <p:cNvSpPr/>
          <p:nvPr/>
        </p:nvSpPr>
        <p:spPr>
          <a:xfrm>
            <a:off x="3276600" y="4402931"/>
            <a:ext cx="5373779" cy="784830"/>
          </a:xfrm>
          <a:prstGeom prst="rect">
            <a:avLst/>
          </a:prstGeom>
          <a:noFill/>
        </p:spPr>
        <p:txBody>
          <a:bodyPr wrap="none" lIns="91440" tIns="45720" rIns="91440" bIns="45720">
            <a:spAutoFit/>
          </a:bodyPr>
          <a:lstStyle/>
          <a:p>
            <a:pPr algn="ctr"/>
            <a:r>
              <a:rPr lang="en-US" sz="4500"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First Baptist of Dallas</a:t>
            </a:r>
            <a:endParaRPr lang="en-US" sz="45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39986"/>
            <a:ext cx="7543800" cy="2024745"/>
          </a:xfrm>
        </p:spPr>
        <p:txBody>
          <a:bodyPr>
            <a:noAutofit/>
          </a:bodyPr>
          <a:lstStyle/>
          <a:p>
            <a:pPr>
              <a:spcBef>
                <a:spcPts val="0"/>
              </a:spcBef>
            </a:pPr>
            <a:r>
              <a:rPr lang="en-US" sz="3400" dirty="0" smtClean="0">
                <a:solidFill>
                  <a:schemeClr val="tx1"/>
                </a:solidFill>
              </a:rPr>
              <a:t>You're the one who spoke </a:t>
            </a:r>
          </a:p>
          <a:p>
            <a:pPr>
              <a:spcBef>
                <a:spcPts val="0"/>
              </a:spcBef>
            </a:pPr>
            <a:r>
              <a:rPr lang="en-US" sz="3400" dirty="0" smtClean="0">
                <a:solidFill>
                  <a:schemeClr val="tx1"/>
                </a:solidFill>
              </a:rPr>
              <a:t>the Word of life to light my darkness</a:t>
            </a:r>
            <a:br>
              <a:rPr lang="en-US" sz="3400" dirty="0" smtClean="0">
                <a:solidFill>
                  <a:schemeClr val="tx1"/>
                </a:solidFill>
              </a:rPr>
            </a:br>
            <a:r>
              <a:rPr lang="en-US" sz="3400" dirty="0" smtClean="0">
                <a:solidFill>
                  <a:schemeClr val="tx1"/>
                </a:solidFill>
              </a:rPr>
              <a:t>You opened up my eyes 'til I could see</a:t>
            </a:r>
            <a:br>
              <a:rPr lang="en-US" sz="3400" dirty="0" smtClean="0">
                <a:solidFill>
                  <a:schemeClr val="tx1"/>
                </a:solidFill>
              </a:rPr>
            </a:br>
            <a:endParaRPr lang="en-US" sz="3400" dirty="0">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52400" y="377011"/>
            <a:ext cx="8001000" cy="35086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pPr>
            <a: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*Only 15% of churches in the </a:t>
            </a:r>
            <a:r>
              <a:rPr lang="en-US" sz="3200" b="1" dirty="0" smtClean="0">
                <a:ln>
                  <a:solidFill>
                    <a:schemeClr val="accent1">
                      <a:lumMod val="50000"/>
                    </a:schemeClr>
                  </a:solidFill>
                </a:ln>
                <a:latin typeface="Baskerville Old Face" pitchFamily="18" charset="0"/>
                <a:ea typeface="Calibri" pitchFamily="34" charset="0"/>
                <a:cs typeface="Times New Roman" pitchFamily="18" charset="0"/>
              </a:rPr>
              <a:t>US </a:t>
            </a:r>
            <a: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are growing</a:t>
            </a:r>
            <a:r>
              <a:rPr kumimoji="0" lang="en-US" sz="3200" b="1" i="0" u="none" strike="noStrike" cap="none" normalizeH="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 and</a:t>
            </a:r>
            <a: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 just less than 5% of those are</a:t>
            </a:r>
            <a:r>
              <a:rPr kumimoji="0" lang="en-US" sz="3200" b="1" i="0" u="none" strike="noStrike" cap="none" normalizeH="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 </a:t>
            </a:r>
            <a:br>
              <a:rPr kumimoji="0" lang="en-US" sz="3200" b="1" i="0" u="none" strike="noStrike" cap="none" normalizeH="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br>
            <a: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growing by conversion growth.</a:t>
            </a:r>
          </a:p>
          <a:p>
            <a:pPr marL="0" marR="0" lvl="0" indent="0" algn="ctr" defTabSz="914400" rtl="0" eaLnBrk="1" fontAlgn="base" latinLnBrk="0" hangingPunct="1">
              <a:lnSpc>
                <a:spcPct val="100000"/>
              </a:lnSpc>
              <a:spcBef>
                <a:spcPct val="0"/>
              </a:spcBef>
              <a:spcAft>
                <a:spcPct val="0"/>
              </a:spcAft>
              <a:buClrTx/>
              <a:buSzTx/>
              <a:tabLst/>
            </a:pPr>
            <a:endPar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tabLst/>
            </a:pPr>
            <a: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*10,000 churches in America disappeared </a:t>
            </a:r>
            <a:b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br>
            <a: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in a five year period.</a:t>
            </a:r>
            <a:endPar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3000" b="1" i="0" u="none" strike="noStrike" cap="none" normalizeH="0" baseline="0" dirty="0" smtClean="0">
              <a:ln>
                <a:noFill/>
              </a:ln>
              <a:solidFill>
                <a:schemeClr val="tx1"/>
              </a:solidFill>
              <a:effectLst/>
              <a:latin typeface="Baskerville Old Face"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9">
                                            <p:txEl>
                                              <p:pRg st="2" end="2"/>
                                            </p:txEl>
                                          </p:spTgt>
                                        </p:tgtEl>
                                        <p:attrNameLst>
                                          <p:attrName>style.visibility</p:attrName>
                                        </p:attrNameLst>
                                      </p:cBhvr>
                                      <p:to>
                                        <p:strVal val="visible"/>
                                      </p:to>
                                    </p:set>
                                    <p:animEffect transition="in" filter="blinds(horizontal)">
                                      <p:cBhvr>
                                        <p:cTn id="7" dur="500"/>
                                        <p:tgtEl>
                                          <p:spTgt spid="20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52400" y="302777"/>
            <a:ext cx="7924799"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3200" b="1" dirty="0" smtClean="0">
                <a:ln>
                  <a:solidFill>
                    <a:schemeClr val="accent1">
                      <a:lumMod val="50000"/>
                    </a:schemeClr>
                  </a:solidFill>
                </a:ln>
                <a:latin typeface="Baskerville Old Face" pitchFamily="18" charset="0"/>
                <a:ea typeface="Calibri" pitchFamily="34" charset="0"/>
                <a:cs typeface="Times New Roman" pitchFamily="18" charset="0"/>
              </a:rPr>
              <a:t>*</a:t>
            </a:r>
            <a: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The number of people who do not attend church</a:t>
            </a:r>
            <a:r>
              <a:rPr kumimoji="0" lang="en-US" sz="3200" b="1" i="0" u="none" strike="noStrike" cap="none" normalizeH="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 </a:t>
            </a:r>
            <a: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has doubled in the past 15 years.</a:t>
            </a:r>
            <a:endPar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sz="2000" b="1" dirty="0" smtClean="0">
              <a:ln>
                <a:solidFill>
                  <a:schemeClr val="accent1">
                    <a:lumMod val="50000"/>
                  </a:schemeClr>
                </a:solidFill>
              </a:ln>
              <a:latin typeface="Baskerville Old Face"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3200" b="1" dirty="0" smtClean="0">
                <a:ln>
                  <a:solidFill>
                    <a:schemeClr val="accent1">
                      <a:lumMod val="50000"/>
                    </a:schemeClr>
                  </a:solidFill>
                </a:ln>
                <a:latin typeface="Baskerville Old Face" pitchFamily="18" charset="0"/>
                <a:ea typeface="Calibri" pitchFamily="34" charset="0"/>
                <a:cs typeface="Times New Roman" pitchFamily="18" charset="0"/>
              </a:rPr>
              <a:t>*</a:t>
            </a:r>
            <a: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There are over 100mllion </a:t>
            </a:r>
            <a:b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br>
            <a: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un-churched Americans.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solidFill>
                  <a:schemeClr val="accent1">
                    <a:lumMod val="50000"/>
                  </a:schemeClr>
                </a:solidFill>
              </a:ln>
              <a:solidFill>
                <a:schemeClr val="tx1"/>
              </a:solidFill>
              <a:effectLst/>
              <a:latin typeface="Baskerville Old Face"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3200" b="1" dirty="0" smtClean="0">
                <a:ln>
                  <a:solidFill>
                    <a:schemeClr val="accent1">
                      <a:lumMod val="50000"/>
                    </a:schemeClr>
                  </a:solidFill>
                </a:ln>
                <a:latin typeface="Baskerville Old Face" pitchFamily="18" charset="0"/>
                <a:ea typeface="Calibri" pitchFamily="34" charset="0"/>
                <a:cs typeface="Times New Roman" pitchFamily="18" charset="0"/>
              </a:rPr>
              <a:t>*</a:t>
            </a:r>
            <a:r>
              <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70% of students between the ages 18 and 23 fall away from the faith.</a:t>
            </a:r>
            <a:endParaRPr kumimoji="0" lang="en-US" sz="3200" b="1" i="0" u="none" strike="noStrike" cap="none" normalizeH="0" baseline="0" dirty="0" smtClean="0">
              <a:ln>
                <a:solidFill>
                  <a:schemeClr val="accent1">
                    <a:lumMod val="50000"/>
                  </a:schemeClr>
                </a:solidFill>
              </a:ln>
              <a:solidFill>
                <a:schemeClr val="tx1"/>
              </a:solidFill>
              <a:effectLst/>
              <a:latin typeface="Baskerville Old Face" pitchFamily="18"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9">
                                            <p:txEl>
                                              <p:pRg st="2" end="2"/>
                                            </p:txEl>
                                          </p:spTgt>
                                        </p:tgtEl>
                                        <p:attrNameLst>
                                          <p:attrName>style.visibility</p:attrName>
                                        </p:attrNameLst>
                                      </p:cBhvr>
                                      <p:to>
                                        <p:strVal val="visible"/>
                                      </p:to>
                                    </p:set>
                                    <p:animEffect transition="in" filter="blinds(horizontal)">
                                      <p:cBhvr>
                                        <p:cTn id="7" dur="500"/>
                                        <p:tgtEl>
                                          <p:spTgt spid="204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9">
                                            <p:txEl>
                                              <p:pRg st="4" end="4"/>
                                            </p:txEl>
                                          </p:spTgt>
                                        </p:tgtEl>
                                        <p:attrNameLst>
                                          <p:attrName>style.visibility</p:attrName>
                                        </p:attrNameLst>
                                      </p:cBhvr>
                                      <p:to>
                                        <p:strVal val="visible"/>
                                      </p:to>
                                    </p:set>
                                    <p:animEffect transition="in" filter="blinds(horizontal)">
                                      <p:cBhvr>
                                        <p:cTn id="12" dur="500"/>
                                        <p:tgtEl>
                                          <p:spTgt spid="20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781586"/>
            <a:ext cx="7620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Watch your life and doctrine closely. Persevere in them, because if you do, </a:t>
            </a:r>
            <a:br>
              <a:rPr kumimoji="0" lang="en-US" sz="3200" b="1"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br>
            <a:r>
              <a:rPr kumimoji="0" lang="en-US" sz="3200" b="1"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you will save both yourself and your hearers.</a:t>
            </a:r>
          </a:p>
          <a:p>
            <a:pPr marL="0" marR="0" lvl="0" indent="0" algn="r" defTabSz="914400" rtl="0" eaLnBrk="1" fontAlgn="base" latinLnBrk="0" hangingPunct="1">
              <a:lnSpc>
                <a:spcPct val="100000"/>
              </a:lnSpc>
              <a:spcBef>
                <a:spcPct val="0"/>
              </a:spcBef>
              <a:spcAft>
                <a:spcPct val="0"/>
              </a:spcAft>
              <a:buClrTx/>
              <a:buSzTx/>
              <a:buFontTx/>
              <a:buNone/>
              <a:tabLst/>
            </a:pPr>
            <a:endParaRPr lang="en-US" sz="3200" b="1" dirty="0" smtClean="0">
              <a:ln>
                <a:solidFill>
                  <a:schemeClr val="accent1">
                    <a:lumMod val="50000"/>
                  </a:schemeClr>
                </a:solidFill>
              </a:ln>
              <a:latin typeface="Baskerville Old Face"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en-US" sz="3200" b="1" dirty="0" smtClean="0">
                <a:ln>
                  <a:solidFill>
                    <a:schemeClr val="accent1">
                      <a:lumMod val="50000"/>
                    </a:schemeClr>
                  </a:solidFill>
                </a:ln>
                <a:latin typeface="Baskerville Old Face" pitchFamily="18" charset="0"/>
                <a:cs typeface="Times New Roman" pitchFamily="18" charset="0"/>
              </a:rPr>
              <a:t>	1 Timothy 4:16</a:t>
            </a:r>
            <a:endParaRPr kumimoji="0" lang="en-US" sz="3200" b="0" u="none" strike="noStrike" cap="none" normalizeH="0" baseline="0" dirty="0" smtClean="0">
              <a:ln>
                <a:solidFill>
                  <a:schemeClr val="accent1">
                    <a:lumMod val="50000"/>
                  </a:schemeClr>
                </a:solidFill>
              </a:ln>
              <a:solidFill>
                <a:schemeClr val="tx1"/>
              </a:solidFill>
              <a:effectLst/>
              <a:latin typeface="Baskerville Old Face" pitchFamily="18"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228600" y="211931"/>
            <a:ext cx="8153400" cy="47881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solidFill>
                    <a:schemeClr val="accent1">
                      <a:lumMod val="50000"/>
                    </a:schemeClr>
                  </a:solidFill>
                </a:ln>
                <a:solidFill>
                  <a:schemeClr val="tx1"/>
                </a:solidFill>
                <a:effectLst/>
                <a:latin typeface="Baskerville Old Face" pitchFamily="18" charset="0"/>
                <a:ea typeface="Calibri" pitchFamily="34" charset="0"/>
                <a:cs typeface="Times New Roman" pitchFamily="18" charset="0"/>
              </a:rPr>
              <a:t>We also know that the law is made not for the righteous but for lawbreakers and rebels, the ungodly and sinful, the unholy and irreligious, for those who kill their fathers or mothers, for murderers, for the sexually immoral, for those practicing homosexuality, for slave traders and liars and perjurers—and for whatever else is contrary to sound doctrine. </a:t>
            </a:r>
          </a:p>
          <a:p>
            <a:pPr marL="0" marR="0" lvl="0" indent="0" algn="l" defTabSz="914400" rtl="0" eaLnBrk="1" fontAlgn="base" latinLnBrk="0" hangingPunct="1">
              <a:lnSpc>
                <a:spcPct val="100000"/>
              </a:lnSpc>
              <a:spcBef>
                <a:spcPct val="0"/>
              </a:spcBef>
              <a:spcAft>
                <a:spcPct val="0"/>
              </a:spcAft>
              <a:buClrTx/>
              <a:buSzTx/>
              <a:buFontTx/>
              <a:buNone/>
              <a:tabLst/>
            </a:pPr>
            <a:endParaRPr lang="en-US" sz="1900" b="1" dirty="0" smtClean="0">
              <a:ln>
                <a:solidFill>
                  <a:schemeClr val="accent1">
                    <a:lumMod val="50000"/>
                  </a:schemeClr>
                </a:solidFill>
              </a:ln>
              <a:latin typeface="Baskerville Old Face"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u="none" strike="noStrike" cap="none" normalizeH="0" baseline="0" dirty="0" smtClean="0">
                <a:ln>
                  <a:solidFill>
                    <a:schemeClr val="accent1">
                      <a:lumMod val="50000"/>
                    </a:schemeClr>
                  </a:solidFill>
                </a:ln>
                <a:effectLst/>
                <a:latin typeface="Baskerville Old Face" pitchFamily="18" charset="0"/>
                <a:cs typeface="Times New Roman" pitchFamily="18" charset="0"/>
              </a:rPr>
              <a:t>                              </a:t>
            </a:r>
            <a:r>
              <a:rPr kumimoji="0" lang="en-US" sz="3200" b="1" u="none" strike="noStrike" cap="none" normalizeH="0" baseline="0" dirty="0" smtClean="0">
                <a:ln>
                  <a:solidFill>
                    <a:schemeClr val="accent1">
                      <a:lumMod val="50000"/>
                    </a:schemeClr>
                  </a:solidFill>
                </a:ln>
                <a:effectLst>
                  <a:innerShdw blurRad="63500" dist="50800" dir="18900000">
                    <a:prstClr val="black">
                      <a:alpha val="50000"/>
                    </a:prstClr>
                  </a:innerShdw>
                </a:effectLst>
                <a:latin typeface="Baskerville Old Face" pitchFamily="18" charset="0"/>
                <a:cs typeface="Times New Roman" pitchFamily="18" charset="0"/>
              </a:rPr>
              <a:t>1 Timothy 1:9-10</a:t>
            </a:r>
            <a:endParaRPr kumimoji="0" lang="en-US" sz="3200" b="0" u="none" strike="noStrike" cap="none" normalizeH="0" baseline="0" dirty="0" smtClean="0">
              <a:ln>
                <a:solidFill>
                  <a:schemeClr val="accent1">
                    <a:lumMod val="50000"/>
                  </a:schemeClr>
                </a:solidFill>
              </a:ln>
              <a:effectLst>
                <a:innerShdw blurRad="63500" dist="50800" dir="18900000">
                  <a:prstClr val="black">
                    <a:alpha val="50000"/>
                  </a:prstClr>
                </a:innerShdw>
              </a:effectLst>
              <a:latin typeface="Baskerville Old Face" pitchFamily="18" charset="0"/>
              <a:cs typeface="Arial"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781586"/>
            <a:ext cx="7620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sz="3200" b="1" dirty="0" smtClean="0">
                <a:ln>
                  <a:solidFill>
                    <a:schemeClr val="accent1">
                      <a:lumMod val="50000"/>
                    </a:schemeClr>
                  </a:solidFill>
                </a:ln>
                <a:latin typeface="Baskerville Old Face" pitchFamily="18" charset="0"/>
                <a:ea typeface="Calibri" pitchFamily="34" charset="0"/>
                <a:cs typeface="Times New Roman" pitchFamily="18" charset="0"/>
              </a:rPr>
              <a:t>…holding on to faith and a good conscience, which some have rejected and so have suffered shipwreck with regard to the faith.</a:t>
            </a:r>
          </a:p>
          <a:p>
            <a:pPr lvl="0" defTabSz="914400" fontAlgn="base">
              <a:spcBef>
                <a:spcPct val="0"/>
              </a:spcBef>
              <a:spcAft>
                <a:spcPct val="0"/>
              </a:spcAft>
            </a:pPr>
            <a:endParaRPr lang="en-US" sz="3200" b="1" dirty="0" smtClean="0">
              <a:ln>
                <a:solidFill>
                  <a:schemeClr val="accent1">
                    <a:lumMod val="50000"/>
                  </a:schemeClr>
                </a:solidFill>
              </a:ln>
              <a:latin typeface="Baskerville Old Face" pitchFamily="18"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en-US" sz="3200" b="1" dirty="0" smtClean="0">
                <a:ln>
                  <a:solidFill>
                    <a:schemeClr val="accent1">
                      <a:lumMod val="50000"/>
                    </a:schemeClr>
                  </a:solidFill>
                </a:ln>
                <a:latin typeface="Baskerville Old Face" pitchFamily="18" charset="0"/>
                <a:cs typeface="Times New Roman" pitchFamily="18" charset="0"/>
              </a:rPr>
              <a:t>	1 Timothy 1:19</a:t>
            </a:r>
            <a:endParaRPr kumimoji="0" lang="en-US" sz="3200" b="0" u="none" strike="noStrike" cap="none" normalizeH="0" baseline="0" dirty="0" smtClean="0">
              <a:ln>
                <a:solidFill>
                  <a:schemeClr val="accent1">
                    <a:lumMod val="50000"/>
                  </a:schemeClr>
                </a:solidFill>
              </a:ln>
              <a:solidFill>
                <a:schemeClr val="tx1"/>
              </a:solidFill>
              <a:effectLst/>
              <a:latin typeface="Baskerville Old Face" pitchFamily="18" charset="0"/>
              <a:cs typeface="Arial"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81000" y="781586"/>
            <a:ext cx="7620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sz="3200" b="1" dirty="0" smtClean="0">
                <a:ln>
                  <a:solidFill>
                    <a:schemeClr val="accent1">
                      <a:lumMod val="50000"/>
                    </a:schemeClr>
                  </a:solidFill>
                </a:ln>
                <a:latin typeface="Baskerville Old Face" pitchFamily="18" charset="0"/>
                <a:ea typeface="Calibri" pitchFamily="34" charset="0"/>
                <a:cs typeface="Times New Roman" pitchFamily="18" charset="0"/>
              </a:rPr>
              <a:t>…holding on to faith and a good conscience, which some have rejected and so have suffered shipwreck with regard to the faith.</a:t>
            </a:r>
          </a:p>
          <a:p>
            <a:pPr lvl="0" defTabSz="914400" fontAlgn="base">
              <a:spcBef>
                <a:spcPct val="0"/>
              </a:spcBef>
              <a:spcAft>
                <a:spcPct val="0"/>
              </a:spcAft>
            </a:pPr>
            <a:endParaRPr lang="en-US" sz="3200" b="1" dirty="0" smtClean="0">
              <a:ln>
                <a:solidFill>
                  <a:schemeClr val="accent1">
                    <a:lumMod val="50000"/>
                  </a:schemeClr>
                </a:solidFill>
              </a:ln>
              <a:latin typeface="Baskerville Old Face" pitchFamily="18" charset="0"/>
              <a:ea typeface="Calibri" pitchFamily="34"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lang="en-US" sz="3200" b="1" dirty="0" smtClean="0">
                <a:ln>
                  <a:solidFill>
                    <a:schemeClr val="accent1">
                      <a:lumMod val="50000"/>
                    </a:schemeClr>
                  </a:solidFill>
                </a:ln>
                <a:latin typeface="Baskerville Old Face" pitchFamily="18" charset="0"/>
                <a:cs typeface="Times New Roman" pitchFamily="18" charset="0"/>
              </a:rPr>
              <a:t>	1 Timothy 1:19</a:t>
            </a:r>
            <a:endParaRPr kumimoji="0" lang="en-US" sz="3200" b="0" u="none" strike="noStrike" cap="none" normalizeH="0" baseline="0" dirty="0" smtClean="0">
              <a:ln>
                <a:solidFill>
                  <a:schemeClr val="accent1">
                    <a:lumMod val="50000"/>
                  </a:schemeClr>
                </a:solidFill>
              </a:ln>
              <a:solidFill>
                <a:schemeClr val="tx1"/>
              </a:solidFill>
              <a:effectLst/>
              <a:latin typeface="Baskerville Old Face" pitchFamily="18"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540268"/>
            <a:ext cx="7719060" cy="1719663"/>
          </a:xfrm>
        </p:spPr>
        <p:txBody>
          <a:bodyPr>
            <a:normAutofit/>
          </a:bodyPr>
          <a:lstStyle/>
          <a:p>
            <a:pPr>
              <a:spcBef>
                <a:spcPts val="0"/>
              </a:spcBef>
            </a:pPr>
            <a:r>
              <a:rPr lang="en-US" sz="3400" dirty="0" smtClean="0">
                <a:solidFill>
                  <a:schemeClr val="tx1"/>
                </a:solidFill>
              </a:rPr>
              <a:t>Jesus You have promised to </a:t>
            </a:r>
          </a:p>
          <a:p>
            <a:pPr>
              <a:spcBef>
                <a:spcPts val="0"/>
              </a:spcBef>
            </a:pPr>
            <a:r>
              <a:rPr lang="en-US" sz="3400" dirty="0" smtClean="0">
                <a:solidFill>
                  <a:schemeClr val="tx1"/>
                </a:solidFill>
              </a:rPr>
              <a:t>complete the work You started</a:t>
            </a:r>
            <a:br>
              <a:rPr lang="en-US" sz="3400" dirty="0" smtClean="0">
                <a:solidFill>
                  <a:schemeClr val="tx1"/>
                </a:solidFill>
              </a:rPr>
            </a:br>
            <a:r>
              <a:rPr lang="en-US" sz="3400" dirty="0" smtClean="0">
                <a:solidFill>
                  <a:schemeClr val="tx1"/>
                </a:solidFill>
              </a:rPr>
              <a:t>Faithful to fulfill Your grace in me</a:t>
            </a:r>
            <a:endParaRPr lang="en-US" sz="3400" dirty="0">
              <a:solidFill>
                <a:schemeClr val="tx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04800" y="364331"/>
            <a:ext cx="8001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spcBef>
                <a:spcPct val="0"/>
              </a:spcBef>
              <a:spcAft>
                <a:spcPct val="0"/>
              </a:spcAft>
            </a:pPr>
            <a:r>
              <a:rPr lang="en-US" sz="3200" b="1" dirty="0" smtClean="0">
                <a:ln>
                  <a:solidFill>
                    <a:schemeClr val="accent1">
                      <a:lumMod val="50000"/>
                    </a:schemeClr>
                  </a:solidFill>
                </a:ln>
                <a:latin typeface="Baskerville Old Face" pitchFamily="18" charset="0"/>
                <a:ea typeface="Calibri" pitchFamily="34" charset="0"/>
                <a:cs typeface="Times New Roman" pitchFamily="18" charset="0"/>
              </a:rPr>
              <a:t>Then we will no longer be infants, tossed back and forth by the waves, and blown here and there by every wind of teaching and by the cunning and craftiness of men in their deceitful scheming.</a:t>
            </a:r>
          </a:p>
          <a:p>
            <a:pPr lvl="0" defTabSz="914400" fontAlgn="base">
              <a:spcBef>
                <a:spcPct val="0"/>
              </a:spcBef>
              <a:spcAft>
                <a:spcPct val="0"/>
              </a:spcAft>
            </a:pPr>
            <a:endParaRPr lang="en-US" sz="3200" b="1" dirty="0" smtClean="0">
              <a:ln>
                <a:solidFill>
                  <a:schemeClr val="accent1">
                    <a:lumMod val="50000"/>
                  </a:schemeClr>
                </a:solidFill>
              </a:ln>
              <a:latin typeface="Baskerville Old Face" pitchFamily="18" charset="0"/>
              <a:ea typeface="Calibri" pitchFamily="34" charset="0"/>
              <a:cs typeface="Times New Roman" pitchFamily="18" charset="0"/>
            </a:endParaRPr>
          </a:p>
          <a:p>
            <a:pPr lvl="0" algn="ctr" defTabSz="914400" fontAlgn="base">
              <a:spcBef>
                <a:spcPct val="0"/>
              </a:spcBef>
              <a:spcAft>
                <a:spcPct val="0"/>
              </a:spcAft>
            </a:pPr>
            <a:r>
              <a:rPr lang="en-US" sz="3200" b="1" dirty="0" smtClean="0">
                <a:ln>
                  <a:solidFill>
                    <a:schemeClr val="accent1">
                      <a:lumMod val="50000"/>
                    </a:schemeClr>
                  </a:solidFill>
                </a:ln>
                <a:latin typeface="Baskerville Old Face" pitchFamily="18" charset="0"/>
                <a:ea typeface="Calibri" pitchFamily="34" charset="0"/>
                <a:cs typeface="Times New Roman" pitchFamily="18" charset="0"/>
              </a:rPr>
              <a:t>                                              Ephesians 4:14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81555"/>
            <a:ext cx="8035290" cy="2135576"/>
          </a:xfrm>
        </p:spPr>
        <p:txBody>
          <a:bodyPr>
            <a:noAutofit/>
          </a:bodyPr>
          <a:lstStyle/>
          <a:p>
            <a:pPr>
              <a:spcBef>
                <a:spcPts val="0"/>
              </a:spcBef>
            </a:pPr>
            <a:r>
              <a:rPr lang="en-US" sz="3400" dirty="0" smtClean="0">
                <a:solidFill>
                  <a:schemeClr val="tx1"/>
                </a:solidFill>
              </a:rPr>
              <a:t>I'm reaching for You, I'm singing to You</a:t>
            </a:r>
            <a:br>
              <a:rPr lang="en-US" sz="3400" dirty="0" smtClean="0">
                <a:solidFill>
                  <a:schemeClr val="tx1"/>
                </a:solidFill>
              </a:rPr>
            </a:br>
            <a:r>
              <a:rPr lang="en-US" sz="3400" dirty="0" smtClean="0">
                <a:solidFill>
                  <a:schemeClr val="tx1"/>
                </a:solidFill>
              </a:rPr>
              <a:t>I'm lifting my hands to praise You </a:t>
            </a:r>
          </a:p>
          <a:p>
            <a:pPr>
              <a:spcBef>
                <a:spcPts val="0"/>
              </a:spcBef>
            </a:pPr>
            <a:r>
              <a:rPr lang="en-US" sz="3400" dirty="0" smtClean="0">
                <a:solidFill>
                  <a:schemeClr val="tx1"/>
                </a:solidFill>
              </a:rPr>
              <a:t>I'm lifting my voice to thank You</a:t>
            </a:r>
            <a:br>
              <a:rPr lang="en-US" sz="3400" dirty="0" smtClean="0">
                <a:solidFill>
                  <a:schemeClr val="tx1"/>
                </a:solidFill>
              </a:rPr>
            </a:br>
            <a:endParaRPr lang="en-US" sz="3400"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4932"/>
            <a:ext cx="7719060" cy="2593199"/>
          </a:xfrm>
        </p:spPr>
        <p:txBody>
          <a:bodyPr>
            <a:normAutofit/>
          </a:bodyPr>
          <a:lstStyle/>
          <a:p>
            <a:pPr>
              <a:spcBef>
                <a:spcPts val="0"/>
              </a:spcBef>
            </a:pPr>
            <a:r>
              <a:rPr lang="en-US" sz="3400" dirty="0" smtClean="0">
                <a:solidFill>
                  <a:schemeClr val="tx1"/>
                </a:solidFill>
              </a:rPr>
              <a:t>I'm reaching for You, Jesus I need You</a:t>
            </a:r>
            <a:br>
              <a:rPr lang="en-US" sz="3400" dirty="0" smtClean="0">
                <a:solidFill>
                  <a:schemeClr val="tx1"/>
                </a:solidFill>
              </a:rPr>
            </a:br>
            <a:r>
              <a:rPr lang="en-US" sz="3400" dirty="0" smtClean="0">
                <a:solidFill>
                  <a:schemeClr val="tx1"/>
                </a:solidFill>
              </a:rPr>
              <a:t>I'm giving my heart to know You,</a:t>
            </a:r>
          </a:p>
          <a:p>
            <a:pPr>
              <a:spcBef>
                <a:spcPts val="0"/>
              </a:spcBef>
            </a:pPr>
            <a:r>
              <a:rPr lang="en-US" sz="3400" dirty="0" smtClean="0">
                <a:solidFill>
                  <a:schemeClr val="tx1"/>
                </a:solidFill>
              </a:rPr>
              <a:t> I'm living my life to serve You</a:t>
            </a:r>
            <a:br>
              <a:rPr lang="en-US" sz="3400" dirty="0" smtClean="0">
                <a:solidFill>
                  <a:schemeClr val="tx1"/>
                </a:solidFill>
              </a:rPr>
            </a:br>
            <a:r>
              <a:rPr lang="en-US" sz="3400" dirty="0" smtClean="0">
                <a:solidFill>
                  <a:schemeClr val="tx1"/>
                </a:solidFill>
              </a:rPr>
              <a:t>I'm reaching for You</a:t>
            </a:r>
            <a:endParaRPr lang="en-US" sz="34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ide screen worship 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ppt86E9.tmp</Template>
  <TotalTime>443</TotalTime>
  <Words>756</Words>
  <Application>Microsoft Office PowerPoint</Application>
  <PresentationFormat>Custom</PresentationFormat>
  <Paragraphs>146</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wide screen worship use</vt:lpstr>
      <vt:lpstr>Slide 1</vt:lpstr>
      <vt:lpstr>Reaching For You</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sarahw</dc:creator>
  <cp:lastModifiedBy>TBC Media</cp:lastModifiedBy>
  <cp:revision>40</cp:revision>
  <dcterms:created xsi:type="dcterms:W3CDTF">2012-04-10T17:06:06Z</dcterms:created>
  <dcterms:modified xsi:type="dcterms:W3CDTF">2012-04-16T16:18:57Z</dcterms:modified>
</cp:coreProperties>
</file>