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2"/>
  </p:handoutMasterIdLst>
  <p:sldIdLst>
    <p:sldId id="257" r:id="rId2"/>
    <p:sldId id="270" r:id="rId3"/>
    <p:sldId id="271" r:id="rId4"/>
    <p:sldId id="272" r:id="rId5"/>
    <p:sldId id="273" r:id="rId6"/>
    <p:sldId id="328" r:id="rId7"/>
    <p:sldId id="329" r:id="rId8"/>
    <p:sldId id="330" r:id="rId9"/>
    <p:sldId id="331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323" r:id="rId21"/>
    <p:sldId id="324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32" r:id="rId41"/>
    <p:sldId id="300" r:id="rId42"/>
    <p:sldId id="301" r:id="rId43"/>
    <p:sldId id="259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260" r:id="rId52"/>
    <p:sldId id="261" r:id="rId53"/>
    <p:sldId id="310" r:id="rId54"/>
    <p:sldId id="311" r:id="rId55"/>
    <p:sldId id="313" r:id="rId56"/>
    <p:sldId id="312" r:id="rId57"/>
    <p:sldId id="314" r:id="rId58"/>
    <p:sldId id="316" r:id="rId59"/>
    <p:sldId id="317" r:id="rId60"/>
    <p:sldId id="318" r:id="rId61"/>
    <p:sldId id="319" r:id="rId62"/>
    <p:sldId id="326" r:id="rId63"/>
    <p:sldId id="320" r:id="rId64"/>
    <p:sldId id="322" r:id="rId65"/>
    <p:sldId id="327" r:id="rId66"/>
    <p:sldId id="333" r:id="rId67"/>
    <p:sldId id="334" r:id="rId68"/>
    <p:sldId id="335" r:id="rId69"/>
    <p:sldId id="336" r:id="rId70"/>
    <p:sldId id="337" r:id="rId71"/>
  </p:sldIdLst>
  <p:sldSz cx="8686800" cy="5148263"/>
  <p:notesSz cx="6858000" cy="91440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" y="-336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108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B4125-8545-4CBF-8184-EB0C36A5F21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4303-3C87-40ED-8CC5-C9583C24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49B9-26BB-4213-AF1A-CAC1ECA682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8BB-6611-432D-A7B1-75959247B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100" b="1" u="sng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Holding On to You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90600" y="821531"/>
            <a:ext cx="44989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I want is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need is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I do believe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What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say is true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But I don't understand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Why it's taken me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long to know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821531"/>
            <a:ext cx="67087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Well I tried to be everything I need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But a broken heart was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That I achieved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Still I don't understand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Why it's taken me so long to know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14400" y="897731"/>
            <a:ext cx="5562600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never change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 love remains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Oh God, I'm holding onto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When I'm afraid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Still Your love remains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Oh God, I'm holding onto You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38200" y="821531"/>
            <a:ext cx="72421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just want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With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every day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Never let You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down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Never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walk away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But I know if I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will be waiting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800276"/>
            <a:ext cx="56419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never change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 love remains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Oh God, I'm holding onto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When I'm afraid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Still Your love remains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Oh God, I'm holding onto You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46931" y="800276"/>
            <a:ext cx="59348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never change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 love remains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Oh God, I'm holding onto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When I'm afraid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Still Your love remains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Oh God, I'm holding onto You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Paul Colman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740958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0000"/>
                </a:solidFill>
                <a:sym typeface="Arial" charset="0"/>
              </a:rPr>
              <a:t>Your Name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58826" y="1191728"/>
            <a:ext cx="64801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morning dawns and evening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Fades You inspire songs of praise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That rise from earth to touch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heart 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58826" y="1257476"/>
            <a:ext cx="63277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morning dawns and evening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Fades You inspire songs of praise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That rise from earth to touch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heart 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5026" y="513062"/>
            <a:ext cx="7013574" cy="39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 is a strong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mighty tower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 is a shelter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Like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other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name, let the nations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 it louder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'Cause nothing has the power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save but Your Name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838200" y="1126331"/>
            <a:ext cx="60229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Jesus, in Your name we pray come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fill our hearts today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Lord, give us strength to live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58826" y="1191728"/>
            <a:ext cx="59467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Strength will rise as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 wait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upon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1626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1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Everlasting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5026" y="513062"/>
            <a:ext cx="7013574" cy="39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 is a strong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mighty tower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 is a shelter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Like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other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name, let the nations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 it louder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'Cause nothing has the power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save but Your Name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5026" y="364331"/>
            <a:ext cx="7013574" cy="39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 is a strong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mighty tower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 is a shelter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Like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other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name, let the nations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 it louder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'Cause nothing has the power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save but Your Name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Paul Baloche, Glenn Packiam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Vertical Worship Songs, Integrity's Hosanna!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1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We Belong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762000" y="1126331"/>
            <a:ext cx="59467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 is no height or depth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Neither life nor death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 take me from all that I find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Here now in Your glory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821531"/>
            <a:ext cx="64801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other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powers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or love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things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Now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or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nothing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earth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could ever separate us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58825" y="669131"/>
            <a:ext cx="70135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is never ending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Your hands we surrender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all our sins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washed away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grace beyond reason has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Paid for our freedom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We're made alive in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835025" y="1126331"/>
            <a:ext cx="54895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run to Your throne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belong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heart will sing that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is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838200" y="1278731"/>
            <a:ext cx="64039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Casting all else aside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the joy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Your glory fall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hearts are filled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835025" y="876476"/>
            <a:ext cx="67849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other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powers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or love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things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Now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or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nothing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earth in this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could ever separate us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762001" y="669131"/>
            <a:ext cx="6096000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is never ending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Your hands we surrender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all our sins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washed away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grace beyond reason has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Paid for our freedom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We're made alive in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835025" y="1126331"/>
            <a:ext cx="57181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run to Your throne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belong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heart will sing that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is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11226" y="1191728"/>
            <a:ext cx="58705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Strength will rise as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 wait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upon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835025" y="1191728"/>
            <a:ext cx="42703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Casting all else aside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the joy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Your glory fall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hearts are filled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835025" y="1191728"/>
            <a:ext cx="59467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run to Your throne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belong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heart will sing that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is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835025" y="1191728"/>
            <a:ext cx="44989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Casting all else aside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the joy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Your glory fall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hearts are filled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fire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Joel Davies, Reuben Morgan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2008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Hillsong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Publishing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01626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1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Made Me Glad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770731" y="973932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bless the Lord forever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trust Him at all times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delivered me from all fear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set my feet upon a rock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will not be moved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I'll say of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835026" y="876476"/>
            <a:ext cx="49561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Strong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help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time of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58826" y="1126331"/>
            <a:ext cx="64801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Whom have I in heaven but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none I desire besides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You have made me glad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say of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11226" y="876476"/>
            <a:ext cx="46513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Strong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help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time of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911226" y="1191728"/>
            <a:ext cx="45751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have made me glad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I'll say of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838201" y="1191728"/>
            <a:ext cx="6629400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Strong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835026" y="897731"/>
            <a:ext cx="46513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Strong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help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time of need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01626" y="4588152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Miriam Webster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2001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Hillsong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Publishing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01626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8827" y="1267928"/>
            <a:ext cx="5946773" cy="14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God You reign forever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hope Our strong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846931" y="11812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surrender all, I surrender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to Thee, my blessed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surrender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all, 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surrender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surrender all, I surrender all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1510" y="59531"/>
            <a:ext cx="7383780" cy="1103540"/>
          </a:xfrm>
        </p:spPr>
        <p:txBody>
          <a:bodyPr/>
          <a:lstStyle/>
          <a:p>
            <a:r>
              <a:rPr lang="en-US" b="1" dirty="0" smtClean="0"/>
              <a:t>I Surrender All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35025" y="1257476"/>
            <a:ext cx="5489575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to Jesus I surrender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to Him I freely give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ever love and trust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His presence daily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846931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surrender all, I surrender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to Thee, my blessed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surrender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all, 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surrender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surrender all, I surrender all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Judson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VanDeVenter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Winfield Scott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Weeden</a:t>
            </a:r>
            <a:endParaRPr lang="en-US" sz="1400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1896 Public Domain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45331"/>
            <a:ext cx="2819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rlin Sans FB Demi" pitchFamily="34" charset="0"/>
              </a:rPr>
              <a:t>CHOSEN </a:t>
            </a:r>
            <a:br>
              <a:rPr lang="en-US" sz="4000" b="1" dirty="0" smtClean="0">
                <a:latin typeface="Berlin Sans FB Demi" pitchFamily="34" charset="0"/>
              </a:rPr>
            </a:br>
            <a:r>
              <a:rPr lang="en-US" sz="2500" b="1" dirty="0" smtClean="0">
                <a:latin typeface="Berlin Sans FB Demi" pitchFamily="34" charset="0"/>
              </a:rPr>
              <a:t>1:4</a:t>
            </a:r>
            <a:endParaRPr lang="en-US" sz="2500" b="1" dirty="0">
              <a:latin typeface="Berlin Sans FB De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126331"/>
            <a:ext cx="334151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rlin Sans FB Demi" pitchFamily="34" charset="0"/>
              </a:rPr>
              <a:t>ADOPTED</a:t>
            </a:r>
          </a:p>
          <a:p>
            <a:pPr algn="ctr"/>
            <a:r>
              <a:rPr lang="en-US" sz="2500" b="1" dirty="0" smtClean="0">
                <a:latin typeface="Berlin Sans FB Demi" pitchFamily="34" charset="0"/>
              </a:rPr>
              <a:t>1:5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091124"/>
            <a:ext cx="38636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rlin Sans FB Demi" pitchFamily="34" charset="0"/>
              </a:rPr>
              <a:t>REDEEMED</a:t>
            </a:r>
          </a:p>
          <a:p>
            <a:pPr algn="ctr"/>
            <a:r>
              <a:rPr lang="en-US" sz="2500" b="1" dirty="0" smtClean="0">
                <a:latin typeface="Berlin Sans FB Demi" pitchFamily="34" charset="0"/>
              </a:rPr>
              <a:t>1:7</a:t>
            </a:r>
            <a:endParaRPr lang="en-US" sz="2500" b="1" dirty="0"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8889" y="2574131"/>
            <a:ext cx="33669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rlin Sans FB Demi" pitchFamily="34" charset="0"/>
              </a:rPr>
              <a:t>out of our </a:t>
            </a:r>
            <a:br>
              <a:rPr lang="en-US" sz="4000" b="1" dirty="0" smtClean="0">
                <a:latin typeface="Berlin Sans FB Demi" pitchFamily="34" charset="0"/>
              </a:rPr>
            </a:br>
            <a:r>
              <a:rPr lang="en-US" sz="4000" b="1" dirty="0" smtClean="0">
                <a:latin typeface="Berlin Sans FB Demi" pitchFamily="34" charset="0"/>
              </a:rPr>
              <a:t>DEADNESS</a:t>
            </a:r>
          </a:p>
          <a:p>
            <a:pPr algn="ctr"/>
            <a:r>
              <a:rPr lang="en-US" sz="2500" b="1" dirty="0" smtClean="0">
                <a:latin typeface="Berlin Sans FB Demi" pitchFamily="34" charset="0"/>
              </a:rPr>
              <a:t>2:1</a:t>
            </a:r>
            <a:endParaRPr lang="en-US" sz="2500" b="1" dirty="0"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40931"/>
            <a:ext cx="39736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erlin Sans FB Demi" pitchFamily="34" charset="0"/>
              </a:rPr>
              <a:t>RESULT = UNITY</a:t>
            </a:r>
          </a:p>
          <a:p>
            <a:pPr algn="ctr"/>
            <a:r>
              <a:rPr lang="en-US" sz="2500" b="1" dirty="0" smtClean="0">
                <a:latin typeface="Berlin Sans FB Demi" pitchFamily="34" charset="0"/>
              </a:rPr>
              <a:t>2:11-3:21</a:t>
            </a:r>
            <a:endParaRPr lang="en-US" sz="25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21531"/>
            <a:ext cx="7315200" cy="32085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  <a:latin typeface="Berlin Sans FB Demi" pitchFamily="34" charset="0"/>
              </a:rPr>
              <a:t>A TRANSFORMED HEART</a:t>
            </a:r>
          </a:p>
          <a:p>
            <a:pPr algn="ctr">
              <a:lnSpc>
                <a:spcPct val="150000"/>
              </a:lnSpc>
            </a:pPr>
            <a:r>
              <a:rPr lang="en-US" sz="4500" b="1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/>
                <a:latin typeface="Berlin Sans FB Demi" pitchFamily="34" charset="0"/>
              </a:rPr>
              <a:t> WILL RESULT IN CHANGED BEHAVIOR! </a:t>
            </a:r>
            <a:endParaRPr lang="en-US" sz="4500" b="1" dirty="0">
              <a:ln w="19050">
                <a:solidFill>
                  <a:schemeClr val="accent6">
                    <a:lumMod val="50000"/>
                  </a:schemeClr>
                </a:solidFill>
              </a:ln>
              <a:effectLst/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21531"/>
            <a:ext cx="7162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latin typeface="Berlin Sans FB Demi" pitchFamily="34" charset="0"/>
              </a:rPr>
              <a:t>Therefore I, the prisoner of the Lord, implore you to </a:t>
            </a:r>
            <a:r>
              <a:rPr lang="en-US" sz="3400" b="1" i="1" dirty="0" smtClean="0">
                <a:latin typeface="Berlin Sans FB Demi" pitchFamily="34" charset="0"/>
              </a:rPr>
              <a:t>walk</a:t>
            </a:r>
            <a:r>
              <a:rPr lang="en-US" sz="3400" b="1" dirty="0" smtClean="0">
                <a:latin typeface="Berlin Sans FB Demi" pitchFamily="34" charset="0"/>
              </a:rPr>
              <a:t> in a manner worthy of the calling with which you have been called,</a:t>
            </a:r>
          </a:p>
          <a:p>
            <a:endParaRPr lang="en-US" sz="3400" b="1" dirty="0" smtClean="0">
              <a:latin typeface="Berlin Sans FB Demi" pitchFamily="34" charset="0"/>
            </a:endParaRPr>
          </a:p>
          <a:p>
            <a:endParaRPr lang="en-US" sz="3400" b="1" dirty="0" smtClean="0">
              <a:latin typeface="Berlin Sans FB Demi" pitchFamily="34" charset="0"/>
            </a:endParaRPr>
          </a:p>
          <a:p>
            <a:pPr algn="r"/>
            <a:r>
              <a:rPr lang="en-US" sz="3000" b="1" dirty="0" smtClean="0">
                <a:latin typeface="Berlin Sans FB Demi" pitchFamily="34" charset="0"/>
              </a:rPr>
              <a:t>Ephesians 4:1</a:t>
            </a:r>
            <a:endParaRPr lang="en-US" sz="30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97731"/>
            <a:ext cx="6858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Berlin Sans FB Demi" pitchFamily="34" charset="0"/>
              </a:rPr>
              <a:t>So this I say, and affirm together with the Lord, that you </a:t>
            </a:r>
            <a:r>
              <a:rPr lang="en-US" sz="3400" i="1" dirty="0" smtClean="0">
                <a:latin typeface="Berlin Sans FB Demi" pitchFamily="34" charset="0"/>
              </a:rPr>
              <a:t>walk</a:t>
            </a:r>
            <a:r>
              <a:rPr lang="en-US" sz="3400" dirty="0" smtClean="0">
                <a:latin typeface="Berlin Sans FB Demi" pitchFamily="34" charset="0"/>
              </a:rPr>
              <a:t> no longer just as the Gentiles also </a:t>
            </a:r>
            <a:r>
              <a:rPr lang="en-US" sz="3400" i="1" dirty="0" smtClean="0">
                <a:latin typeface="Berlin Sans FB Demi" pitchFamily="34" charset="0"/>
              </a:rPr>
              <a:t>walk</a:t>
            </a:r>
            <a:r>
              <a:rPr lang="en-US" sz="3400" dirty="0" smtClean="0">
                <a:latin typeface="Berlin Sans FB Demi" pitchFamily="34" charset="0"/>
              </a:rPr>
              <a:t>, in the futility of their mind,</a:t>
            </a:r>
          </a:p>
          <a:p>
            <a:endParaRPr lang="en-US" sz="3400" dirty="0" smtClean="0">
              <a:latin typeface="Berlin Sans FB Demi" pitchFamily="34" charset="0"/>
            </a:endParaRPr>
          </a:p>
          <a:p>
            <a:endParaRPr lang="en-US" sz="3400" dirty="0" smtClean="0">
              <a:latin typeface="Berlin Sans FB Demi" pitchFamily="34" charset="0"/>
            </a:endParaRPr>
          </a:p>
          <a:p>
            <a:pPr algn="r"/>
            <a:r>
              <a:rPr lang="en-US" sz="3000" dirty="0" smtClean="0">
                <a:latin typeface="Berlin Sans FB Demi" pitchFamily="34" charset="0"/>
              </a:rPr>
              <a:t>Ephesians 4:17</a:t>
            </a:r>
            <a:endParaRPr lang="en-US" sz="30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97731"/>
            <a:ext cx="7086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Berlin Sans FB Demi" pitchFamily="34" charset="0"/>
              </a:rPr>
              <a:t>…</a:t>
            </a:r>
            <a:r>
              <a:rPr lang="en-US" sz="3400" i="1" dirty="0" smtClean="0">
                <a:latin typeface="Berlin Sans FB Demi" pitchFamily="34" charset="0"/>
              </a:rPr>
              <a:t>walk</a:t>
            </a:r>
            <a:r>
              <a:rPr lang="en-US" sz="3400" dirty="0" smtClean="0">
                <a:latin typeface="Berlin Sans FB Demi" pitchFamily="34" charset="0"/>
              </a:rPr>
              <a:t> in love, just as Christ also loved you and gave Himself up for us, an offering and a sacrifice to God as a fragrant aroma.</a:t>
            </a:r>
          </a:p>
          <a:p>
            <a:endParaRPr lang="en-US" sz="3400" dirty="0" smtClean="0">
              <a:latin typeface="Berlin Sans FB Demi" pitchFamily="34" charset="0"/>
            </a:endParaRPr>
          </a:p>
          <a:p>
            <a:endParaRPr lang="en-US" sz="3400" dirty="0" smtClean="0">
              <a:latin typeface="Berlin Sans FB Demi" pitchFamily="34" charset="0"/>
            </a:endParaRPr>
          </a:p>
          <a:p>
            <a:pPr algn="r"/>
            <a:r>
              <a:rPr lang="en-US" sz="3000" dirty="0" smtClean="0">
                <a:latin typeface="Berlin Sans FB Demi" pitchFamily="34" charset="0"/>
              </a:rPr>
              <a:t>Ephesians 5:2</a:t>
            </a:r>
            <a:endParaRPr lang="en-US" sz="30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973931"/>
            <a:ext cx="6934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latin typeface="Berlin Sans FB Demi" pitchFamily="34" charset="0"/>
              </a:rPr>
              <a:t>…for you were formerly darkness, </a:t>
            </a:r>
            <a:br>
              <a:rPr lang="en-US" sz="3400" b="1" dirty="0" smtClean="0">
                <a:latin typeface="Berlin Sans FB Demi" pitchFamily="34" charset="0"/>
              </a:rPr>
            </a:br>
            <a:r>
              <a:rPr lang="en-US" sz="3400" b="1" dirty="0" smtClean="0">
                <a:latin typeface="Berlin Sans FB Demi" pitchFamily="34" charset="0"/>
              </a:rPr>
              <a:t>but now you are Light in the Lord; </a:t>
            </a:r>
            <a:r>
              <a:rPr lang="en-US" sz="3400" b="1" i="1" dirty="0" smtClean="0">
                <a:latin typeface="Berlin Sans FB Demi" pitchFamily="34" charset="0"/>
              </a:rPr>
              <a:t>walk</a:t>
            </a:r>
            <a:r>
              <a:rPr lang="en-US" sz="3400" b="1" dirty="0" smtClean="0">
                <a:latin typeface="Berlin Sans FB Demi" pitchFamily="34" charset="0"/>
              </a:rPr>
              <a:t> as children of Light.</a:t>
            </a:r>
          </a:p>
          <a:p>
            <a:endParaRPr lang="en-US" sz="3400" b="1" dirty="0" smtClean="0">
              <a:latin typeface="Berlin Sans FB Demi" pitchFamily="34" charset="0"/>
            </a:endParaRPr>
          </a:p>
          <a:p>
            <a:endParaRPr lang="en-US" sz="3400" b="1" dirty="0" smtClean="0">
              <a:latin typeface="Berlin Sans FB Demi" pitchFamily="34" charset="0"/>
            </a:endParaRPr>
          </a:p>
          <a:p>
            <a:endParaRPr lang="en-US" sz="3400" b="1" dirty="0" smtClean="0">
              <a:latin typeface="Berlin Sans FB Demi" pitchFamily="34" charset="0"/>
            </a:endParaRPr>
          </a:p>
          <a:p>
            <a:pPr algn="r"/>
            <a:r>
              <a:rPr lang="en-US" sz="3000" b="1" dirty="0" smtClean="0">
                <a:latin typeface="Berlin Sans FB Demi" pitchFamily="34" charset="0"/>
              </a:rPr>
              <a:t>Ephesians 5:8</a:t>
            </a:r>
            <a:endParaRPr lang="en-US" sz="30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8826" y="592931"/>
            <a:ext cx="64801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do not faint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won't grow weary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the defender of the weak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comfort those in need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lift us up on wings like eagles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821532"/>
            <a:ext cx="7086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Berlin Sans FB Demi" pitchFamily="34" charset="0"/>
              </a:rPr>
              <a:t>Therefore be careful how you </a:t>
            </a:r>
            <a:r>
              <a:rPr lang="en-US" sz="3400" i="1" dirty="0" smtClean="0">
                <a:latin typeface="Berlin Sans FB Demi" pitchFamily="34" charset="0"/>
              </a:rPr>
              <a:t>walk</a:t>
            </a:r>
            <a:r>
              <a:rPr lang="en-US" sz="3400" dirty="0" smtClean="0">
                <a:latin typeface="Berlin Sans FB Demi" pitchFamily="34" charset="0"/>
              </a:rPr>
              <a:t>, </a:t>
            </a:r>
            <a:br>
              <a:rPr lang="en-US" sz="3400" dirty="0" smtClean="0">
                <a:latin typeface="Berlin Sans FB Demi" pitchFamily="34" charset="0"/>
              </a:rPr>
            </a:br>
            <a:r>
              <a:rPr lang="en-US" sz="3400" dirty="0" smtClean="0">
                <a:latin typeface="Berlin Sans FB Demi" pitchFamily="34" charset="0"/>
              </a:rPr>
              <a:t>not as unwise men but as wise</a:t>
            </a:r>
          </a:p>
          <a:p>
            <a:endParaRPr lang="en-US" sz="3400" dirty="0" smtClean="0">
              <a:latin typeface="Berlin Sans FB Demi" pitchFamily="34" charset="0"/>
            </a:endParaRPr>
          </a:p>
          <a:p>
            <a:endParaRPr lang="en-US" sz="3400" dirty="0" smtClean="0">
              <a:latin typeface="Berlin Sans FB Demi" pitchFamily="34" charset="0"/>
            </a:endParaRPr>
          </a:p>
          <a:p>
            <a:endParaRPr lang="en-US" sz="3400" dirty="0" smtClean="0">
              <a:latin typeface="Berlin Sans FB Demi" pitchFamily="34" charset="0"/>
            </a:endParaRPr>
          </a:p>
          <a:p>
            <a:endParaRPr lang="en-US" sz="3400" dirty="0" smtClean="0">
              <a:latin typeface="Berlin Sans FB Demi" pitchFamily="34" charset="0"/>
            </a:endParaRPr>
          </a:p>
          <a:p>
            <a:pPr algn="r"/>
            <a:r>
              <a:rPr lang="en-US" sz="3000" dirty="0" smtClean="0">
                <a:latin typeface="Berlin Sans FB Demi" pitchFamily="34" charset="0"/>
              </a:rPr>
              <a:t>Ephesians 5:15</a:t>
            </a:r>
            <a:endParaRPr lang="en-US" sz="30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83531"/>
            <a:ext cx="7924800" cy="14773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500" b="1" dirty="0" smtClean="0">
                <a:effectLst/>
                <a:latin typeface="Tempus Sans ITC" pitchFamily="82" charset="0"/>
              </a:rPr>
              <a:t>Walking in </a:t>
            </a:r>
            <a:br>
              <a:rPr lang="en-US" sz="5500" b="1" dirty="0" smtClean="0">
                <a:effectLst/>
                <a:latin typeface="Tempus Sans ITC" pitchFamily="82" charset="0"/>
              </a:rPr>
            </a:br>
            <a:r>
              <a:rPr lang="en-US" sz="5500" b="1" dirty="0" smtClean="0">
                <a:effectLst/>
                <a:latin typeface="Tempus Sans ITC" pitchFamily="82" charset="0"/>
              </a:rPr>
              <a:t>LOVE    LIGHT   WISDOM</a:t>
            </a:r>
            <a:endParaRPr lang="en-US" sz="5500" b="1" dirty="0">
              <a:effectLst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16731"/>
            <a:ext cx="7391400" cy="15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IMITATE YOUR FATHER BY…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 WALKING IN LOVE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40731"/>
            <a:ext cx="7162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atin typeface="Berlin Sans FB Demi" pitchFamily="34" charset="0"/>
              </a:rPr>
              <a:t>By this all men will know</a:t>
            </a:r>
            <a:br>
              <a:rPr lang="en-US" sz="3400" b="1" dirty="0" smtClean="0">
                <a:latin typeface="Berlin Sans FB Demi" pitchFamily="34" charset="0"/>
              </a:rPr>
            </a:br>
            <a:r>
              <a:rPr lang="en-US" sz="3400" b="1" dirty="0" smtClean="0">
                <a:latin typeface="Berlin Sans FB Demi" pitchFamily="34" charset="0"/>
              </a:rPr>
              <a:t> that you are My disciples, </a:t>
            </a:r>
            <a:br>
              <a:rPr lang="en-US" sz="3400" b="1" dirty="0" smtClean="0">
                <a:latin typeface="Berlin Sans FB Demi" pitchFamily="34" charset="0"/>
              </a:rPr>
            </a:br>
            <a:r>
              <a:rPr lang="en-US" sz="3400" b="1" dirty="0" smtClean="0">
                <a:latin typeface="Berlin Sans FB Demi" pitchFamily="34" charset="0"/>
              </a:rPr>
              <a:t>if you have love for one another.</a:t>
            </a:r>
          </a:p>
          <a:p>
            <a:pPr algn="ctr"/>
            <a:endParaRPr lang="en-US" sz="3400" b="1" dirty="0" smtClean="0">
              <a:latin typeface="Berlin Sans FB Demi" pitchFamily="34" charset="0"/>
            </a:endParaRPr>
          </a:p>
          <a:p>
            <a:pPr algn="ctr"/>
            <a:r>
              <a:rPr lang="en-US" sz="3000" b="1" dirty="0" smtClean="0">
                <a:latin typeface="Berlin Sans FB Demi" pitchFamily="34" charset="0"/>
              </a:rPr>
              <a:t>John 13:35</a:t>
            </a:r>
            <a:endParaRPr lang="en-US" sz="30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60517"/>
            <a:ext cx="7467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atin typeface="Berlin Sans FB Demi" pitchFamily="34" charset="0"/>
              </a:rPr>
              <a:t> </a:t>
            </a:r>
            <a:r>
              <a:rPr lang="en-US" sz="3400" b="1" baseline="30000" dirty="0" smtClean="0">
                <a:latin typeface="Berlin Sans FB Demi" pitchFamily="34" charset="0"/>
              </a:rPr>
              <a:t>1</a:t>
            </a:r>
            <a:r>
              <a:rPr lang="en-US" sz="3400" b="1" dirty="0" smtClean="0">
                <a:latin typeface="Berlin Sans FB Demi" pitchFamily="34" charset="0"/>
              </a:rPr>
              <a:t> If I speak with the tongues of men and of angels, but do not have love, I have become a noisy gong or a clanging cymbal. </a:t>
            </a:r>
            <a:endParaRPr lang="en-US" sz="30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28477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baseline="30000" dirty="0" smtClean="0">
                <a:latin typeface="Berlin Sans FB Demi" pitchFamily="34" charset="0"/>
              </a:rPr>
              <a:t>2</a:t>
            </a:r>
            <a:r>
              <a:rPr lang="en-US" sz="3400" b="1" dirty="0" smtClean="0">
                <a:latin typeface="Berlin Sans FB Demi" pitchFamily="34" charset="0"/>
              </a:rPr>
              <a:t> If I have the gift of prophecy, </a:t>
            </a:r>
            <a:br>
              <a:rPr lang="en-US" sz="3400" b="1" dirty="0" smtClean="0">
                <a:latin typeface="Berlin Sans FB Demi" pitchFamily="34" charset="0"/>
              </a:rPr>
            </a:br>
            <a:r>
              <a:rPr lang="en-US" sz="3400" b="1" dirty="0" smtClean="0">
                <a:latin typeface="Berlin Sans FB Demi" pitchFamily="34" charset="0"/>
              </a:rPr>
              <a:t>and know all mysteries and all knowledge; and if I have all faith, so as to remove mountains, </a:t>
            </a:r>
            <a:br>
              <a:rPr lang="en-US" sz="3400" b="1" dirty="0" smtClean="0">
                <a:latin typeface="Berlin Sans FB Demi" pitchFamily="34" charset="0"/>
              </a:rPr>
            </a:br>
            <a:r>
              <a:rPr lang="en-US" sz="3400" b="1" dirty="0" smtClean="0">
                <a:latin typeface="Berlin Sans FB Demi" pitchFamily="34" charset="0"/>
              </a:rPr>
              <a:t>but do not have love, I am nothing. </a:t>
            </a:r>
          </a:p>
          <a:p>
            <a:pPr algn="ctr"/>
            <a:endParaRPr lang="en-US" sz="3400" b="1" dirty="0" smtClean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13832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atin typeface="Berlin Sans FB Demi" pitchFamily="34" charset="0"/>
              </a:rPr>
              <a:t> </a:t>
            </a:r>
            <a:r>
              <a:rPr lang="en-US" sz="3400" b="1" baseline="30000" dirty="0" smtClean="0">
                <a:latin typeface="Berlin Sans FB Demi" pitchFamily="34" charset="0"/>
              </a:rPr>
              <a:t>3</a:t>
            </a:r>
            <a:r>
              <a:rPr lang="en-US" sz="3400" b="1" dirty="0" smtClean="0">
                <a:latin typeface="Berlin Sans FB Demi" pitchFamily="34" charset="0"/>
              </a:rPr>
              <a:t> And if I give all my possessions to feed </a:t>
            </a:r>
            <a:r>
              <a:rPr lang="en-US" sz="3400" b="1" i="1" dirty="0" smtClean="0">
                <a:latin typeface="Berlin Sans FB Demi" pitchFamily="34" charset="0"/>
              </a:rPr>
              <a:t>the poor</a:t>
            </a:r>
            <a:r>
              <a:rPr lang="en-US" sz="3400" b="1" dirty="0" smtClean="0">
                <a:latin typeface="Berlin Sans FB Demi" pitchFamily="34" charset="0"/>
              </a:rPr>
              <a:t>, and if I surrender my body</a:t>
            </a:r>
            <a:r>
              <a:rPr lang="en-US" sz="3400" b="1" baseline="30000" dirty="0" smtClean="0">
                <a:latin typeface="Berlin Sans FB Demi" pitchFamily="34" charset="0"/>
              </a:rPr>
              <a:t> </a:t>
            </a:r>
            <a:r>
              <a:rPr lang="en-US" sz="3400" b="1" dirty="0" smtClean="0">
                <a:latin typeface="Berlin Sans FB Demi" pitchFamily="34" charset="0"/>
              </a:rPr>
              <a:t>to be burned, but do not have love, it profits me nothing.</a:t>
            </a:r>
          </a:p>
          <a:p>
            <a:pPr algn="ctr"/>
            <a:endParaRPr lang="en-US" sz="3400" b="1" dirty="0" smtClean="0">
              <a:latin typeface="Berlin Sans FB Demi" pitchFamily="34" charset="0"/>
            </a:endParaRPr>
          </a:p>
          <a:p>
            <a:pPr algn="ctr"/>
            <a:r>
              <a:rPr lang="en-US" sz="3000" b="1" dirty="0" smtClean="0">
                <a:latin typeface="Berlin Sans FB Demi" pitchFamily="34" charset="0"/>
              </a:rPr>
              <a:t>1 Corinthians 13:1-3</a:t>
            </a:r>
            <a:endParaRPr lang="en-US" sz="30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31131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latin typeface="Berlin Sans FB Demi" pitchFamily="34" charset="0"/>
              </a:rPr>
              <a:t>If someone says, “I love God,” and hates his brother, he is a liar; for the one who does not love his brother whom he has seen, cannot love God whom he has not seen.</a:t>
            </a:r>
          </a:p>
          <a:p>
            <a:pPr algn="ctr"/>
            <a:endParaRPr lang="en-US" sz="2500" b="1" dirty="0" smtClean="0">
              <a:latin typeface="Berlin Sans FB Demi" pitchFamily="34" charset="0"/>
            </a:endParaRPr>
          </a:p>
          <a:p>
            <a:pPr algn="ctr"/>
            <a:r>
              <a:rPr lang="en-US" sz="3000" b="1" dirty="0" smtClean="0">
                <a:latin typeface="Berlin Sans FB Demi" pitchFamily="34" charset="0"/>
              </a:rPr>
              <a:t>1 John 4:20</a:t>
            </a:r>
            <a:endParaRPr lang="en-US" sz="3000" b="1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4331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WALKING IN LOVE…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5:2-7</a:t>
            </a: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~ THE PATTERN - </a:t>
            </a:r>
            <a:r>
              <a:rPr lang="en-US" sz="3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5:2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sion_of_the_chr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88131"/>
            <a:ext cx="4571999" cy="4571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58826" y="1191728"/>
            <a:ext cx="59467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Strength will rise as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 wait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upon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4331"/>
            <a:ext cx="7391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WALKING IN LOVE…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5:2-7</a:t>
            </a: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~ THE PATTERN - </a:t>
            </a:r>
            <a:r>
              <a:rPr lang="en-US" sz="3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5:2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~ THE PERVERSION…</a:t>
            </a:r>
            <a:b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NOT LIVING LIKE A </a:t>
            </a:r>
            <a:r>
              <a:rPr lang="en-US" sz="3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5:3-7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4331"/>
            <a:ext cx="7391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WALKING IN LIGHT…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5:8-14</a:t>
            </a: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~ </a:t>
            </a:r>
            <a:r>
              <a:rPr lang="en-US" sz="3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PLEASING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FATHER…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5:8-10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~ </a:t>
            </a:r>
            <a:r>
              <a:rPr lang="en-US" sz="3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EXPOSING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DARKNESS…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5:11-14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07331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u="sng" dirty="0" smtClean="0">
                <a:latin typeface="Berlin Sans FB Demi" pitchFamily="34" charset="0"/>
              </a:rPr>
              <a:t>How  to Overcome Sin</a:t>
            </a:r>
          </a:p>
          <a:p>
            <a:pPr algn="ctr">
              <a:lnSpc>
                <a:spcPct val="150000"/>
              </a:lnSpc>
            </a:pPr>
            <a:r>
              <a:rPr lang="en-US" sz="3400" dirty="0" smtClean="0">
                <a:latin typeface="Berlin Sans FB Demi" pitchFamily="34" charset="0"/>
              </a:rPr>
              <a:t>Express to the Lord</a:t>
            </a:r>
          </a:p>
          <a:p>
            <a:pPr algn="ctr">
              <a:lnSpc>
                <a:spcPct val="150000"/>
              </a:lnSpc>
            </a:pPr>
            <a:r>
              <a:rPr lang="en-US" sz="3400" dirty="0" smtClean="0">
                <a:latin typeface="Berlin Sans FB Demi" pitchFamily="34" charset="0"/>
              </a:rPr>
              <a:t>Expose to </a:t>
            </a:r>
            <a:r>
              <a:rPr lang="en-US" sz="3400" smtClean="0">
                <a:latin typeface="Berlin Sans FB Demi" pitchFamily="34" charset="0"/>
              </a:rPr>
              <a:t>the Light</a:t>
            </a:r>
            <a:endParaRPr lang="en-US" sz="3400" dirty="0" smtClean="0">
              <a:latin typeface="Berlin Sans FB Dem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dirty="0" smtClean="0">
                <a:latin typeface="Berlin Sans FB Demi" pitchFamily="34" charset="0"/>
              </a:rPr>
              <a:t>Expel from your Life</a:t>
            </a:r>
            <a:endParaRPr lang="en-US" sz="3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40531"/>
            <a:ext cx="7391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WALKING IN LOVE…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5:2-7</a:t>
            </a: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WALKING IN LIGHT…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5:8-14</a:t>
            </a:r>
            <a:endParaRPr lang="en-US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WALKING IN WISDOM…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5:15-17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83531"/>
            <a:ext cx="7924800" cy="14773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500" b="1" dirty="0" smtClean="0">
                <a:effectLst/>
                <a:latin typeface="Tempus Sans ITC" pitchFamily="82" charset="0"/>
              </a:rPr>
              <a:t>DO YOU </a:t>
            </a:r>
            <a:r>
              <a:rPr lang="en-US" sz="5500" b="1" u="sng" dirty="0" smtClean="0">
                <a:effectLst/>
                <a:latin typeface="Tempus Sans ITC" pitchFamily="82" charset="0"/>
              </a:rPr>
              <a:t>LOOK</a:t>
            </a:r>
            <a:r>
              <a:rPr lang="en-US" sz="5500" b="1" dirty="0" smtClean="0">
                <a:effectLst/>
                <a:latin typeface="Tempus Sans ITC" pitchFamily="82" charset="0"/>
              </a:rPr>
              <a:t> </a:t>
            </a:r>
            <a:br>
              <a:rPr lang="en-US" sz="5500" b="1" dirty="0" smtClean="0">
                <a:effectLst/>
                <a:latin typeface="Tempus Sans ITC" pitchFamily="82" charset="0"/>
              </a:rPr>
            </a:br>
            <a:r>
              <a:rPr lang="en-US" sz="5500" b="1" dirty="0" smtClean="0">
                <a:effectLst/>
                <a:latin typeface="Tempus Sans ITC" pitchFamily="82" charset="0"/>
              </a:rPr>
              <a:t>LIKE YOUR </a:t>
            </a:r>
            <a:r>
              <a:rPr lang="en-US" sz="5500" b="1" u="sng" dirty="0" smtClean="0">
                <a:effectLst/>
                <a:latin typeface="Tempus Sans ITC" pitchFamily="82" charset="0"/>
              </a:rPr>
              <a:t>FATHER</a:t>
            </a:r>
            <a:r>
              <a:rPr lang="en-US" sz="5500" b="1" dirty="0" smtClean="0">
                <a:effectLst/>
                <a:latin typeface="Tempus Sans ITC" pitchFamily="82" charset="0"/>
              </a:rPr>
              <a:t>?</a:t>
            </a:r>
            <a:endParaRPr lang="en-US" sz="5500" b="1" dirty="0">
              <a:effectLst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Owner.tbcdomain\Desktop\dog-peopl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45331"/>
            <a:ext cx="5282347" cy="363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Owner.tbcdomain\Desktop\dog-peop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844" y="669131"/>
            <a:ext cx="537815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Owner.tbcdomain\Desktop\dog-peopl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45331"/>
            <a:ext cx="527913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Owner.tbcdomain\Desktop\dog-peopl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973931"/>
            <a:ext cx="4518025" cy="312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11226" y="1191728"/>
            <a:ext cx="58705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Strength will rise as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 wait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upon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Owner.tbcdomain\Desktop\dog-peopl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8131"/>
            <a:ext cx="4876800" cy="447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8827" y="1267928"/>
            <a:ext cx="5946773" cy="14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God You reign forever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hope Our strong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8826" y="592931"/>
            <a:ext cx="6480174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do not faint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won't grow weary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the defender of the weak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comfort those in need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lift us up on wings like eagles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45553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Brenton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Brown, Ken Riley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2005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Thankyou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450</Words>
  <Application>Microsoft Office PowerPoint</Application>
  <PresentationFormat>Custom</PresentationFormat>
  <Paragraphs>150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I Surrender All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23</cp:revision>
  <dcterms:created xsi:type="dcterms:W3CDTF">2012-02-03T16:14:36Z</dcterms:created>
  <dcterms:modified xsi:type="dcterms:W3CDTF">2012-02-06T20:27:54Z</dcterms:modified>
</cp:coreProperties>
</file>