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2"/>
  </p:handoutMasterIdLst>
  <p:sldIdLst>
    <p:sldId id="257" r:id="rId2"/>
    <p:sldId id="310" r:id="rId3"/>
    <p:sldId id="311" r:id="rId4"/>
    <p:sldId id="312" r:id="rId5"/>
    <p:sldId id="313" r:id="rId6"/>
    <p:sldId id="314" r:id="rId7"/>
    <p:sldId id="316" r:id="rId8"/>
    <p:sldId id="261" r:id="rId9"/>
    <p:sldId id="262" r:id="rId10"/>
    <p:sldId id="263" r:id="rId11"/>
    <p:sldId id="264" r:id="rId12"/>
    <p:sldId id="265" r:id="rId13"/>
    <p:sldId id="266" r:id="rId14"/>
    <p:sldId id="267" r:id="rId15"/>
    <p:sldId id="268" r:id="rId16"/>
    <p:sldId id="302" r:id="rId17"/>
    <p:sldId id="287" r:id="rId18"/>
    <p:sldId id="270" r:id="rId19"/>
    <p:sldId id="271" r:id="rId20"/>
    <p:sldId id="272" r:id="rId21"/>
    <p:sldId id="273" r:id="rId22"/>
    <p:sldId id="274" r:id="rId23"/>
    <p:sldId id="275" r:id="rId24"/>
    <p:sldId id="276" r:id="rId25"/>
    <p:sldId id="303" r:id="rId26"/>
    <p:sldId id="304" r:id="rId27"/>
    <p:sldId id="320" r:id="rId28"/>
    <p:sldId id="305" r:id="rId29"/>
    <p:sldId id="306" r:id="rId30"/>
    <p:sldId id="307" r:id="rId31"/>
    <p:sldId id="308" r:id="rId32"/>
    <p:sldId id="309" r:id="rId33"/>
    <p:sldId id="277" r:id="rId34"/>
    <p:sldId id="278" r:id="rId35"/>
    <p:sldId id="279" r:id="rId36"/>
    <p:sldId id="256" r:id="rId37"/>
    <p:sldId id="280" r:id="rId38"/>
    <p:sldId id="283" r:id="rId39"/>
    <p:sldId id="293" r:id="rId40"/>
    <p:sldId id="292" r:id="rId41"/>
    <p:sldId id="319" r:id="rId42"/>
    <p:sldId id="294" r:id="rId43"/>
    <p:sldId id="282" r:id="rId44"/>
    <p:sldId id="297" r:id="rId45"/>
    <p:sldId id="301" r:id="rId46"/>
    <p:sldId id="295" r:id="rId47"/>
    <p:sldId id="298" r:id="rId48"/>
    <p:sldId id="296" r:id="rId49"/>
    <p:sldId id="299" r:id="rId50"/>
    <p:sldId id="285" r:id="rId51"/>
    <p:sldId id="300" r:id="rId52"/>
    <p:sldId id="286" r:id="rId53"/>
    <p:sldId id="315" r:id="rId54"/>
    <p:sldId id="269" r:id="rId55"/>
    <p:sldId id="288" r:id="rId56"/>
    <p:sldId id="289" r:id="rId57"/>
    <p:sldId id="290" r:id="rId58"/>
    <p:sldId id="291" r:id="rId59"/>
    <p:sldId id="317" r:id="rId60"/>
    <p:sldId id="318" r:id="rId6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108" y="-12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419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27393A8-A35B-4FB2-8AD0-0DBDFDAD8548}" type="datetimeFigureOut">
              <a:rPr lang="en-US" smtClean="0"/>
              <a:pPr/>
              <a:t>12/27/2011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04A98D2-384E-465C-82B6-6CF279E3931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47E5FB-0927-493D-A258-95E4F82259C9}" type="datetimeFigureOut">
              <a:rPr lang="en-US" smtClean="0"/>
              <a:pPr/>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B3290-F1A4-41B5-9C24-C724DCE49B24}"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7E5FB-0927-493D-A258-95E4F82259C9}" type="datetimeFigureOut">
              <a:rPr lang="en-US" smtClean="0"/>
              <a:pPr/>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B3290-F1A4-41B5-9C24-C724DCE49B24}"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7E5FB-0927-493D-A258-95E4F82259C9}" type="datetimeFigureOut">
              <a:rPr lang="en-US" smtClean="0"/>
              <a:pPr/>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B3290-F1A4-41B5-9C24-C724DCE49B24}"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7E5FB-0927-493D-A258-95E4F82259C9}" type="datetimeFigureOut">
              <a:rPr lang="en-US" smtClean="0"/>
              <a:pPr/>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B3290-F1A4-41B5-9C24-C724DCE49B24}"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7E5FB-0927-493D-A258-95E4F82259C9}" type="datetimeFigureOut">
              <a:rPr lang="en-US" smtClean="0"/>
              <a:pPr/>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B3290-F1A4-41B5-9C24-C724DCE49B24}"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47E5FB-0927-493D-A258-95E4F82259C9}" type="datetimeFigureOut">
              <a:rPr lang="en-US" smtClean="0"/>
              <a:pPr/>
              <a:t>12/27/2011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B3290-F1A4-41B5-9C24-C724DCE49B24}"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7E5FB-0927-493D-A258-95E4F82259C9}" type="datetimeFigureOut">
              <a:rPr lang="en-US" smtClean="0"/>
              <a:pPr/>
              <a:t>12/27/2011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BB3290-F1A4-41B5-9C24-C724DCE49B24}"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7E5FB-0927-493D-A258-95E4F82259C9}" type="datetimeFigureOut">
              <a:rPr lang="en-US" smtClean="0"/>
              <a:pPr/>
              <a:t>12/27/2011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BB3290-F1A4-41B5-9C24-C724DCE49B24}"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7E5FB-0927-493D-A258-95E4F82259C9}" type="datetimeFigureOut">
              <a:rPr lang="en-US" smtClean="0"/>
              <a:pPr/>
              <a:t>12/27/2011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BB3290-F1A4-41B5-9C24-C724DCE49B24}"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7E5FB-0927-493D-A258-95E4F82259C9}" type="datetimeFigureOut">
              <a:rPr lang="en-US" smtClean="0"/>
              <a:pPr/>
              <a:t>12/27/2011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B3290-F1A4-41B5-9C24-C724DCE49B24}"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7E5FB-0927-493D-A258-95E4F82259C9}" type="datetimeFigureOut">
              <a:rPr lang="en-US" smtClean="0"/>
              <a:pPr/>
              <a:t>12/27/2011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B3290-F1A4-41B5-9C24-C724DCE49B24}"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47E5FB-0927-493D-A258-95E4F82259C9}" type="datetimeFigureOut">
              <a:rPr lang="en-US" smtClean="0"/>
              <a:pPr/>
              <a:t>12/27/2011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CBB3290-F1A4-41B5-9C24-C724DCE49B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Documents%20and%20Settings\Owner.tbcdomain\Desktop\A%20Very%20Special%20Christmas.wm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My soul my soul magnifies the Lord</a:t>
            </a:r>
            <a:br>
              <a:rPr lang="en-US" sz="3400" dirty="0">
                <a:solidFill>
                  <a:schemeClr val="bg1"/>
                </a:solidFill>
                <a:sym typeface="Arial" charset="0"/>
              </a:rPr>
            </a:br>
            <a:r>
              <a:rPr lang="en-US" sz="3400" dirty="0">
                <a:solidFill>
                  <a:schemeClr val="bg1"/>
                </a:solidFill>
                <a:sym typeface="Arial" charset="0"/>
              </a:rPr>
              <a:t>My soul magnifies the Lord</a:t>
            </a:r>
            <a:br>
              <a:rPr lang="en-US" sz="3400" dirty="0">
                <a:solidFill>
                  <a:schemeClr val="bg1"/>
                </a:solidFill>
                <a:sym typeface="Arial" charset="0"/>
              </a:rPr>
            </a:br>
            <a:r>
              <a:rPr lang="en-US" sz="3400" dirty="0">
                <a:solidFill>
                  <a:schemeClr val="bg1"/>
                </a:solidFill>
                <a:sym typeface="Arial" charset="0"/>
              </a:rPr>
              <a:t>He has done great things for me</a:t>
            </a:r>
            <a:br>
              <a:rPr lang="en-US" sz="3400" dirty="0">
                <a:solidFill>
                  <a:schemeClr val="bg1"/>
                </a:solidFill>
                <a:sym typeface="Arial" charset="0"/>
              </a:rPr>
            </a:br>
            <a:r>
              <a:rPr lang="en-US" sz="3400" dirty="0">
                <a:solidFill>
                  <a:schemeClr val="bg1"/>
                </a:solidFill>
                <a:sym typeface="Arial" charset="0"/>
              </a:rPr>
              <a:t>Great things for me</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Unto you a child is born</a:t>
            </a:r>
            <a:br>
              <a:rPr lang="en-US" sz="3400" dirty="0">
                <a:solidFill>
                  <a:schemeClr val="bg1"/>
                </a:solidFill>
                <a:sym typeface="Arial" charset="0"/>
              </a:rPr>
            </a:br>
            <a:r>
              <a:rPr lang="en-US" sz="3400" dirty="0">
                <a:solidFill>
                  <a:schemeClr val="bg1"/>
                </a:solidFill>
                <a:sym typeface="Arial" charset="0"/>
              </a:rPr>
              <a:t>Unto us a Son is given</a:t>
            </a:r>
            <a:br>
              <a:rPr lang="en-US" sz="3400" dirty="0">
                <a:solidFill>
                  <a:schemeClr val="bg1"/>
                </a:solidFill>
                <a:sym typeface="Arial" charset="0"/>
              </a:rPr>
            </a:br>
            <a:r>
              <a:rPr lang="en-US" sz="3400" dirty="0">
                <a:solidFill>
                  <a:schemeClr val="bg1"/>
                </a:solidFill>
                <a:sym typeface="Arial" charset="0"/>
              </a:rPr>
              <a:t>Let every heart prepare </a:t>
            </a:r>
            <a:r>
              <a:rPr lang="en-US" sz="3400" dirty="0" smtClean="0">
                <a:solidFill>
                  <a:schemeClr val="bg1"/>
                </a:solidFill>
                <a:sym typeface="Arial" charset="0"/>
              </a:rPr>
              <a:t>His throne </a:t>
            </a:r>
          </a:p>
          <a:p>
            <a:pPr algn="ctr"/>
            <a:r>
              <a:rPr lang="en-US" sz="3400" dirty="0">
                <a:solidFill>
                  <a:schemeClr val="bg1"/>
                </a:solidFill>
                <a:sym typeface="Arial" charset="0"/>
              </a:rPr>
              <a:t>L</a:t>
            </a:r>
            <a:r>
              <a:rPr lang="en-US" sz="3400" dirty="0" smtClean="0">
                <a:solidFill>
                  <a:schemeClr val="bg1"/>
                </a:solidFill>
                <a:sym typeface="Arial" charset="0"/>
              </a:rPr>
              <a:t>et </a:t>
            </a:r>
            <a:r>
              <a:rPr lang="en-US" sz="3400" dirty="0">
                <a:solidFill>
                  <a:schemeClr val="bg1"/>
                </a:solidFill>
                <a:sym typeface="Arial" charset="0"/>
              </a:rPr>
              <a:t>every nation under Heaven</a:t>
            </a:r>
            <a:br>
              <a:rPr lang="en-US" sz="3400" dirty="0">
                <a:solidFill>
                  <a:schemeClr val="bg1"/>
                </a:solidFill>
                <a:sym typeface="Arial" charset="0"/>
              </a:rPr>
            </a:br>
            <a:r>
              <a:rPr lang="en-US" sz="3400" dirty="0">
                <a:solidFill>
                  <a:schemeClr val="bg1"/>
                </a:solidFill>
                <a:sym typeface="Arial" charset="0"/>
              </a:rPr>
              <a:t>Come and worship do not be afraid</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7503" y="1190624"/>
            <a:ext cx="8493125" cy="2905126"/>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My soul my soul magnifies the Lord</a:t>
            </a:r>
            <a:br>
              <a:rPr lang="en-US" sz="3400" dirty="0">
                <a:solidFill>
                  <a:schemeClr val="bg1"/>
                </a:solidFill>
                <a:sym typeface="Arial" charset="0"/>
              </a:rPr>
            </a:br>
            <a:r>
              <a:rPr lang="en-US" sz="3400" dirty="0">
                <a:solidFill>
                  <a:schemeClr val="bg1"/>
                </a:solidFill>
                <a:sym typeface="Arial" charset="0"/>
              </a:rPr>
              <a:t>My soul magnifies the Lord</a:t>
            </a:r>
            <a:br>
              <a:rPr lang="en-US" sz="3400" dirty="0">
                <a:solidFill>
                  <a:schemeClr val="bg1"/>
                </a:solidFill>
                <a:sym typeface="Arial" charset="0"/>
              </a:rPr>
            </a:br>
            <a:r>
              <a:rPr lang="en-US" sz="3400" dirty="0">
                <a:solidFill>
                  <a:schemeClr val="bg1"/>
                </a:solidFill>
                <a:sym typeface="Arial" charset="0"/>
              </a:rPr>
              <a:t>He has done great things for me</a:t>
            </a:r>
            <a:br>
              <a:rPr lang="en-US" sz="3400" dirty="0">
                <a:solidFill>
                  <a:schemeClr val="bg1"/>
                </a:solidFill>
                <a:sym typeface="Arial" charset="0"/>
              </a:rPr>
            </a:br>
            <a:r>
              <a:rPr lang="en-US" sz="3400" dirty="0">
                <a:solidFill>
                  <a:schemeClr val="bg1"/>
                </a:solidFill>
                <a:sym typeface="Arial" charset="0"/>
              </a:rPr>
              <a:t>Great things for </a:t>
            </a:r>
            <a:r>
              <a:rPr lang="en-US" sz="3400" dirty="0" smtClean="0">
                <a:solidFill>
                  <a:schemeClr val="bg1"/>
                </a:solidFill>
                <a:sym typeface="Arial" charset="0"/>
              </a:rPr>
              <a:t>me</a:t>
            </a:r>
          </a:p>
          <a:p>
            <a:pPr algn="ctr"/>
            <a:endParaRPr lang="en-US" sz="3400" dirty="0">
              <a:solidFill>
                <a:schemeClr val="bg1"/>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4800" y="1200150"/>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Of His government there will be no end</a:t>
            </a:r>
            <a:br>
              <a:rPr lang="en-US" sz="3400" dirty="0">
                <a:solidFill>
                  <a:schemeClr val="bg1"/>
                </a:solidFill>
                <a:sym typeface="Arial" charset="0"/>
              </a:rPr>
            </a:br>
            <a:r>
              <a:rPr lang="en-US" sz="3400" dirty="0">
                <a:solidFill>
                  <a:schemeClr val="bg1"/>
                </a:solidFill>
                <a:sym typeface="Arial" charset="0"/>
              </a:rPr>
              <a:t>He'll establish it with </a:t>
            </a:r>
            <a:r>
              <a:rPr lang="en-US" sz="3400" dirty="0" smtClean="0">
                <a:solidFill>
                  <a:schemeClr val="bg1"/>
                </a:solidFill>
                <a:sym typeface="Arial" charset="0"/>
              </a:rPr>
              <a:t>His Righteousness</a:t>
            </a:r>
            <a:r>
              <a:rPr lang="en-US" sz="3400" dirty="0">
                <a:solidFill>
                  <a:schemeClr val="bg1"/>
                </a:solidFill>
                <a:sym typeface="Arial" charset="0"/>
              </a:rPr>
              <a:t/>
            </a:r>
            <a:br>
              <a:rPr lang="en-US" sz="3400" dirty="0">
                <a:solidFill>
                  <a:schemeClr val="bg1"/>
                </a:solidFill>
                <a:sym typeface="Arial" charset="0"/>
              </a:rPr>
            </a:br>
            <a:r>
              <a:rPr lang="en-US" sz="3400" dirty="0">
                <a:solidFill>
                  <a:schemeClr val="bg1"/>
                </a:solidFill>
                <a:sym typeface="Arial" charset="0"/>
              </a:rPr>
              <a:t>And He shall reign on David's </a:t>
            </a:r>
            <a:r>
              <a:rPr lang="en-US" sz="3400" dirty="0" smtClean="0">
                <a:solidFill>
                  <a:schemeClr val="bg1"/>
                </a:solidFill>
                <a:sym typeface="Arial" charset="0"/>
              </a:rPr>
              <a:t>throne </a:t>
            </a:r>
          </a:p>
          <a:p>
            <a:pPr algn="ctr"/>
            <a:r>
              <a:rPr lang="en-US" sz="3400" dirty="0" smtClean="0">
                <a:solidFill>
                  <a:schemeClr val="bg1"/>
                </a:solidFill>
                <a:sym typeface="Arial" charset="0"/>
              </a:rPr>
              <a:t>And His name shall be from this day on</a:t>
            </a:r>
          </a:p>
          <a:p>
            <a:pPr algn="ctr"/>
            <a:endParaRPr lang="en-US" sz="3400" dirty="0" smtClean="0">
              <a:solidFill>
                <a:schemeClr val="bg1"/>
              </a:solidFill>
              <a:sym typeface="Arial" charset="0"/>
            </a:endParaRPr>
          </a:p>
          <a:p>
            <a:pPr algn="ctr"/>
            <a:endParaRPr lang="en-US" sz="3400" dirty="0" smtClean="0">
              <a:solidFill>
                <a:schemeClr val="bg1"/>
              </a:solidFill>
              <a:sym typeface="Arial" charset="0"/>
            </a:endParaRPr>
          </a:p>
          <a:p>
            <a:pPr algn="ctr"/>
            <a:endParaRPr lang="en-US" sz="3400" dirty="0">
              <a:solidFill>
                <a:schemeClr val="bg1"/>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
            </a:r>
            <a:br>
              <a:rPr lang="en-US" sz="3400" dirty="0">
                <a:solidFill>
                  <a:schemeClr val="bg1"/>
                </a:solidFill>
                <a:sym typeface="Arial" charset="0"/>
              </a:rPr>
            </a:br>
            <a:r>
              <a:rPr lang="en-US" sz="3200" dirty="0" smtClean="0">
                <a:solidFill>
                  <a:schemeClr val="bg1"/>
                </a:solidFill>
                <a:sym typeface="Arial" charset="0"/>
              </a:rPr>
              <a:t>Wonderful, Counselor, </a:t>
            </a:r>
            <a:r>
              <a:rPr lang="en-US" sz="3200" dirty="0">
                <a:solidFill>
                  <a:schemeClr val="bg1"/>
                </a:solidFill>
                <a:sym typeface="Arial" charset="0"/>
              </a:rPr>
              <a:t>Everlasting </a:t>
            </a:r>
            <a:r>
              <a:rPr lang="en-US" sz="3200" dirty="0" smtClean="0">
                <a:solidFill>
                  <a:schemeClr val="bg1"/>
                </a:solidFill>
                <a:sym typeface="Arial" charset="0"/>
              </a:rPr>
              <a:t>Father</a:t>
            </a:r>
          </a:p>
          <a:p>
            <a:pPr algn="ctr"/>
            <a:r>
              <a:rPr lang="en-US" sz="3200" dirty="0" smtClean="0">
                <a:solidFill>
                  <a:schemeClr val="bg1"/>
                </a:solidFill>
                <a:sym typeface="Arial" charset="0"/>
              </a:rPr>
              <a:t> Wonderful, Counselor, Everlasting Father </a:t>
            </a:r>
          </a:p>
          <a:p>
            <a:pPr algn="ctr"/>
            <a:r>
              <a:rPr lang="en-US" sz="3400" dirty="0">
                <a:solidFill>
                  <a:schemeClr val="bg1"/>
                </a:solidFill>
                <a:sym typeface="Arial" charset="0"/>
              </a:rPr>
              <a:t/>
            </a:r>
            <a:br>
              <a:rPr lang="en-US" sz="3400" dirty="0">
                <a:solidFill>
                  <a:schemeClr val="bg1"/>
                </a:solidFill>
                <a:sym typeface="Arial" charset="0"/>
              </a:rPr>
            </a:br>
            <a:endParaRPr lang="en-US" sz="3400" dirty="0">
              <a:solidFill>
                <a:schemeClr val="bg1"/>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My soul my soul magnifies the Lord</a:t>
            </a:r>
            <a:br>
              <a:rPr lang="en-US" sz="3400" dirty="0">
                <a:solidFill>
                  <a:schemeClr val="bg1"/>
                </a:solidFill>
                <a:sym typeface="Arial" charset="0"/>
              </a:rPr>
            </a:br>
            <a:r>
              <a:rPr lang="en-US" sz="3400" dirty="0">
                <a:solidFill>
                  <a:schemeClr val="bg1"/>
                </a:solidFill>
                <a:sym typeface="Arial" charset="0"/>
              </a:rPr>
              <a:t>My soul magnifies the Lord</a:t>
            </a:r>
            <a:br>
              <a:rPr lang="en-US" sz="3400" dirty="0">
                <a:solidFill>
                  <a:schemeClr val="bg1"/>
                </a:solidFill>
                <a:sym typeface="Arial" charset="0"/>
              </a:rPr>
            </a:br>
            <a:r>
              <a:rPr lang="en-US" sz="3400" dirty="0">
                <a:solidFill>
                  <a:schemeClr val="bg1"/>
                </a:solidFill>
                <a:sym typeface="Arial" charset="0"/>
              </a:rPr>
              <a:t>He has done great things for me</a:t>
            </a:r>
            <a:br>
              <a:rPr lang="en-US" sz="3400" dirty="0">
                <a:solidFill>
                  <a:schemeClr val="bg1"/>
                </a:solidFill>
                <a:sym typeface="Arial" charset="0"/>
              </a:rPr>
            </a:br>
            <a:r>
              <a:rPr lang="en-US" sz="3400" dirty="0">
                <a:solidFill>
                  <a:schemeClr val="bg1"/>
                </a:solidFill>
                <a:sym typeface="Arial" charset="0"/>
              </a:rPr>
              <a:t>Great things for me</a:t>
            </a:r>
          </a:p>
        </p:txBody>
      </p:sp>
      <p:sp>
        <p:nvSpPr>
          <p:cNvPr id="7" name="Rectangle 3"/>
          <p:cNvSpPr>
            <a:spLocks noChangeArrowheads="1"/>
          </p:cNvSpPr>
          <p:nvPr/>
        </p:nvSpPr>
        <p:spPr bwMode="auto">
          <a:xfrm>
            <a:off x="317503" y="4583907"/>
            <a:ext cx="8493125" cy="119063"/>
          </a:xfrm>
          <a:prstGeom prst="rect">
            <a:avLst/>
          </a:prstGeom>
          <a:noFill/>
          <a:ln w="9525">
            <a:noFill/>
            <a:miter lim="800000"/>
            <a:headEnd/>
            <a:tailEnd/>
          </a:ln>
          <a:effectLst/>
        </p:spPr>
        <p:txBody>
          <a:bodyPr wrap="none" anchor="ctr"/>
          <a:lstStyle/>
          <a:p>
            <a:pPr algn="ctr"/>
            <a:r>
              <a:rPr lang="en-US" sz="1200" dirty="0">
                <a:solidFill>
                  <a:schemeClr val="bg1"/>
                </a:solidFill>
                <a:sym typeface="Arial" charset="0"/>
              </a:rPr>
              <a:t>Daniel Carson, Chris Tomlin</a:t>
            </a:r>
          </a:p>
        </p:txBody>
      </p:sp>
      <p:sp>
        <p:nvSpPr>
          <p:cNvPr id="8" name="Rectangle 4"/>
          <p:cNvSpPr>
            <a:spLocks noChangeArrowheads="1"/>
          </p:cNvSpPr>
          <p:nvPr/>
        </p:nvSpPr>
        <p:spPr bwMode="auto">
          <a:xfrm>
            <a:off x="317503" y="4762501"/>
            <a:ext cx="8493125" cy="119063"/>
          </a:xfrm>
          <a:prstGeom prst="rect">
            <a:avLst/>
          </a:prstGeom>
          <a:noFill/>
          <a:ln w="9525">
            <a:noFill/>
            <a:miter lim="800000"/>
            <a:headEnd/>
            <a:tailEnd/>
          </a:ln>
          <a:effectLst/>
        </p:spPr>
        <p:txBody>
          <a:bodyPr wrap="none" anchor="ctr"/>
          <a:lstStyle/>
          <a:p>
            <a:pPr algn="ctr"/>
            <a:r>
              <a:rPr lang="en-US" sz="1200" dirty="0">
                <a:solidFill>
                  <a:schemeClr val="bg1"/>
                </a:solidFill>
                <a:sym typeface="Arial" charset="0"/>
              </a:rPr>
              <a:t>2009 </a:t>
            </a:r>
            <a:r>
              <a:rPr lang="en-US" sz="1200" dirty="0" err="1">
                <a:solidFill>
                  <a:schemeClr val="bg1"/>
                </a:solidFill>
                <a:sym typeface="Arial" charset="0"/>
              </a:rPr>
              <a:t>Vamos</a:t>
            </a:r>
            <a:r>
              <a:rPr lang="en-US" sz="1200">
                <a:solidFill>
                  <a:schemeClr val="bg1"/>
                </a:solidFill>
                <a:sym typeface="Arial" charset="0"/>
              </a:rPr>
              <a:t> Publishing, worshiptogether.com songs, sixsteps Music</a:t>
            </a:r>
          </a:p>
        </p:txBody>
      </p:sp>
      <p:sp>
        <p:nvSpPr>
          <p:cNvPr id="9" name="Rectangle 5"/>
          <p:cNvSpPr>
            <a:spLocks noChangeArrowheads="1"/>
          </p:cNvSpPr>
          <p:nvPr/>
        </p:nvSpPr>
        <p:spPr bwMode="auto">
          <a:xfrm>
            <a:off x="317503" y="4941095"/>
            <a:ext cx="8493125" cy="11906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CCLI 78316</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A Very Special Christmas.wmv">
            <a:hlinkClick r:id="" action="ppaction://media"/>
          </p:cNvPr>
          <p:cNvPicPr>
            <a:picLocks noGrp="1" noRot="1" noChangeAspect="1"/>
          </p:cNvPicPr>
          <p:nvPr>
            <p:ph idx="1"/>
            <a:videoFile r:link="rId1"/>
          </p:nvPr>
        </p:nvPicPr>
        <p:blipFill>
          <a:blip r:embed="rId3" cstate="print"/>
          <a:stretch>
            <a:fillRect/>
          </a:stretch>
        </p:blipFill>
        <p:spPr>
          <a:xfrm>
            <a:off x="838200" y="438150"/>
            <a:ext cx="7517423" cy="43434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4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69875" y="285750"/>
            <a:ext cx="8493125" cy="595313"/>
          </a:xfrm>
          <a:prstGeom prst="rect">
            <a:avLst/>
          </a:prstGeom>
          <a:noFill/>
          <a:ln w="9525">
            <a:noFill/>
            <a:miter lim="800000"/>
            <a:headEnd/>
            <a:tailE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Arial" charset="0"/>
              </a:rPr>
              <a:t>Offering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Arial" charset="0"/>
            </a:endParaRPr>
          </a:p>
        </p:txBody>
      </p:sp>
      <p:sp>
        <p:nvSpPr>
          <p:cNvPr id="59394"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Over the skies of </a:t>
            </a:r>
            <a:r>
              <a:rPr lang="en-US" sz="3400" dirty="0" smtClean="0">
                <a:solidFill>
                  <a:schemeClr val="bg1"/>
                </a:solidFill>
                <a:sym typeface="Arial" charset="0"/>
              </a:rPr>
              <a:t>Bethlehem appeared </a:t>
            </a:r>
            <a:r>
              <a:rPr lang="en-US" sz="3400" dirty="0">
                <a:solidFill>
                  <a:schemeClr val="bg1"/>
                </a:solidFill>
                <a:sym typeface="Arial" charset="0"/>
              </a:rPr>
              <a:t>a star</a:t>
            </a:r>
            <a:br>
              <a:rPr lang="en-US" sz="3400" dirty="0">
                <a:solidFill>
                  <a:schemeClr val="bg1"/>
                </a:solidFill>
                <a:sym typeface="Arial" charset="0"/>
              </a:rPr>
            </a:br>
            <a:r>
              <a:rPr lang="en-US" sz="3400" dirty="0">
                <a:solidFill>
                  <a:schemeClr val="bg1"/>
                </a:solidFill>
                <a:sym typeface="Arial" charset="0"/>
              </a:rPr>
              <a:t>While angels sang to lowly shepherds</a:t>
            </a:r>
            <a:br>
              <a:rPr lang="en-US" sz="3400" dirty="0">
                <a:solidFill>
                  <a:schemeClr val="bg1"/>
                </a:solidFill>
                <a:sym typeface="Arial" charset="0"/>
              </a:rPr>
            </a:br>
            <a:r>
              <a:rPr lang="en-US" sz="3400" dirty="0">
                <a:solidFill>
                  <a:schemeClr val="bg1"/>
                </a:solidFill>
                <a:sym typeface="Arial" charset="0"/>
              </a:rPr>
              <a:t>Three wise men seeking </a:t>
            </a:r>
            <a:r>
              <a:rPr lang="en-US" sz="3400" dirty="0" smtClean="0">
                <a:solidFill>
                  <a:schemeClr val="bg1"/>
                </a:solidFill>
                <a:sym typeface="Arial" charset="0"/>
              </a:rPr>
              <a:t>truth traveled from afar</a:t>
            </a:r>
          </a:p>
          <a:p>
            <a:pPr algn="ctr"/>
            <a:r>
              <a:rPr lang="en-US" sz="3400" dirty="0" smtClean="0">
                <a:solidFill>
                  <a:schemeClr val="bg1"/>
                </a:solidFill>
                <a:sym typeface="Arial" charset="0"/>
              </a:rPr>
              <a:t>Hoping to find the Child from heaven</a:t>
            </a:r>
            <a:endParaRPr lang="en-US" sz="3400" dirty="0">
              <a:solidFill>
                <a:schemeClr val="bg1"/>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17505" y="1409700"/>
            <a:ext cx="8493125" cy="2381250"/>
          </a:xfrm>
          <a:prstGeom prst="rect">
            <a:avLst/>
          </a:prstGeom>
          <a:noFill/>
          <a:ln w="9525">
            <a:noFill/>
            <a:miter lim="800000"/>
            <a:headEnd/>
            <a:tailEnd/>
          </a:ln>
          <a:effectLst/>
        </p:spPr>
        <p:txBody>
          <a:bodyPr wrap="none"/>
          <a:lstStyle/>
          <a:p>
            <a:pPr algn="ctr"/>
            <a:r>
              <a:rPr lang="en-US" sz="3400" dirty="0" smtClean="0">
                <a:solidFill>
                  <a:schemeClr val="bg1"/>
                </a:solidFill>
                <a:sym typeface="Arial" charset="0"/>
              </a:rPr>
              <a:t>Falling </a:t>
            </a:r>
            <a:r>
              <a:rPr lang="en-US" sz="3400" dirty="0">
                <a:solidFill>
                  <a:schemeClr val="bg1"/>
                </a:solidFill>
                <a:sym typeface="Arial" charset="0"/>
              </a:rPr>
              <a:t>on their </a:t>
            </a:r>
            <a:r>
              <a:rPr lang="en-US" sz="3400" dirty="0" smtClean="0">
                <a:solidFill>
                  <a:schemeClr val="bg1"/>
                </a:solidFill>
                <a:sym typeface="Arial" charset="0"/>
              </a:rPr>
              <a:t>knees </a:t>
            </a:r>
          </a:p>
          <a:p>
            <a:pPr algn="ctr"/>
            <a:r>
              <a:rPr lang="en-US" sz="3400" dirty="0" smtClean="0">
                <a:solidFill>
                  <a:schemeClr val="bg1"/>
                </a:solidFill>
                <a:sym typeface="Arial" charset="0"/>
              </a:rPr>
              <a:t>They bowed</a:t>
            </a:r>
            <a:r>
              <a:rPr lang="en-US" sz="3400" dirty="0">
                <a:solidFill>
                  <a:schemeClr val="bg1"/>
                </a:solidFill>
                <a:sym typeface="Arial" charset="0"/>
              </a:rPr>
              <a:t> </a:t>
            </a:r>
            <a:r>
              <a:rPr lang="en-US" sz="3400" dirty="0" smtClean="0">
                <a:solidFill>
                  <a:schemeClr val="bg1"/>
                </a:solidFill>
                <a:sym typeface="Arial" charset="0"/>
              </a:rPr>
              <a:t>before </a:t>
            </a:r>
            <a:r>
              <a:rPr lang="en-US" sz="3400" dirty="0">
                <a:solidFill>
                  <a:schemeClr val="bg1"/>
                </a:solidFill>
                <a:sym typeface="Arial" charset="0"/>
              </a:rPr>
              <a:t>the humble </a:t>
            </a:r>
            <a:endParaRPr lang="en-US" sz="3400" dirty="0" smtClean="0">
              <a:solidFill>
                <a:schemeClr val="bg1"/>
              </a:solidFill>
              <a:sym typeface="Arial" charset="0"/>
            </a:endParaRPr>
          </a:p>
          <a:p>
            <a:pPr algn="ctr"/>
            <a:r>
              <a:rPr lang="en-US" sz="3400" dirty="0" smtClean="0">
                <a:solidFill>
                  <a:schemeClr val="bg1"/>
                </a:solidFill>
                <a:sym typeface="Arial" charset="0"/>
              </a:rPr>
              <a:t>Prince </a:t>
            </a:r>
            <a:r>
              <a:rPr lang="en-US" sz="3400" dirty="0">
                <a:solidFill>
                  <a:schemeClr val="bg1"/>
                </a:solidFill>
                <a:sym typeface="Arial" charset="0"/>
              </a:rPr>
              <a:t>of Peace</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a:r>
              <a:rPr lang="en-US" sz="3400" dirty="0" smtClean="0">
                <a:solidFill>
                  <a:schemeClr val="bg1"/>
                </a:solidFill>
                <a:sym typeface="Arial" charset="0"/>
              </a:rPr>
              <a:t>We </a:t>
            </a:r>
            <a:r>
              <a:rPr lang="en-US" sz="3400" dirty="0">
                <a:solidFill>
                  <a:schemeClr val="bg1"/>
                </a:solidFill>
                <a:sym typeface="Arial" charset="0"/>
              </a:rPr>
              <a:t>bring an offering of</a:t>
            </a:r>
            <a:br>
              <a:rPr lang="en-US" sz="3400" dirty="0">
                <a:solidFill>
                  <a:schemeClr val="bg1"/>
                </a:solidFill>
                <a:sym typeface="Arial" charset="0"/>
              </a:rPr>
            </a:br>
            <a:r>
              <a:rPr lang="en-US" sz="3400" dirty="0">
                <a:solidFill>
                  <a:schemeClr val="bg1"/>
                </a:solidFill>
                <a:sym typeface="Arial" charset="0"/>
              </a:rPr>
              <a:t>Worship to </a:t>
            </a:r>
            <a:r>
              <a:rPr lang="en-US" sz="3400" dirty="0" smtClean="0">
                <a:solidFill>
                  <a:schemeClr val="bg1"/>
                </a:solidFill>
                <a:sym typeface="Arial" charset="0"/>
              </a:rPr>
              <a:t>our </a:t>
            </a:r>
            <a:r>
              <a:rPr lang="en-US" sz="3400" dirty="0">
                <a:solidFill>
                  <a:schemeClr val="bg1"/>
                </a:solidFill>
                <a:sym typeface="Arial" charset="0"/>
              </a:rPr>
              <a:t>King</a:t>
            </a:r>
            <a:br>
              <a:rPr lang="en-US" sz="3400" dirty="0">
                <a:solidFill>
                  <a:schemeClr val="bg1"/>
                </a:solidFill>
                <a:sym typeface="Arial" charset="0"/>
              </a:rPr>
            </a:br>
            <a:r>
              <a:rPr lang="en-US" sz="3400" dirty="0">
                <a:solidFill>
                  <a:schemeClr val="bg1"/>
                </a:solidFill>
                <a:sym typeface="Arial" charset="0"/>
              </a:rPr>
              <a:t>No one on earth deserves </a:t>
            </a:r>
            <a:r>
              <a:rPr lang="en-US" sz="3400" dirty="0" smtClean="0">
                <a:solidFill>
                  <a:schemeClr val="bg1"/>
                </a:solidFill>
                <a:sym typeface="Arial" charset="0"/>
              </a:rPr>
              <a:t>the</a:t>
            </a:r>
            <a:r>
              <a:rPr lang="en-US" sz="3400" dirty="0">
                <a:solidFill>
                  <a:schemeClr val="bg1"/>
                </a:solidFill>
                <a:sym typeface="Arial" charset="0"/>
              </a:rPr>
              <a:t> </a:t>
            </a:r>
            <a:r>
              <a:rPr lang="en-US" sz="3400" dirty="0" smtClean="0">
                <a:solidFill>
                  <a:schemeClr val="bg1"/>
                </a:solidFill>
                <a:sym typeface="Arial" charset="0"/>
              </a:rPr>
              <a:t>praises </a:t>
            </a:r>
          </a:p>
          <a:p>
            <a:pPr algn="ctr"/>
            <a:r>
              <a:rPr lang="en-US" sz="3400" dirty="0" smtClean="0">
                <a:solidFill>
                  <a:schemeClr val="bg1"/>
                </a:solidFill>
                <a:sym typeface="Arial" charset="0"/>
              </a:rPr>
              <a:t>That we </a:t>
            </a:r>
            <a:r>
              <a:rPr lang="en-US" sz="3400" dirty="0">
                <a:solidFill>
                  <a:schemeClr val="bg1"/>
                </a:solidFill>
                <a:sym typeface="Arial" charset="0"/>
              </a:rPr>
              <a:t>sing</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8" name="Rectangle 3"/>
          <p:cNvSpPr txBox="1">
            <a:spLocks noChangeArrowheads="1"/>
          </p:cNvSpPr>
          <p:nvPr/>
        </p:nvSpPr>
        <p:spPr>
          <a:xfrm>
            <a:off x="228600" y="1600200"/>
            <a:ext cx="8839200" cy="4800600"/>
          </a:xfrm>
          <a:prstGeom prst="rect">
            <a:avLst/>
          </a:prstGeom>
          <a:noFill/>
          <a:ln/>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Hark! the herald angels sing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"Glory to the newborn King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Peace on earth, and mercy mild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God and sinners reconciled!"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Joyful all ye nations, rise</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Rectangle 5"/>
          <p:cNvSpPr txBox="1">
            <a:spLocks noChangeArrowheads="1"/>
          </p:cNvSpPr>
          <p:nvPr/>
        </p:nvSpPr>
        <p:spPr>
          <a:xfrm>
            <a:off x="152400" y="152400"/>
            <a:ext cx="8839200" cy="1295400"/>
          </a:xfrm>
          <a:prstGeom prst="rect">
            <a:avLst/>
          </a:prstGeom>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HARK! THE HERALD ANGELS SING</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4802" y="1352550"/>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Jesus, may You receive the</a:t>
            </a:r>
            <a:br>
              <a:rPr lang="en-US" sz="3400" dirty="0">
                <a:solidFill>
                  <a:schemeClr val="bg1"/>
                </a:solidFill>
                <a:sym typeface="Arial" charset="0"/>
              </a:rPr>
            </a:br>
            <a:r>
              <a:rPr lang="en-US" sz="3400" dirty="0">
                <a:solidFill>
                  <a:schemeClr val="bg1"/>
                </a:solidFill>
                <a:sym typeface="Arial" charset="0"/>
              </a:rPr>
              <a:t>Honor that You're due</a:t>
            </a:r>
            <a:br>
              <a:rPr lang="en-US" sz="3400" dirty="0">
                <a:solidFill>
                  <a:schemeClr val="bg1"/>
                </a:solidFill>
                <a:sym typeface="Arial" charset="0"/>
              </a:rPr>
            </a:br>
            <a:r>
              <a:rPr lang="en-US" sz="3400" dirty="0">
                <a:solidFill>
                  <a:schemeClr val="bg1"/>
                </a:solidFill>
                <a:sym typeface="Arial" charset="0"/>
              </a:rPr>
              <a:t>O Lord, </a:t>
            </a:r>
            <a:r>
              <a:rPr lang="en-US" sz="3400" dirty="0" smtClean="0">
                <a:solidFill>
                  <a:schemeClr val="bg1"/>
                </a:solidFill>
                <a:sym typeface="Arial" charset="0"/>
              </a:rPr>
              <a:t>we </a:t>
            </a:r>
            <a:r>
              <a:rPr lang="en-US" sz="3400" dirty="0">
                <a:solidFill>
                  <a:schemeClr val="bg1"/>
                </a:solidFill>
                <a:sym typeface="Arial" charset="0"/>
              </a:rPr>
              <a:t>bring an offering to </a:t>
            </a:r>
            <a:r>
              <a:rPr lang="en-US" sz="3400" dirty="0" smtClean="0">
                <a:solidFill>
                  <a:schemeClr val="bg1"/>
                </a:solidFill>
                <a:sym typeface="Arial" charset="0"/>
              </a:rPr>
              <a:t>You</a:t>
            </a:r>
          </a:p>
          <a:p>
            <a:pPr algn="ctr"/>
            <a:r>
              <a:rPr lang="en-US" sz="3400" dirty="0">
                <a:solidFill>
                  <a:schemeClr val="bg1"/>
                </a:solidFill>
                <a:sym typeface="Arial" charset="0"/>
              </a:rPr>
              <a:t/>
            </a:r>
            <a:br>
              <a:rPr lang="en-US" sz="3400" dirty="0">
                <a:solidFill>
                  <a:schemeClr val="bg1"/>
                </a:solidFill>
                <a:sym typeface="Arial" charset="0"/>
              </a:rPr>
            </a:br>
            <a:endParaRPr lang="en-US" sz="3400" dirty="0">
              <a:solidFill>
                <a:schemeClr val="bg1"/>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4802" y="1428750"/>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The sun cannot compare to the</a:t>
            </a:r>
            <a:br>
              <a:rPr lang="en-US" sz="3400" dirty="0">
                <a:solidFill>
                  <a:schemeClr val="bg1"/>
                </a:solidFill>
                <a:sym typeface="Arial" charset="0"/>
              </a:rPr>
            </a:br>
            <a:r>
              <a:rPr lang="en-US" sz="3400" dirty="0">
                <a:solidFill>
                  <a:schemeClr val="bg1"/>
                </a:solidFill>
                <a:sym typeface="Arial" charset="0"/>
              </a:rPr>
              <a:t>Glory of Your love</a:t>
            </a:r>
            <a:br>
              <a:rPr lang="en-US" sz="3400" dirty="0">
                <a:solidFill>
                  <a:schemeClr val="bg1"/>
                </a:solidFill>
                <a:sym typeface="Arial" charset="0"/>
              </a:rPr>
            </a:br>
            <a:r>
              <a:rPr lang="en-US" sz="3400" dirty="0">
                <a:solidFill>
                  <a:schemeClr val="bg1"/>
                </a:solidFill>
                <a:sym typeface="Arial" charset="0"/>
              </a:rPr>
              <a:t>There is no shadow in Your presence</a:t>
            </a:r>
            <a:br>
              <a:rPr lang="en-US" sz="3400" dirty="0">
                <a:solidFill>
                  <a:schemeClr val="bg1"/>
                </a:solidFill>
                <a:sym typeface="Arial" charset="0"/>
              </a:rPr>
            </a:br>
            <a:endParaRPr lang="en-US" sz="3400" dirty="0">
              <a:solidFill>
                <a:schemeClr val="bg1"/>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4802" y="1352550"/>
            <a:ext cx="8493125" cy="2381250"/>
          </a:xfrm>
          <a:prstGeom prst="rect">
            <a:avLst/>
          </a:prstGeom>
          <a:noFill/>
          <a:ln w="9525">
            <a:noFill/>
            <a:miter lim="800000"/>
            <a:headEnd/>
            <a:tailEnd/>
          </a:ln>
          <a:effectLst/>
        </p:spPr>
        <p:txBody>
          <a:bodyPr wrap="none"/>
          <a:lstStyle/>
          <a:p>
            <a:pPr algn="ctr"/>
            <a:r>
              <a:rPr lang="en-US" sz="3400" dirty="0" smtClean="0">
                <a:solidFill>
                  <a:schemeClr val="bg1"/>
                </a:solidFill>
                <a:sym typeface="Arial" charset="0"/>
              </a:rPr>
              <a:t>No mortal man would dare </a:t>
            </a:r>
          </a:p>
          <a:p>
            <a:pPr algn="ctr"/>
            <a:r>
              <a:rPr lang="en-US" sz="3400" dirty="0" smtClean="0">
                <a:solidFill>
                  <a:schemeClr val="bg1"/>
                </a:solidFill>
                <a:sym typeface="Arial" charset="0"/>
              </a:rPr>
              <a:t>To stand </a:t>
            </a:r>
            <a:r>
              <a:rPr lang="en-US" sz="3400" dirty="0">
                <a:solidFill>
                  <a:schemeClr val="bg1"/>
                </a:solidFill>
                <a:sym typeface="Arial" charset="0"/>
              </a:rPr>
              <a:t>before Your throne</a:t>
            </a:r>
            <a:br>
              <a:rPr lang="en-US" sz="3400" dirty="0">
                <a:solidFill>
                  <a:schemeClr val="bg1"/>
                </a:solidFill>
                <a:sym typeface="Arial" charset="0"/>
              </a:rPr>
            </a:br>
            <a:r>
              <a:rPr lang="en-US" sz="3400" dirty="0">
                <a:solidFill>
                  <a:schemeClr val="bg1"/>
                </a:solidFill>
                <a:sym typeface="Arial" charset="0"/>
              </a:rPr>
              <a:t>Before the Holy One of heaven</a:t>
            </a:r>
            <a:br>
              <a:rPr lang="en-US" sz="3400" dirty="0">
                <a:solidFill>
                  <a:schemeClr val="bg1"/>
                </a:solidFill>
                <a:sym typeface="Arial" charset="0"/>
              </a:rPr>
            </a:br>
            <a:endParaRPr lang="en-US" sz="3400" dirty="0">
              <a:solidFill>
                <a:schemeClr val="bg1"/>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4802" y="1352550"/>
            <a:ext cx="8493125" cy="2381250"/>
          </a:xfrm>
          <a:prstGeom prst="rect">
            <a:avLst/>
          </a:prstGeom>
          <a:noFill/>
          <a:ln w="9525">
            <a:noFill/>
            <a:miter lim="800000"/>
            <a:headEnd/>
            <a:tailEnd/>
          </a:ln>
          <a:effectLst/>
        </p:spPr>
        <p:txBody>
          <a:bodyPr wrap="none"/>
          <a:lstStyle/>
          <a:p>
            <a:pPr algn="ctr"/>
            <a:r>
              <a:rPr lang="en-US" sz="3400" dirty="0" smtClean="0">
                <a:solidFill>
                  <a:schemeClr val="bg1"/>
                </a:solidFill>
                <a:sym typeface="Arial" charset="0"/>
              </a:rPr>
              <a:t>It’s only by Your blood</a:t>
            </a:r>
          </a:p>
          <a:p>
            <a:pPr algn="ctr"/>
            <a:r>
              <a:rPr lang="en-US" sz="3400" dirty="0" smtClean="0">
                <a:solidFill>
                  <a:schemeClr val="bg1"/>
                </a:solidFill>
                <a:sym typeface="Arial" charset="0"/>
              </a:rPr>
              <a:t>And it’s only through Your mercy</a:t>
            </a:r>
          </a:p>
          <a:p>
            <a:pPr algn="ctr"/>
            <a:r>
              <a:rPr lang="en-US" sz="3400" dirty="0" smtClean="0">
                <a:solidFill>
                  <a:schemeClr val="bg1"/>
                </a:solidFill>
                <a:sym typeface="Arial" charset="0"/>
              </a:rPr>
              <a:t>Lord, I come</a:t>
            </a:r>
            <a:endParaRPr lang="en-US" sz="3400" dirty="0">
              <a:solidFill>
                <a:schemeClr val="bg1"/>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17505" y="819150"/>
            <a:ext cx="8493125" cy="3124200"/>
          </a:xfrm>
          <a:prstGeom prst="rect">
            <a:avLst/>
          </a:prstGeom>
          <a:noFill/>
          <a:ln w="9525">
            <a:noFill/>
            <a:miter lim="800000"/>
            <a:headEnd/>
            <a:tailEnd/>
          </a:ln>
          <a:effectLst/>
        </p:spPr>
        <p:txBody>
          <a:bodyPr wrap="none"/>
          <a:lstStyle/>
          <a:p>
            <a:pPr algn="ctr"/>
            <a:r>
              <a:rPr lang="en-US" sz="3300" dirty="0" smtClean="0">
                <a:solidFill>
                  <a:schemeClr val="bg1"/>
                </a:solidFill>
                <a:sym typeface="Arial" charset="0"/>
              </a:rPr>
              <a:t>I bring an offering of worship to my King</a:t>
            </a:r>
            <a:br>
              <a:rPr lang="en-US" sz="3300" dirty="0" smtClean="0">
                <a:solidFill>
                  <a:schemeClr val="bg1"/>
                </a:solidFill>
                <a:sym typeface="Arial" charset="0"/>
              </a:rPr>
            </a:br>
            <a:r>
              <a:rPr lang="en-US" sz="3300" dirty="0" smtClean="0">
                <a:solidFill>
                  <a:schemeClr val="bg1"/>
                </a:solidFill>
                <a:sym typeface="Arial" charset="0"/>
              </a:rPr>
              <a:t>No one on earth deserves the praises that I sing</a:t>
            </a:r>
          </a:p>
          <a:p>
            <a:pPr algn="ctr"/>
            <a:r>
              <a:rPr lang="en-US" sz="3300" dirty="0" smtClean="0">
                <a:solidFill>
                  <a:schemeClr val="bg1"/>
                </a:solidFill>
                <a:sym typeface="Arial" charset="0"/>
              </a:rPr>
              <a:t>Jesus may You receive the honor that You’re due</a:t>
            </a:r>
          </a:p>
          <a:p>
            <a:pPr algn="ctr"/>
            <a:r>
              <a:rPr lang="en-US" sz="3300" dirty="0" smtClean="0">
                <a:solidFill>
                  <a:schemeClr val="bg1"/>
                </a:solidFill>
                <a:sym typeface="Arial" charset="0"/>
              </a:rPr>
              <a:t>O Lord I bring an offering to You</a:t>
            </a:r>
          </a:p>
          <a:p>
            <a:pPr algn="ctr"/>
            <a:r>
              <a:rPr lang="en-US" sz="3300" dirty="0" smtClean="0">
                <a:solidFill>
                  <a:schemeClr val="bg1"/>
                </a:solidFill>
                <a:sym typeface="Arial" charset="0"/>
              </a:rPr>
              <a:t>(repeat)</a:t>
            </a:r>
          </a:p>
          <a:p>
            <a:pPr algn="ctr"/>
            <a:r>
              <a:rPr lang="en-US" sz="3300" dirty="0">
                <a:solidFill>
                  <a:schemeClr val="bg1"/>
                </a:solidFill>
                <a:sym typeface="Arial" charset="0"/>
              </a:rPr>
              <a:t/>
            </a:r>
            <a:br>
              <a:rPr lang="en-US" sz="3300" dirty="0">
                <a:solidFill>
                  <a:schemeClr val="bg1"/>
                </a:solidFill>
                <a:sym typeface="Arial" charset="0"/>
              </a:rPr>
            </a:br>
            <a:endParaRPr lang="en-US" sz="3300" dirty="0">
              <a:solidFill>
                <a:schemeClr val="bg1"/>
              </a:solidFill>
              <a:sym typeface="Arial" charset="0"/>
            </a:endParaRPr>
          </a:p>
        </p:txBody>
      </p:sp>
      <p:sp>
        <p:nvSpPr>
          <p:cNvPr id="75779" name="Rectangle 3"/>
          <p:cNvSpPr>
            <a:spLocks noChangeArrowheads="1"/>
          </p:cNvSpPr>
          <p:nvPr/>
        </p:nvSpPr>
        <p:spPr bwMode="auto">
          <a:xfrm>
            <a:off x="317505" y="4583908"/>
            <a:ext cx="8493125" cy="119063"/>
          </a:xfrm>
          <a:prstGeom prst="rect">
            <a:avLst/>
          </a:prstGeom>
          <a:noFill/>
          <a:ln w="9525">
            <a:noFill/>
            <a:miter lim="800000"/>
            <a:headEnd/>
            <a:tailEnd/>
          </a:ln>
          <a:effectLst/>
        </p:spPr>
        <p:txBody>
          <a:bodyPr wrap="none" anchor="ctr"/>
          <a:lstStyle/>
          <a:p>
            <a:pPr algn="ctr"/>
            <a:r>
              <a:rPr lang="en-US" sz="1200" dirty="0">
                <a:solidFill>
                  <a:schemeClr val="bg1"/>
                </a:solidFill>
                <a:sym typeface="Arial" charset="0"/>
              </a:rPr>
              <a:t>Paul </a:t>
            </a:r>
            <a:r>
              <a:rPr lang="en-US" sz="1200" dirty="0" err="1">
                <a:solidFill>
                  <a:schemeClr val="bg1"/>
                </a:solidFill>
                <a:sym typeface="Arial" charset="0"/>
              </a:rPr>
              <a:t>Baloche</a:t>
            </a:r>
            <a:endParaRPr lang="en-US" sz="1200" dirty="0">
              <a:solidFill>
                <a:schemeClr val="bg1"/>
              </a:solidFill>
              <a:sym typeface="Arial" charset="0"/>
            </a:endParaRPr>
          </a:p>
        </p:txBody>
      </p:sp>
      <p:sp>
        <p:nvSpPr>
          <p:cNvPr id="75780" name="Rectangle 4"/>
          <p:cNvSpPr>
            <a:spLocks noChangeArrowheads="1"/>
          </p:cNvSpPr>
          <p:nvPr/>
        </p:nvSpPr>
        <p:spPr bwMode="auto">
          <a:xfrm>
            <a:off x="317505" y="4762502"/>
            <a:ext cx="8493125" cy="11906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2002 Integrity's Hosanna! Music</a:t>
            </a:r>
          </a:p>
        </p:txBody>
      </p:sp>
      <p:sp>
        <p:nvSpPr>
          <p:cNvPr id="75781" name="Rectangle 5"/>
          <p:cNvSpPr>
            <a:spLocks noChangeArrowheads="1"/>
          </p:cNvSpPr>
          <p:nvPr/>
        </p:nvSpPr>
        <p:spPr bwMode="auto">
          <a:xfrm>
            <a:off x="317505" y="4941096"/>
            <a:ext cx="8493125" cy="11906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CCLI 78316</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1123950"/>
            <a:ext cx="8493125" cy="595313"/>
          </a:xfrm>
          <a:prstGeom prst="rect">
            <a:avLst/>
          </a:prstGeom>
          <a:noFill/>
          <a:ln w="9525">
            <a:noFill/>
            <a:miter lim="800000"/>
            <a:headEnd/>
            <a:tailEnd/>
          </a:ln>
          <a:effectLst/>
        </p:spPr>
        <p:txBody>
          <a:bodyPr wrap="none" anchor="ctr"/>
          <a:lstStyle/>
          <a:p>
            <a:pPr algn="ctr"/>
            <a:r>
              <a:rPr lang="en-US" sz="3600" b="1" dirty="0">
                <a:solidFill>
                  <a:schemeClr val="bg1"/>
                </a:solidFill>
                <a:sym typeface="Arial" charset="0"/>
              </a:rPr>
              <a:t>How Great Is Our God</a:t>
            </a:r>
          </a:p>
        </p:txBody>
      </p:sp>
      <p:sp>
        <p:nvSpPr>
          <p:cNvPr id="3" name="Rectangle 2"/>
          <p:cNvSpPr>
            <a:spLocks noChangeArrowheads="1"/>
          </p:cNvSpPr>
          <p:nvPr/>
        </p:nvSpPr>
        <p:spPr bwMode="auto">
          <a:xfrm>
            <a:off x="304800" y="2076449"/>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The splendor of the King</a:t>
            </a:r>
            <a:br>
              <a:rPr lang="en-US" sz="3400" dirty="0">
                <a:solidFill>
                  <a:schemeClr val="bg1"/>
                </a:solidFill>
                <a:sym typeface="Arial" charset="0"/>
              </a:rPr>
            </a:br>
            <a:r>
              <a:rPr lang="en-US" sz="3400" dirty="0">
                <a:solidFill>
                  <a:schemeClr val="bg1"/>
                </a:solidFill>
                <a:sym typeface="Arial" charset="0"/>
              </a:rPr>
              <a:t>Clothed in majesty</a:t>
            </a:r>
            <a:br>
              <a:rPr lang="en-US" sz="3400" dirty="0">
                <a:solidFill>
                  <a:schemeClr val="bg1"/>
                </a:solidFill>
                <a:sym typeface="Arial" charset="0"/>
              </a:rPr>
            </a:br>
            <a:r>
              <a:rPr lang="en-US" sz="3400" dirty="0">
                <a:solidFill>
                  <a:schemeClr val="bg1"/>
                </a:solidFill>
                <a:sym typeface="Arial" charset="0"/>
              </a:rPr>
              <a:t>Let all the earth rejoice</a:t>
            </a:r>
            <a:br>
              <a:rPr lang="en-US" sz="3400" dirty="0">
                <a:solidFill>
                  <a:schemeClr val="bg1"/>
                </a:solidFill>
                <a:sym typeface="Arial" charset="0"/>
              </a:rPr>
            </a:br>
            <a:r>
              <a:rPr lang="en-US" sz="3400" dirty="0">
                <a:solidFill>
                  <a:schemeClr val="bg1"/>
                </a:solidFill>
                <a:sym typeface="Arial" charset="0"/>
              </a:rPr>
              <a:t>All the earth rejoice</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He wraps Himself in the light</a:t>
            </a:r>
            <a:br>
              <a:rPr lang="en-US" sz="3400" dirty="0">
                <a:solidFill>
                  <a:schemeClr val="bg1"/>
                </a:solidFill>
                <a:sym typeface="Arial" charset="0"/>
              </a:rPr>
            </a:br>
            <a:r>
              <a:rPr lang="en-US" sz="3400" dirty="0">
                <a:solidFill>
                  <a:schemeClr val="bg1"/>
                </a:solidFill>
                <a:sym typeface="Arial" charset="0"/>
              </a:rPr>
              <a:t>And </a:t>
            </a:r>
            <a:r>
              <a:rPr lang="en-US" sz="3400" dirty="0" smtClean="0">
                <a:solidFill>
                  <a:schemeClr val="bg1"/>
                </a:solidFill>
                <a:sym typeface="Arial" charset="0"/>
              </a:rPr>
              <a:t>darkness </a:t>
            </a:r>
            <a:r>
              <a:rPr lang="en-US" sz="3400" dirty="0">
                <a:solidFill>
                  <a:schemeClr val="bg1"/>
                </a:solidFill>
                <a:sym typeface="Arial" charset="0"/>
              </a:rPr>
              <a:t>tries to hide</a:t>
            </a:r>
            <a:br>
              <a:rPr lang="en-US" sz="3400" dirty="0">
                <a:solidFill>
                  <a:schemeClr val="bg1"/>
                </a:solidFill>
                <a:sym typeface="Arial" charset="0"/>
              </a:rPr>
            </a:br>
            <a:r>
              <a:rPr lang="en-US" sz="3400" dirty="0">
                <a:solidFill>
                  <a:schemeClr val="bg1"/>
                </a:solidFill>
                <a:sym typeface="Arial" charset="0"/>
              </a:rPr>
              <a:t>And trembles at His </a:t>
            </a:r>
            <a:r>
              <a:rPr lang="en-US" sz="3400" dirty="0" smtClean="0">
                <a:solidFill>
                  <a:schemeClr val="bg1"/>
                </a:solidFill>
                <a:sym typeface="Arial" charset="0"/>
              </a:rPr>
              <a:t>voice</a:t>
            </a:r>
          </a:p>
          <a:p>
            <a:pPr algn="ctr"/>
            <a:r>
              <a:rPr lang="en-US" sz="3400" dirty="0" smtClean="0">
                <a:solidFill>
                  <a:schemeClr val="bg1"/>
                </a:solidFill>
                <a:sym typeface="Arial" charset="0"/>
              </a:rPr>
              <a:t>Trembles at His voice</a:t>
            </a:r>
            <a:r>
              <a:rPr lang="en-US" sz="3400" dirty="0">
                <a:solidFill>
                  <a:schemeClr val="bg1"/>
                </a:solidFill>
                <a:sym typeface="Arial" charset="0"/>
              </a:rPr>
              <a:t/>
            </a:r>
            <a:br>
              <a:rPr lang="en-US" sz="3400" dirty="0">
                <a:solidFill>
                  <a:schemeClr val="bg1"/>
                </a:solidFill>
                <a:sym typeface="Arial" charset="0"/>
              </a:rPr>
            </a:br>
            <a:endParaRPr lang="en-US" sz="3400" dirty="0">
              <a:solidFill>
                <a:schemeClr val="bg1"/>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8"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How great is our God</a:t>
            </a:r>
            <a:br>
              <a:rPr lang="en-US" sz="3400" dirty="0">
                <a:solidFill>
                  <a:schemeClr val="bg1"/>
                </a:solidFill>
                <a:sym typeface="Arial" charset="0"/>
              </a:rPr>
            </a:br>
            <a:r>
              <a:rPr lang="en-US" sz="3400" dirty="0" smtClean="0">
                <a:solidFill>
                  <a:schemeClr val="bg1"/>
                </a:solidFill>
                <a:sym typeface="Arial" charset="0"/>
              </a:rPr>
              <a:t>Sing </a:t>
            </a:r>
            <a:r>
              <a:rPr lang="en-US" sz="3400" dirty="0">
                <a:solidFill>
                  <a:schemeClr val="bg1"/>
                </a:solidFill>
                <a:sym typeface="Arial" charset="0"/>
              </a:rPr>
              <a:t>with </a:t>
            </a:r>
            <a:r>
              <a:rPr lang="en-US" sz="3400" dirty="0" smtClean="0">
                <a:solidFill>
                  <a:schemeClr val="bg1"/>
                </a:solidFill>
                <a:sym typeface="Arial" charset="0"/>
              </a:rPr>
              <a:t>me, </a:t>
            </a:r>
            <a:r>
              <a:rPr lang="en-US" sz="3400" dirty="0">
                <a:solidFill>
                  <a:schemeClr val="bg1"/>
                </a:solidFill>
                <a:sym typeface="Arial" charset="0"/>
              </a:rPr>
              <a:t>h</a:t>
            </a:r>
            <a:r>
              <a:rPr lang="en-US" sz="3400" dirty="0" smtClean="0">
                <a:solidFill>
                  <a:schemeClr val="bg1"/>
                </a:solidFill>
                <a:sym typeface="Arial" charset="0"/>
              </a:rPr>
              <a:t>ow </a:t>
            </a:r>
            <a:r>
              <a:rPr lang="en-US" sz="3400" dirty="0">
                <a:solidFill>
                  <a:schemeClr val="bg1"/>
                </a:solidFill>
                <a:sym typeface="Arial" charset="0"/>
              </a:rPr>
              <a:t>great is our God</a:t>
            </a:r>
            <a:br>
              <a:rPr lang="en-US" sz="3400" dirty="0">
                <a:solidFill>
                  <a:schemeClr val="bg1"/>
                </a:solidFill>
                <a:sym typeface="Arial" charset="0"/>
              </a:rPr>
            </a:br>
            <a:r>
              <a:rPr lang="en-US" sz="3400" dirty="0">
                <a:solidFill>
                  <a:schemeClr val="bg1"/>
                </a:solidFill>
                <a:sym typeface="Arial" charset="0"/>
              </a:rPr>
              <a:t>And all will see how great</a:t>
            </a:r>
            <a:br>
              <a:rPr lang="en-US" sz="3400" dirty="0">
                <a:solidFill>
                  <a:schemeClr val="bg1"/>
                </a:solidFill>
                <a:sym typeface="Arial" charset="0"/>
              </a:rPr>
            </a:br>
            <a:r>
              <a:rPr lang="en-US" sz="3400" dirty="0">
                <a:solidFill>
                  <a:schemeClr val="bg1"/>
                </a:solidFill>
                <a:sym typeface="Arial" charset="0"/>
              </a:rPr>
              <a:t>How great is our God</a:t>
            </a: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6"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And age to age He stands</a:t>
            </a:r>
            <a:br>
              <a:rPr lang="en-US" sz="3400" dirty="0">
                <a:solidFill>
                  <a:schemeClr val="bg1"/>
                </a:solidFill>
                <a:sym typeface="Arial" charset="0"/>
              </a:rPr>
            </a:br>
            <a:r>
              <a:rPr lang="en-US" sz="3400" dirty="0">
                <a:solidFill>
                  <a:schemeClr val="bg1"/>
                </a:solidFill>
                <a:sym typeface="Arial" charset="0"/>
              </a:rPr>
              <a:t>And time is in His hands</a:t>
            </a:r>
            <a:br>
              <a:rPr lang="en-US" sz="3400" dirty="0">
                <a:solidFill>
                  <a:schemeClr val="bg1"/>
                </a:solidFill>
                <a:sym typeface="Arial" charset="0"/>
              </a:rPr>
            </a:br>
            <a:r>
              <a:rPr lang="en-US" sz="3400" dirty="0">
                <a:solidFill>
                  <a:schemeClr val="bg1"/>
                </a:solidFill>
                <a:sym typeface="Arial" charset="0"/>
              </a:rPr>
              <a:t>Beginning and the End</a:t>
            </a:r>
            <a:br>
              <a:rPr lang="en-US" sz="3400" dirty="0">
                <a:solidFill>
                  <a:schemeClr val="bg1"/>
                </a:solidFill>
                <a:sym typeface="Arial" charset="0"/>
              </a:rPr>
            </a:br>
            <a:r>
              <a:rPr lang="en-US" sz="3400" dirty="0">
                <a:solidFill>
                  <a:schemeClr val="bg1"/>
                </a:solidFill>
                <a:sym typeface="Arial" charset="0"/>
              </a:rPr>
              <a:t>Beginning and the End</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The Godhead, three in </a:t>
            </a:r>
            <a:r>
              <a:rPr lang="en-US" sz="3400" dirty="0" smtClean="0">
                <a:solidFill>
                  <a:schemeClr val="bg1"/>
                </a:solidFill>
                <a:sym typeface="Arial" charset="0"/>
              </a:rPr>
              <a:t>one </a:t>
            </a:r>
          </a:p>
          <a:p>
            <a:pPr algn="ctr"/>
            <a:r>
              <a:rPr lang="en-US" sz="3400" dirty="0" smtClean="0">
                <a:solidFill>
                  <a:schemeClr val="bg1"/>
                </a:solidFill>
                <a:sym typeface="Arial" charset="0"/>
              </a:rPr>
              <a:t>Father, Spirit</a:t>
            </a:r>
            <a:r>
              <a:rPr lang="en-US" sz="3400" dirty="0">
                <a:solidFill>
                  <a:schemeClr val="bg1"/>
                </a:solidFill>
                <a:sym typeface="Arial" charset="0"/>
              </a:rPr>
              <a:t>, Son</a:t>
            </a:r>
            <a:br>
              <a:rPr lang="en-US" sz="3400" dirty="0">
                <a:solidFill>
                  <a:schemeClr val="bg1"/>
                </a:solidFill>
                <a:sym typeface="Arial" charset="0"/>
              </a:rPr>
            </a:br>
            <a:r>
              <a:rPr lang="en-US" sz="3400" dirty="0">
                <a:solidFill>
                  <a:schemeClr val="bg1"/>
                </a:solidFill>
                <a:sym typeface="Arial" charset="0"/>
              </a:rPr>
              <a:t>The Lion and the Lamb</a:t>
            </a:r>
            <a:br>
              <a:rPr lang="en-US" sz="3400" dirty="0">
                <a:solidFill>
                  <a:schemeClr val="bg1"/>
                </a:solidFill>
                <a:sym typeface="Arial" charset="0"/>
              </a:rPr>
            </a:br>
            <a:r>
              <a:rPr lang="en-US" sz="3400" dirty="0">
                <a:solidFill>
                  <a:schemeClr val="bg1"/>
                </a:solidFill>
                <a:sym typeface="Arial" charset="0"/>
              </a:rPr>
              <a:t>The Lion and the Lamb</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8" name="Rectangle 2"/>
          <p:cNvSpPr txBox="1">
            <a:spLocks noChangeArrowheads="1"/>
          </p:cNvSpPr>
          <p:nvPr/>
        </p:nvSpPr>
        <p:spPr>
          <a:xfrm>
            <a:off x="152400" y="895350"/>
            <a:ext cx="8839200" cy="4724400"/>
          </a:xfrm>
          <a:prstGeom prst="rect">
            <a:avLst/>
          </a:prstGeom>
          <a:noFill/>
          <a:ln/>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Join the triumph</a:t>
            </a:r>
            <a:r>
              <a:rPr kumimoji="0" lang="en-US" sz="3200" b="0" i="0" u="none" strike="noStrike" kern="1200" cap="none" spc="0" normalizeH="0" noProof="0" dirty="0" smtClean="0">
                <a:ln>
                  <a:noFill/>
                </a:ln>
                <a:solidFill>
                  <a:schemeClr val="bg1"/>
                </a:solidFill>
                <a:effectLst/>
                <a:uLnTx/>
                <a:uFillTx/>
                <a:latin typeface="+mn-lt"/>
                <a:ea typeface="+mn-ea"/>
                <a:cs typeface="+mn-cs"/>
              </a:rPr>
              <a:t> of the skies</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With angelic host proclaim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"Christ is born in Bethlehem!"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Hark! the herald angels sing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"Glory to the newborn King."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8"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How great is our God</a:t>
            </a:r>
            <a:br>
              <a:rPr lang="en-US" sz="3400" dirty="0">
                <a:solidFill>
                  <a:schemeClr val="bg1"/>
                </a:solidFill>
                <a:sym typeface="Arial" charset="0"/>
              </a:rPr>
            </a:br>
            <a:r>
              <a:rPr lang="en-US" sz="3400" dirty="0" smtClean="0">
                <a:solidFill>
                  <a:schemeClr val="bg1"/>
                </a:solidFill>
                <a:sym typeface="Arial" charset="0"/>
              </a:rPr>
              <a:t>Sing </a:t>
            </a:r>
            <a:r>
              <a:rPr lang="en-US" sz="3400" dirty="0">
                <a:solidFill>
                  <a:schemeClr val="bg1"/>
                </a:solidFill>
                <a:sym typeface="Arial" charset="0"/>
              </a:rPr>
              <a:t>with </a:t>
            </a:r>
            <a:r>
              <a:rPr lang="en-US" sz="3400" dirty="0" smtClean="0">
                <a:solidFill>
                  <a:schemeClr val="bg1"/>
                </a:solidFill>
                <a:sym typeface="Arial" charset="0"/>
              </a:rPr>
              <a:t>me, </a:t>
            </a:r>
            <a:r>
              <a:rPr lang="en-US" sz="3400" dirty="0">
                <a:solidFill>
                  <a:schemeClr val="bg1"/>
                </a:solidFill>
                <a:sym typeface="Arial" charset="0"/>
              </a:rPr>
              <a:t>h</a:t>
            </a:r>
            <a:r>
              <a:rPr lang="en-US" sz="3400" dirty="0" smtClean="0">
                <a:solidFill>
                  <a:schemeClr val="bg1"/>
                </a:solidFill>
                <a:sym typeface="Arial" charset="0"/>
              </a:rPr>
              <a:t>ow </a:t>
            </a:r>
            <a:r>
              <a:rPr lang="en-US" sz="3400" dirty="0">
                <a:solidFill>
                  <a:schemeClr val="bg1"/>
                </a:solidFill>
                <a:sym typeface="Arial" charset="0"/>
              </a:rPr>
              <a:t>great is our God</a:t>
            </a:r>
            <a:br>
              <a:rPr lang="en-US" sz="3400" dirty="0">
                <a:solidFill>
                  <a:schemeClr val="bg1"/>
                </a:solidFill>
                <a:sym typeface="Arial" charset="0"/>
              </a:rPr>
            </a:br>
            <a:r>
              <a:rPr lang="en-US" sz="3400" dirty="0">
                <a:solidFill>
                  <a:schemeClr val="bg1"/>
                </a:solidFill>
                <a:sym typeface="Arial" charset="0"/>
              </a:rPr>
              <a:t>And all will see how great</a:t>
            </a:r>
            <a:br>
              <a:rPr lang="en-US" sz="3400" dirty="0">
                <a:solidFill>
                  <a:schemeClr val="bg1"/>
                </a:solidFill>
                <a:sym typeface="Arial" charset="0"/>
              </a:rPr>
            </a:br>
            <a:r>
              <a:rPr lang="en-US" sz="3400" dirty="0">
                <a:solidFill>
                  <a:schemeClr val="bg1"/>
                </a:solidFill>
                <a:sym typeface="Arial" charset="0"/>
              </a:rPr>
              <a:t>How great is our God</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8"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Name above all names</a:t>
            </a:r>
            <a:br>
              <a:rPr lang="en-US" sz="3400" dirty="0">
                <a:solidFill>
                  <a:schemeClr val="bg1"/>
                </a:solidFill>
                <a:sym typeface="Arial" charset="0"/>
              </a:rPr>
            </a:br>
            <a:r>
              <a:rPr lang="en-US" sz="3400" dirty="0">
                <a:solidFill>
                  <a:schemeClr val="bg1"/>
                </a:solidFill>
                <a:sym typeface="Arial" charset="0"/>
              </a:rPr>
              <a:t>Worthy of all praise</a:t>
            </a:r>
            <a:br>
              <a:rPr lang="en-US" sz="3400" dirty="0">
                <a:solidFill>
                  <a:schemeClr val="bg1"/>
                </a:solidFill>
                <a:sym typeface="Arial" charset="0"/>
              </a:rPr>
            </a:br>
            <a:r>
              <a:rPr lang="en-US" sz="3400" dirty="0">
                <a:solidFill>
                  <a:schemeClr val="bg1"/>
                </a:solidFill>
                <a:sym typeface="Arial" charset="0"/>
              </a:rPr>
              <a:t>My heart will </a:t>
            </a:r>
            <a:r>
              <a:rPr lang="en-US" sz="3400" dirty="0" smtClean="0">
                <a:solidFill>
                  <a:schemeClr val="bg1"/>
                </a:solidFill>
                <a:sym typeface="Arial" charset="0"/>
              </a:rPr>
              <a:t>sing </a:t>
            </a:r>
          </a:p>
          <a:p>
            <a:pPr algn="ctr"/>
            <a:r>
              <a:rPr lang="en-US" sz="3400" dirty="0" smtClean="0">
                <a:solidFill>
                  <a:schemeClr val="bg1"/>
                </a:solidFill>
                <a:sym typeface="Arial" charset="0"/>
              </a:rPr>
              <a:t>How great is </a:t>
            </a:r>
            <a:r>
              <a:rPr lang="en-US" sz="3400" dirty="0">
                <a:solidFill>
                  <a:schemeClr val="bg1"/>
                </a:solidFill>
                <a:sym typeface="Arial" charset="0"/>
              </a:rPr>
              <a:t>our God</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8"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How great is our God</a:t>
            </a:r>
            <a:br>
              <a:rPr lang="en-US" sz="3400" dirty="0">
                <a:solidFill>
                  <a:schemeClr val="bg1"/>
                </a:solidFill>
                <a:sym typeface="Arial" charset="0"/>
              </a:rPr>
            </a:br>
            <a:r>
              <a:rPr lang="en-US" sz="3400" dirty="0" smtClean="0">
                <a:solidFill>
                  <a:schemeClr val="bg1"/>
                </a:solidFill>
                <a:sym typeface="Arial" charset="0"/>
              </a:rPr>
              <a:t>Sing </a:t>
            </a:r>
            <a:r>
              <a:rPr lang="en-US" sz="3400" dirty="0">
                <a:solidFill>
                  <a:schemeClr val="bg1"/>
                </a:solidFill>
                <a:sym typeface="Arial" charset="0"/>
              </a:rPr>
              <a:t>with </a:t>
            </a:r>
            <a:r>
              <a:rPr lang="en-US" sz="3400" dirty="0" smtClean="0">
                <a:solidFill>
                  <a:schemeClr val="bg1"/>
                </a:solidFill>
                <a:sym typeface="Arial" charset="0"/>
              </a:rPr>
              <a:t>me, </a:t>
            </a:r>
            <a:r>
              <a:rPr lang="en-US" sz="3400" dirty="0">
                <a:solidFill>
                  <a:schemeClr val="bg1"/>
                </a:solidFill>
                <a:sym typeface="Arial" charset="0"/>
              </a:rPr>
              <a:t>h</a:t>
            </a:r>
            <a:r>
              <a:rPr lang="en-US" sz="3400" dirty="0" smtClean="0">
                <a:solidFill>
                  <a:schemeClr val="bg1"/>
                </a:solidFill>
                <a:sym typeface="Arial" charset="0"/>
              </a:rPr>
              <a:t>ow </a:t>
            </a:r>
            <a:r>
              <a:rPr lang="en-US" sz="3400" dirty="0">
                <a:solidFill>
                  <a:schemeClr val="bg1"/>
                </a:solidFill>
                <a:sym typeface="Arial" charset="0"/>
              </a:rPr>
              <a:t>great is our God</a:t>
            </a:r>
            <a:br>
              <a:rPr lang="en-US" sz="3400" dirty="0">
                <a:solidFill>
                  <a:schemeClr val="bg1"/>
                </a:solidFill>
                <a:sym typeface="Arial" charset="0"/>
              </a:rPr>
            </a:br>
            <a:r>
              <a:rPr lang="en-US" sz="3400" dirty="0">
                <a:solidFill>
                  <a:schemeClr val="bg1"/>
                </a:solidFill>
                <a:sym typeface="Arial" charset="0"/>
              </a:rPr>
              <a:t>And all will see how great</a:t>
            </a:r>
            <a:br>
              <a:rPr lang="en-US" sz="3400" dirty="0">
                <a:solidFill>
                  <a:schemeClr val="bg1"/>
                </a:solidFill>
                <a:sym typeface="Arial" charset="0"/>
              </a:rPr>
            </a:br>
            <a:r>
              <a:rPr lang="en-US" sz="3400" dirty="0">
                <a:solidFill>
                  <a:schemeClr val="bg1"/>
                </a:solidFill>
                <a:sym typeface="Arial" charset="0"/>
              </a:rPr>
              <a:t>How great is our God</a:t>
            </a:r>
          </a:p>
        </p:txBody>
      </p:sp>
      <p:sp>
        <p:nvSpPr>
          <p:cNvPr id="9" name="Rectangle 3"/>
          <p:cNvSpPr>
            <a:spLocks noChangeArrowheads="1"/>
          </p:cNvSpPr>
          <p:nvPr/>
        </p:nvSpPr>
        <p:spPr bwMode="auto">
          <a:xfrm>
            <a:off x="317503" y="4583907"/>
            <a:ext cx="8493125" cy="11906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Ed Cash, Jesse Reeves, Chris Tomlin</a:t>
            </a:r>
          </a:p>
        </p:txBody>
      </p:sp>
      <p:sp>
        <p:nvSpPr>
          <p:cNvPr id="10" name="Rectangle 4"/>
          <p:cNvSpPr>
            <a:spLocks noChangeArrowheads="1"/>
          </p:cNvSpPr>
          <p:nvPr/>
        </p:nvSpPr>
        <p:spPr bwMode="auto">
          <a:xfrm>
            <a:off x="317503" y="4762501"/>
            <a:ext cx="8493125" cy="11906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2004 worshiptogether.com songs, sixsteps Music, Alletrop Music</a:t>
            </a:r>
          </a:p>
        </p:txBody>
      </p:sp>
      <p:sp>
        <p:nvSpPr>
          <p:cNvPr id="11" name="Rectangle 5"/>
          <p:cNvSpPr>
            <a:spLocks noChangeArrowheads="1"/>
          </p:cNvSpPr>
          <p:nvPr/>
        </p:nvSpPr>
        <p:spPr bwMode="auto">
          <a:xfrm>
            <a:off x="317503" y="4941095"/>
            <a:ext cx="8493125" cy="11906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CCLI 78316</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317503" y="238126"/>
            <a:ext cx="8493125" cy="595313"/>
          </a:xfrm>
          <a:prstGeom prst="rect">
            <a:avLst/>
          </a:prstGeom>
          <a:noFill/>
          <a:ln w="9525">
            <a:noFill/>
            <a:miter lim="800000"/>
            <a:headEnd/>
            <a:tailE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Arial" charset="0"/>
              </a:rPr>
              <a:t>O Come Let Us Adore Him</a:t>
            </a:r>
          </a:p>
        </p:txBody>
      </p:sp>
      <p:sp>
        <p:nvSpPr>
          <p:cNvPr id="92162"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O come let us adore Him</a:t>
            </a:r>
            <a:br>
              <a:rPr lang="en-US" sz="3400" dirty="0">
                <a:solidFill>
                  <a:schemeClr val="bg1"/>
                </a:solidFill>
                <a:sym typeface="Arial" charset="0"/>
              </a:rPr>
            </a:br>
            <a:r>
              <a:rPr lang="en-US" sz="3400" dirty="0">
                <a:solidFill>
                  <a:schemeClr val="bg1"/>
                </a:solidFill>
                <a:sym typeface="Arial" charset="0"/>
              </a:rPr>
              <a:t>O come let us adore Him</a:t>
            </a:r>
            <a:br>
              <a:rPr lang="en-US" sz="3400" dirty="0">
                <a:solidFill>
                  <a:schemeClr val="bg1"/>
                </a:solidFill>
                <a:sym typeface="Arial" charset="0"/>
              </a:rPr>
            </a:br>
            <a:r>
              <a:rPr lang="en-US" sz="3400" dirty="0">
                <a:solidFill>
                  <a:schemeClr val="bg1"/>
                </a:solidFill>
                <a:sym typeface="Arial" charset="0"/>
              </a:rPr>
              <a:t>O come let us adore Him</a:t>
            </a:r>
            <a:br>
              <a:rPr lang="en-US" sz="3400" dirty="0">
                <a:solidFill>
                  <a:schemeClr val="bg1"/>
                </a:solidFill>
                <a:sym typeface="Arial" charset="0"/>
              </a:rPr>
            </a:br>
            <a:r>
              <a:rPr lang="en-US" sz="3400" dirty="0">
                <a:solidFill>
                  <a:schemeClr val="bg1"/>
                </a:solidFill>
                <a:sym typeface="Arial" charset="0"/>
              </a:rPr>
              <a:t>Christ the </a:t>
            </a:r>
            <a:r>
              <a:rPr lang="en-US" sz="3400" dirty="0" smtClean="0">
                <a:solidFill>
                  <a:schemeClr val="bg1"/>
                </a:solidFill>
                <a:sym typeface="Arial" charset="0"/>
              </a:rPr>
              <a:t>Lord</a:t>
            </a:r>
            <a:endParaRPr lang="en-US" sz="3400" dirty="0">
              <a:solidFill>
                <a:schemeClr val="bg1"/>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For You alone are worthy</a:t>
            </a:r>
            <a:br>
              <a:rPr lang="en-US" sz="3400" dirty="0">
                <a:solidFill>
                  <a:schemeClr val="bg1"/>
                </a:solidFill>
                <a:sym typeface="Arial" charset="0"/>
              </a:rPr>
            </a:br>
            <a:r>
              <a:rPr lang="en-US" sz="3400" dirty="0">
                <a:solidFill>
                  <a:schemeClr val="bg1"/>
                </a:solidFill>
                <a:sym typeface="Arial" charset="0"/>
              </a:rPr>
              <a:t>For You alone are worthy</a:t>
            </a:r>
            <a:br>
              <a:rPr lang="en-US" sz="3400" dirty="0">
                <a:solidFill>
                  <a:schemeClr val="bg1"/>
                </a:solidFill>
                <a:sym typeface="Arial" charset="0"/>
              </a:rPr>
            </a:br>
            <a:r>
              <a:rPr lang="en-US" sz="3400" dirty="0">
                <a:solidFill>
                  <a:schemeClr val="bg1"/>
                </a:solidFill>
                <a:sym typeface="Arial" charset="0"/>
              </a:rPr>
              <a:t>For You alone are worthy</a:t>
            </a:r>
            <a:br>
              <a:rPr lang="en-US" sz="3400" dirty="0">
                <a:solidFill>
                  <a:schemeClr val="bg1"/>
                </a:solidFill>
                <a:sym typeface="Arial" charset="0"/>
              </a:rPr>
            </a:br>
            <a:r>
              <a:rPr lang="en-US" sz="3400" dirty="0">
                <a:solidFill>
                  <a:schemeClr val="bg1"/>
                </a:solidFill>
                <a:sym typeface="Arial" charset="0"/>
              </a:rPr>
              <a:t>Christ the </a:t>
            </a:r>
            <a:r>
              <a:rPr lang="en-US" sz="3400" dirty="0" smtClean="0">
                <a:solidFill>
                  <a:schemeClr val="bg1"/>
                </a:solidFill>
                <a:sym typeface="Arial" charset="0"/>
              </a:rPr>
              <a:t>Lord</a:t>
            </a:r>
            <a:endParaRPr lang="en-US" sz="3400" dirty="0">
              <a:solidFill>
                <a:schemeClr val="bg1"/>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We'll give You all the glory,</a:t>
            </a:r>
            <a:br>
              <a:rPr lang="en-US" sz="3400" dirty="0">
                <a:solidFill>
                  <a:schemeClr val="bg1"/>
                </a:solidFill>
                <a:sym typeface="Arial" charset="0"/>
              </a:rPr>
            </a:br>
            <a:r>
              <a:rPr lang="en-US" sz="3400" dirty="0">
                <a:solidFill>
                  <a:schemeClr val="bg1"/>
                </a:solidFill>
                <a:sym typeface="Arial" charset="0"/>
              </a:rPr>
              <a:t>We'll give You all the glory,</a:t>
            </a:r>
            <a:br>
              <a:rPr lang="en-US" sz="3400" dirty="0">
                <a:solidFill>
                  <a:schemeClr val="bg1"/>
                </a:solidFill>
                <a:sym typeface="Arial" charset="0"/>
              </a:rPr>
            </a:br>
            <a:r>
              <a:rPr lang="en-US" sz="3400" dirty="0">
                <a:solidFill>
                  <a:schemeClr val="bg1"/>
                </a:solidFill>
                <a:sym typeface="Arial" charset="0"/>
              </a:rPr>
              <a:t>We'll give You all the glory</a:t>
            </a:r>
            <a:br>
              <a:rPr lang="en-US" sz="3400" dirty="0">
                <a:solidFill>
                  <a:schemeClr val="bg1"/>
                </a:solidFill>
                <a:sym typeface="Arial" charset="0"/>
              </a:rPr>
            </a:br>
            <a:r>
              <a:rPr lang="en-US" sz="3400" dirty="0">
                <a:solidFill>
                  <a:schemeClr val="bg1"/>
                </a:solidFill>
                <a:sym typeface="Arial" charset="0"/>
              </a:rPr>
              <a:t>Christ the Lord.</a:t>
            </a:r>
          </a:p>
        </p:txBody>
      </p:sp>
      <p:sp>
        <p:nvSpPr>
          <p:cNvPr id="96259" name="Rectangle 3"/>
          <p:cNvSpPr>
            <a:spLocks noChangeArrowheads="1"/>
          </p:cNvSpPr>
          <p:nvPr/>
        </p:nvSpPr>
        <p:spPr bwMode="auto">
          <a:xfrm>
            <a:off x="317503" y="4583907"/>
            <a:ext cx="8493125" cy="11906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Teri Bryant, Frederick Oakeley, Matt Redman, John Francis Wade</a:t>
            </a:r>
          </a:p>
        </p:txBody>
      </p:sp>
      <p:sp>
        <p:nvSpPr>
          <p:cNvPr id="96260" name="Rectangle 4"/>
          <p:cNvSpPr>
            <a:spLocks noChangeArrowheads="1"/>
          </p:cNvSpPr>
          <p:nvPr/>
        </p:nvSpPr>
        <p:spPr bwMode="auto">
          <a:xfrm>
            <a:off x="317503" y="4762501"/>
            <a:ext cx="8493125" cy="11906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2003, 2004 Thankyou Music</a:t>
            </a:r>
          </a:p>
        </p:txBody>
      </p:sp>
      <p:sp>
        <p:nvSpPr>
          <p:cNvPr id="96261" name="Rectangle 5"/>
          <p:cNvSpPr>
            <a:spLocks noChangeArrowheads="1"/>
          </p:cNvSpPr>
          <p:nvPr/>
        </p:nvSpPr>
        <p:spPr bwMode="auto">
          <a:xfrm>
            <a:off x="317503" y="4941095"/>
            <a:ext cx="8493125" cy="119063"/>
          </a:xfrm>
          <a:prstGeom prst="rect">
            <a:avLst/>
          </a:prstGeom>
          <a:noFill/>
          <a:ln w="9525">
            <a:noFill/>
            <a:miter lim="800000"/>
            <a:headEnd/>
            <a:tailEnd/>
          </a:ln>
          <a:effectLst/>
        </p:spPr>
        <p:txBody>
          <a:bodyPr wrap="none" anchor="ctr"/>
          <a:lstStyle/>
          <a:p>
            <a:pPr algn="ctr"/>
            <a:r>
              <a:rPr lang="en-US" sz="1200">
                <a:solidFill>
                  <a:schemeClr val="bg1"/>
                </a:solidFill>
                <a:sym typeface="Arial" charset="0"/>
              </a:rPr>
              <a:t>CCLI 78316</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1428750"/>
            <a:ext cx="7848600" cy="1446550"/>
          </a:xfrm>
          <a:prstGeom prst="rect">
            <a:avLst/>
          </a:prstGeom>
          <a:noFill/>
        </p:spPr>
        <p:txBody>
          <a:bodyPr wrap="square" rtlCol="0">
            <a:spAutoFit/>
          </a:bodyPr>
          <a:lstStyle/>
          <a:p>
            <a:pPr algn="ctr"/>
            <a:r>
              <a:rPr lang="en-US" sz="8800" b="1" dirty="0" smtClean="0">
                <a:ln w="1905">
                  <a:solidFill>
                    <a:schemeClr val="bg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rable" pitchFamily="66" charset="0"/>
              </a:rPr>
              <a:t>A Unique Baby! </a:t>
            </a:r>
            <a:endParaRPr lang="en-US" sz="8800" b="1" dirty="0">
              <a:ln w="1905">
                <a:solidFill>
                  <a:schemeClr val="bg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rable" pitchFamily="66" charset="0"/>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00" y="285750"/>
            <a:ext cx="8534400" cy="4955203"/>
          </a:xfrm>
          <a:prstGeom prst="rect">
            <a:avLst/>
          </a:prstGeom>
        </p:spPr>
        <p:txBody>
          <a:bodyPr wrap="square">
            <a:spAutoFit/>
          </a:bodyPr>
          <a:lstStyle/>
          <a:p>
            <a:r>
              <a:rPr lang="en-US" dirty="0" smtClean="0">
                <a:solidFill>
                  <a:schemeClr val="accent6">
                    <a:lumMod val="20000"/>
                    <a:lumOff val="80000"/>
                  </a:schemeClr>
                </a:solidFill>
              </a:rPr>
              <a:t> </a:t>
            </a:r>
            <a:r>
              <a:rPr lang="en-US" sz="3500" dirty="0" smtClean="0">
                <a:solidFill>
                  <a:schemeClr val="accent6">
                    <a:lumMod val="20000"/>
                    <a:lumOff val="80000"/>
                  </a:schemeClr>
                </a:solidFill>
              </a:rPr>
              <a:t>For to us a child is born, to us a son is given, </a:t>
            </a:r>
            <a:br>
              <a:rPr lang="en-US" sz="3500" dirty="0" smtClean="0">
                <a:solidFill>
                  <a:schemeClr val="accent6">
                    <a:lumMod val="20000"/>
                    <a:lumOff val="80000"/>
                  </a:schemeClr>
                </a:solidFill>
              </a:rPr>
            </a:br>
            <a:r>
              <a:rPr lang="en-US" sz="3500" dirty="0" smtClean="0">
                <a:solidFill>
                  <a:schemeClr val="accent6">
                    <a:lumMod val="20000"/>
                    <a:lumOff val="80000"/>
                  </a:schemeClr>
                </a:solidFill>
              </a:rPr>
              <a:t>and the government will be on his shoulders. </a:t>
            </a:r>
            <a:br>
              <a:rPr lang="en-US" sz="3500" dirty="0" smtClean="0">
                <a:solidFill>
                  <a:schemeClr val="accent6">
                    <a:lumMod val="20000"/>
                    <a:lumOff val="80000"/>
                  </a:schemeClr>
                </a:solidFill>
              </a:rPr>
            </a:br>
            <a:r>
              <a:rPr lang="en-US" sz="3500" dirty="0" smtClean="0">
                <a:solidFill>
                  <a:schemeClr val="accent6">
                    <a:lumMod val="20000"/>
                    <a:lumOff val="80000"/>
                  </a:schemeClr>
                </a:solidFill>
              </a:rPr>
              <a:t>And he will be called </a:t>
            </a:r>
          </a:p>
          <a:p>
            <a:pPr algn="ctr"/>
            <a:r>
              <a:rPr lang="en-US" sz="3500" dirty="0" smtClean="0">
                <a:solidFill>
                  <a:schemeClr val="accent6">
                    <a:lumMod val="20000"/>
                    <a:lumOff val="80000"/>
                  </a:schemeClr>
                </a:solidFill>
              </a:rPr>
              <a:t>Wonderful Counselor </a:t>
            </a:r>
          </a:p>
          <a:p>
            <a:pPr algn="ctr"/>
            <a:r>
              <a:rPr lang="en-US" sz="3500" dirty="0" smtClean="0">
                <a:solidFill>
                  <a:schemeClr val="accent6">
                    <a:lumMod val="20000"/>
                    <a:lumOff val="80000"/>
                  </a:schemeClr>
                </a:solidFill>
              </a:rPr>
              <a:t>Mighty God</a:t>
            </a:r>
          </a:p>
          <a:p>
            <a:pPr algn="ctr"/>
            <a:r>
              <a:rPr lang="en-US" sz="3500" dirty="0" smtClean="0">
                <a:solidFill>
                  <a:schemeClr val="accent6">
                    <a:lumMod val="20000"/>
                    <a:lumOff val="80000"/>
                  </a:schemeClr>
                </a:solidFill>
              </a:rPr>
              <a:t>Everlasting Father</a:t>
            </a:r>
          </a:p>
          <a:p>
            <a:pPr algn="ctr"/>
            <a:r>
              <a:rPr lang="en-US" sz="3500" dirty="0" smtClean="0">
                <a:solidFill>
                  <a:schemeClr val="accent6">
                    <a:lumMod val="20000"/>
                    <a:lumOff val="80000"/>
                  </a:schemeClr>
                </a:solidFill>
              </a:rPr>
              <a:t>Prince of Peace.</a:t>
            </a:r>
          </a:p>
          <a:p>
            <a:endParaRPr lang="en-US" sz="3900" dirty="0" smtClean="0">
              <a:solidFill>
                <a:schemeClr val="accent6">
                  <a:lumMod val="20000"/>
                  <a:lumOff val="80000"/>
                </a:schemeClr>
              </a:solidFill>
            </a:endParaRPr>
          </a:p>
          <a:p>
            <a:r>
              <a:rPr lang="en-US" sz="3200" dirty="0" smtClean="0">
                <a:solidFill>
                  <a:schemeClr val="accent6">
                    <a:lumMod val="20000"/>
                    <a:lumOff val="80000"/>
                  </a:schemeClr>
                </a:solidFill>
              </a:rPr>
              <a:t>Isaiah 9:6</a:t>
            </a:r>
            <a:endParaRPr lang="en-US" sz="3200" dirty="0">
              <a:solidFill>
                <a:schemeClr val="accent6">
                  <a:lumMod val="20000"/>
                  <a:lumOff val="80000"/>
                </a:schemeClr>
              </a:solidFill>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514350"/>
            <a:ext cx="7391400" cy="920252"/>
          </a:xfrm>
          <a:prstGeom prst="rect">
            <a:avLst/>
          </a:prstGeom>
          <a:noFill/>
        </p:spPr>
        <p:txBody>
          <a:bodyPr wrap="square" rtlCol="0">
            <a:spAutoFit/>
          </a:bodyPr>
          <a:lstStyle/>
          <a:p>
            <a:pPr>
              <a:lnSpc>
                <a:spcPct val="150000"/>
              </a:lnSpc>
            </a:pPr>
            <a:r>
              <a:rPr lang="en-US" sz="4000" dirty="0" smtClean="0">
                <a:solidFill>
                  <a:schemeClr val="accent6">
                    <a:lumMod val="20000"/>
                    <a:lumOff val="80000"/>
                  </a:schemeClr>
                </a:solidFill>
              </a:rPr>
              <a:t>*the UNIQUENESS of </a:t>
            </a:r>
            <a:r>
              <a:rPr lang="en-US" sz="4000" u="sng" dirty="0" smtClean="0">
                <a:solidFill>
                  <a:schemeClr val="accent6">
                    <a:lumMod val="20000"/>
                    <a:lumOff val="80000"/>
                  </a:schemeClr>
                </a:solidFill>
              </a:rPr>
              <a:t>HIS COMING</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8" name="Rectangle 2"/>
          <p:cNvSpPr txBox="1">
            <a:spLocks noChangeArrowheads="1"/>
          </p:cNvSpPr>
          <p:nvPr/>
        </p:nvSpPr>
        <p:spPr>
          <a:xfrm>
            <a:off x="304800" y="1123950"/>
            <a:ext cx="8839200" cy="4191000"/>
          </a:xfrm>
          <a:prstGeom prst="rect">
            <a:avLst/>
          </a:prstGeom>
          <a:noFill/>
          <a:ln/>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Christ, by highest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heav'n</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adored,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 Christ, the everlasting Lord!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Late in time behold Him come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Offspring of the virgin's womb</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Veiled in flesh the Godhead see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Hail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th’incarnate</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Deity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00" y="285750"/>
            <a:ext cx="8534400" cy="4955203"/>
          </a:xfrm>
          <a:prstGeom prst="rect">
            <a:avLst/>
          </a:prstGeom>
        </p:spPr>
        <p:txBody>
          <a:bodyPr wrap="square">
            <a:spAutoFit/>
          </a:bodyPr>
          <a:lstStyle/>
          <a:p>
            <a:r>
              <a:rPr lang="en-US" b="1" i="1" dirty="0" smtClean="0">
                <a:solidFill>
                  <a:schemeClr val="accent6">
                    <a:lumMod val="20000"/>
                    <a:lumOff val="80000"/>
                  </a:schemeClr>
                </a:solidFill>
              </a:rPr>
              <a:t> </a:t>
            </a:r>
            <a:r>
              <a:rPr lang="en-US" sz="3500" b="1" i="1" dirty="0" smtClean="0">
                <a:solidFill>
                  <a:schemeClr val="accent6">
                    <a:lumMod val="20000"/>
                    <a:lumOff val="80000"/>
                  </a:schemeClr>
                </a:solidFill>
              </a:rPr>
              <a:t>For to us a child is born, to us a son is given,</a:t>
            </a:r>
            <a:r>
              <a:rPr lang="en-US" sz="3500" dirty="0" smtClean="0">
                <a:solidFill>
                  <a:schemeClr val="accent6">
                    <a:lumMod val="20000"/>
                    <a:lumOff val="80000"/>
                  </a:schemeClr>
                </a:solidFill>
              </a:rPr>
              <a:t> </a:t>
            </a:r>
            <a:br>
              <a:rPr lang="en-US" sz="3500" dirty="0" smtClean="0">
                <a:solidFill>
                  <a:schemeClr val="accent6">
                    <a:lumMod val="20000"/>
                    <a:lumOff val="80000"/>
                  </a:schemeClr>
                </a:solidFill>
              </a:rPr>
            </a:br>
            <a:r>
              <a:rPr lang="en-US" sz="3500" dirty="0" smtClean="0">
                <a:solidFill>
                  <a:schemeClr val="accent6">
                    <a:lumMod val="20000"/>
                    <a:lumOff val="80000"/>
                  </a:schemeClr>
                </a:solidFill>
              </a:rPr>
              <a:t>and the government will be on his shoulders. </a:t>
            </a:r>
            <a:br>
              <a:rPr lang="en-US" sz="3500" dirty="0" smtClean="0">
                <a:solidFill>
                  <a:schemeClr val="accent6">
                    <a:lumMod val="20000"/>
                    <a:lumOff val="80000"/>
                  </a:schemeClr>
                </a:solidFill>
              </a:rPr>
            </a:br>
            <a:r>
              <a:rPr lang="en-US" sz="3500" dirty="0" smtClean="0">
                <a:solidFill>
                  <a:schemeClr val="accent6">
                    <a:lumMod val="20000"/>
                    <a:lumOff val="80000"/>
                  </a:schemeClr>
                </a:solidFill>
              </a:rPr>
              <a:t>And he will be called </a:t>
            </a:r>
          </a:p>
          <a:p>
            <a:pPr algn="ctr"/>
            <a:r>
              <a:rPr lang="en-US" sz="3500" dirty="0" smtClean="0">
                <a:solidFill>
                  <a:schemeClr val="accent6">
                    <a:lumMod val="20000"/>
                    <a:lumOff val="80000"/>
                  </a:schemeClr>
                </a:solidFill>
              </a:rPr>
              <a:t>Wonderful Counselor </a:t>
            </a:r>
          </a:p>
          <a:p>
            <a:pPr algn="ctr"/>
            <a:r>
              <a:rPr lang="en-US" sz="3500" dirty="0" smtClean="0">
                <a:solidFill>
                  <a:schemeClr val="accent6">
                    <a:lumMod val="20000"/>
                    <a:lumOff val="80000"/>
                  </a:schemeClr>
                </a:solidFill>
              </a:rPr>
              <a:t>Mighty God</a:t>
            </a:r>
          </a:p>
          <a:p>
            <a:pPr algn="ctr"/>
            <a:r>
              <a:rPr lang="en-US" sz="3500" dirty="0" smtClean="0">
                <a:solidFill>
                  <a:schemeClr val="accent6">
                    <a:lumMod val="20000"/>
                    <a:lumOff val="80000"/>
                  </a:schemeClr>
                </a:solidFill>
              </a:rPr>
              <a:t>Everlasting Father</a:t>
            </a:r>
          </a:p>
          <a:p>
            <a:pPr algn="ctr"/>
            <a:r>
              <a:rPr lang="en-US" sz="3500" dirty="0" smtClean="0">
                <a:solidFill>
                  <a:schemeClr val="accent6">
                    <a:lumMod val="20000"/>
                    <a:lumOff val="80000"/>
                  </a:schemeClr>
                </a:solidFill>
              </a:rPr>
              <a:t>Prince of Peace.</a:t>
            </a:r>
          </a:p>
          <a:p>
            <a:endParaRPr lang="en-US" sz="3900" dirty="0" smtClean="0">
              <a:solidFill>
                <a:schemeClr val="accent6">
                  <a:lumMod val="20000"/>
                  <a:lumOff val="80000"/>
                </a:schemeClr>
              </a:solidFill>
            </a:endParaRPr>
          </a:p>
          <a:p>
            <a:r>
              <a:rPr lang="en-US" sz="3200" dirty="0" smtClean="0">
                <a:solidFill>
                  <a:schemeClr val="accent6">
                    <a:lumMod val="20000"/>
                    <a:lumOff val="80000"/>
                  </a:schemeClr>
                </a:solidFill>
              </a:rPr>
              <a:t>Isaiah 9:6</a:t>
            </a:r>
            <a:endParaRPr lang="en-US" sz="3200" dirty="0">
              <a:solidFill>
                <a:schemeClr val="accent6">
                  <a:lumMod val="20000"/>
                  <a:lumOff val="80000"/>
                </a:schemeClr>
              </a:solidFill>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514350"/>
            <a:ext cx="7391400" cy="920252"/>
          </a:xfrm>
          <a:prstGeom prst="rect">
            <a:avLst/>
          </a:prstGeom>
          <a:noFill/>
        </p:spPr>
        <p:txBody>
          <a:bodyPr wrap="square" rtlCol="0">
            <a:spAutoFit/>
          </a:bodyPr>
          <a:lstStyle/>
          <a:p>
            <a:pPr>
              <a:lnSpc>
                <a:spcPct val="150000"/>
              </a:lnSpc>
            </a:pPr>
            <a:r>
              <a:rPr lang="en-US" sz="4000" dirty="0" smtClean="0">
                <a:solidFill>
                  <a:schemeClr val="accent6">
                    <a:lumMod val="20000"/>
                    <a:lumOff val="80000"/>
                  </a:schemeClr>
                </a:solidFill>
              </a:rPr>
              <a:t>*the UNIQUENESS of </a:t>
            </a:r>
            <a:r>
              <a:rPr lang="en-US" sz="4000" u="sng" dirty="0" smtClean="0">
                <a:solidFill>
                  <a:schemeClr val="accent6">
                    <a:lumMod val="20000"/>
                    <a:lumOff val="80000"/>
                  </a:schemeClr>
                </a:solidFill>
              </a:rPr>
              <a:t>HIS COMING</a:t>
            </a:r>
          </a:p>
        </p:txBody>
      </p:sp>
      <p:sp>
        <p:nvSpPr>
          <p:cNvPr id="3" name="Rectangle 2"/>
          <p:cNvSpPr/>
          <p:nvPr/>
        </p:nvSpPr>
        <p:spPr>
          <a:xfrm>
            <a:off x="762000" y="1657351"/>
            <a:ext cx="7010400" cy="920252"/>
          </a:xfrm>
          <a:prstGeom prst="rect">
            <a:avLst/>
          </a:prstGeom>
        </p:spPr>
        <p:txBody>
          <a:bodyPr wrap="square">
            <a:spAutoFit/>
          </a:bodyPr>
          <a:lstStyle/>
          <a:p>
            <a:pPr>
              <a:lnSpc>
                <a:spcPct val="150000"/>
              </a:lnSpc>
            </a:pPr>
            <a:r>
              <a:rPr lang="en-US" sz="4000" dirty="0" smtClean="0">
                <a:solidFill>
                  <a:schemeClr val="accent6">
                    <a:lumMod val="20000"/>
                    <a:lumOff val="80000"/>
                  </a:schemeClr>
                </a:solidFill>
              </a:rPr>
              <a:t>*the UNIQUENESS of </a:t>
            </a:r>
            <a:r>
              <a:rPr lang="en-US" sz="4000" u="sng" dirty="0" smtClean="0">
                <a:solidFill>
                  <a:schemeClr val="accent6">
                    <a:lumMod val="20000"/>
                    <a:lumOff val="80000"/>
                  </a:schemeClr>
                </a:solidFill>
              </a:rPr>
              <a:t>HIS WORK</a:t>
            </a:r>
          </a:p>
        </p:txBody>
      </p:sp>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00" y="285750"/>
            <a:ext cx="8534400" cy="4955203"/>
          </a:xfrm>
          <a:prstGeom prst="rect">
            <a:avLst/>
          </a:prstGeom>
        </p:spPr>
        <p:txBody>
          <a:bodyPr wrap="square">
            <a:spAutoFit/>
          </a:bodyPr>
          <a:lstStyle/>
          <a:p>
            <a:r>
              <a:rPr lang="en-US" dirty="0" smtClean="0">
                <a:solidFill>
                  <a:schemeClr val="accent6">
                    <a:lumMod val="20000"/>
                    <a:lumOff val="80000"/>
                  </a:schemeClr>
                </a:solidFill>
              </a:rPr>
              <a:t> </a:t>
            </a:r>
            <a:r>
              <a:rPr lang="en-US" sz="3500" dirty="0" smtClean="0">
                <a:solidFill>
                  <a:schemeClr val="accent6">
                    <a:lumMod val="20000"/>
                    <a:lumOff val="80000"/>
                  </a:schemeClr>
                </a:solidFill>
              </a:rPr>
              <a:t>For to us a child is born, to us a son is given, </a:t>
            </a:r>
            <a:br>
              <a:rPr lang="en-US" sz="3500" dirty="0" smtClean="0">
                <a:solidFill>
                  <a:schemeClr val="accent6">
                    <a:lumMod val="20000"/>
                    <a:lumOff val="80000"/>
                  </a:schemeClr>
                </a:solidFill>
              </a:rPr>
            </a:br>
            <a:r>
              <a:rPr lang="en-US" sz="3400" b="1" i="1" dirty="0" smtClean="0">
                <a:solidFill>
                  <a:schemeClr val="accent6">
                    <a:lumMod val="20000"/>
                    <a:lumOff val="80000"/>
                  </a:schemeClr>
                </a:solidFill>
              </a:rPr>
              <a:t>and the government will be on his shoulders.</a:t>
            </a:r>
            <a:r>
              <a:rPr lang="en-US" sz="3500" dirty="0" smtClean="0">
                <a:solidFill>
                  <a:schemeClr val="accent6">
                    <a:lumMod val="20000"/>
                    <a:lumOff val="80000"/>
                  </a:schemeClr>
                </a:solidFill>
              </a:rPr>
              <a:t> </a:t>
            </a:r>
            <a:br>
              <a:rPr lang="en-US" sz="3500" dirty="0" smtClean="0">
                <a:solidFill>
                  <a:schemeClr val="accent6">
                    <a:lumMod val="20000"/>
                    <a:lumOff val="80000"/>
                  </a:schemeClr>
                </a:solidFill>
              </a:rPr>
            </a:br>
            <a:r>
              <a:rPr lang="en-US" sz="3500" dirty="0" smtClean="0">
                <a:solidFill>
                  <a:schemeClr val="accent6">
                    <a:lumMod val="20000"/>
                    <a:lumOff val="80000"/>
                  </a:schemeClr>
                </a:solidFill>
              </a:rPr>
              <a:t>And he will be called </a:t>
            </a:r>
          </a:p>
          <a:p>
            <a:pPr algn="ctr"/>
            <a:r>
              <a:rPr lang="en-US" sz="3500" dirty="0" smtClean="0">
                <a:solidFill>
                  <a:schemeClr val="accent6">
                    <a:lumMod val="20000"/>
                    <a:lumOff val="80000"/>
                  </a:schemeClr>
                </a:solidFill>
              </a:rPr>
              <a:t>Wonderful Counselor </a:t>
            </a:r>
          </a:p>
          <a:p>
            <a:pPr algn="ctr"/>
            <a:r>
              <a:rPr lang="en-US" sz="3500" dirty="0" smtClean="0">
                <a:solidFill>
                  <a:schemeClr val="accent6">
                    <a:lumMod val="20000"/>
                    <a:lumOff val="80000"/>
                  </a:schemeClr>
                </a:solidFill>
              </a:rPr>
              <a:t>Mighty God</a:t>
            </a:r>
          </a:p>
          <a:p>
            <a:pPr algn="ctr"/>
            <a:r>
              <a:rPr lang="en-US" sz="3500" dirty="0" smtClean="0">
                <a:solidFill>
                  <a:schemeClr val="accent6">
                    <a:lumMod val="20000"/>
                    <a:lumOff val="80000"/>
                  </a:schemeClr>
                </a:solidFill>
              </a:rPr>
              <a:t>Everlasting Father</a:t>
            </a:r>
          </a:p>
          <a:p>
            <a:pPr algn="ctr"/>
            <a:r>
              <a:rPr lang="en-US" sz="3500" dirty="0" smtClean="0">
                <a:solidFill>
                  <a:schemeClr val="accent6">
                    <a:lumMod val="20000"/>
                    <a:lumOff val="80000"/>
                  </a:schemeClr>
                </a:solidFill>
              </a:rPr>
              <a:t>Prince of Peace.</a:t>
            </a:r>
          </a:p>
          <a:p>
            <a:endParaRPr lang="en-US" sz="3900" dirty="0" smtClean="0">
              <a:solidFill>
                <a:schemeClr val="accent6">
                  <a:lumMod val="20000"/>
                  <a:lumOff val="80000"/>
                </a:schemeClr>
              </a:solidFill>
            </a:endParaRPr>
          </a:p>
          <a:p>
            <a:r>
              <a:rPr lang="en-US" sz="3200" dirty="0" smtClean="0">
                <a:solidFill>
                  <a:schemeClr val="accent6">
                    <a:lumMod val="20000"/>
                    <a:lumOff val="80000"/>
                  </a:schemeClr>
                </a:solidFill>
              </a:rPr>
              <a:t>Isaiah 9:6</a:t>
            </a:r>
            <a:endParaRPr lang="en-US" sz="3200" dirty="0">
              <a:solidFill>
                <a:schemeClr val="accent6">
                  <a:lumMod val="20000"/>
                  <a:lumOff val="80000"/>
                </a:schemeClr>
              </a:solidFill>
            </a:endParaRP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38150"/>
            <a:ext cx="8229600" cy="1754326"/>
          </a:xfrm>
          <a:prstGeom prst="rect">
            <a:avLst/>
          </a:prstGeom>
          <a:noFill/>
        </p:spPr>
        <p:txBody>
          <a:bodyPr wrap="square" rtlCol="0">
            <a:spAutoFit/>
          </a:bodyPr>
          <a:lstStyle/>
          <a:p>
            <a:r>
              <a:rPr lang="en-US" sz="3800" i="1" dirty="0" smtClean="0">
                <a:solidFill>
                  <a:schemeClr val="accent6">
                    <a:lumMod val="20000"/>
                    <a:lumOff val="80000"/>
                  </a:schemeClr>
                </a:solidFill>
              </a:rPr>
              <a:t>The UNIQUENESS of HIS NAME</a:t>
            </a:r>
          </a:p>
          <a:p>
            <a:r>
              <a:rPr lang="en-US" sz="3500" dirty="0" smtClean="0">
                <a:solidFill>
                  <a:schemeClr val="accent6">
                    <a:lumMod val="20000"/>
                    <a:lumOff val="80000"/>
                  </a:schemeClr>
                </a:solidFill>
              </a:rPr>
              <a:t>*WONDERFUL…</a:t>
            </a:r>
          </a:p>
          <a:p>
            <a:r>
              <a:rPr lang="en-US" sz="3500" dirty="0" smtClean="0">
                <a:solidFill>
                  <a:schemeClr val="accent6">
                    <a:lumMod val="20000"/>
                    <a:lumOff val="80000"/>
                  </a:schemeClr>
                </a:solidFill>
              </a:rPr>
              <a:t>	He REMOVES the </a:t>
            </a:r>
            <a:r>
              <a:rPr lang="en-US" sz="3500" u="sng" dirty="0" smtClean="0">
                <a:solidFill>
                  <a:schemeClr val="accent6">
                    <a:lumMod val="20000"/>
                    <a:lumOff val="80000"/>
                  </a:schemeClr>
                </a:solidFill>
              </a:rPr>
              <a:t>DULLNESS</a:t>
            </a:r>
            <a:r>
              <a:rPr lang="en-US" sz="3500" dirty="0" smtClean="0">
                <a:solidFill>
                  <a:schemeClr val="accent6">
                    <a:lumMod val="20000"/>
                    <a:lumOff val="80000"/>
                  </a:schemeClr>
                </a:solidFill>
              </a:rPr>
              <a:t> of LIFE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1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38200" y="742950"/>
            <a:ext cx="7239000" cy="3862596"/>
          </a:xfrm>
          <a:prstGeom prst="rect">
            <a:avLst/>
          </a:prstGeom>
        </p:spPr>
        <p:txBody>
          <a:bodyPr wrap="square">
            <a:spAutoFit/>
          </a:bodyPr>
          <a:lstStyle/>
          <a:p>
            <a:pPr algn="ctr"/>
            <a:r>
              <a:rPr lang="en-US" sz="3500" dirty="0" smtClean="0">
                <a:solidFill>
                  <a:schemeClr val="accent6">
                    <a:lumMod val="20000"/>
                    <a:lumOff val="80000"/>
                  </a:schemeClr>
                </a:solidFill>
              </a:rPr>
              <a:t>And all who heard it wondered </a:t>
            </a:r>
          </a:p>
          <a:p>
            <a:pPr algn="ctr"/>
            <a:r>
              <a:rPr lang="en-US" sz="3500" dirty="0" smtClean="0">
                <a:solidFill>
                  <a:schemeClr val="accent6">
                    <a:lumMod val="20000"/>
                    <a:lumOff val="80000"/>
                  </a:schemeClr>
                </a:solidFill>
              </a:rPr>
              <a:t>at the things which were told </a:t>
            </a:r>
          </a:p>
          <a:p>
            <a:pPr algn="ctr"/>
            <a:r>
              <a:rPr lang="en-US" sz="3500" dirty="0" smtClean="0">
                <a:solidFill>
                  <a:schemeClr val="accent6">
                    <a:lumMod val="20000"/>
                    <a:lumOff val="80000"/>
                  </a:schemeClr>
                </a:solidFill>
              </a:rPr>
              <a:t>them by the shepherds.</a:t>
            </a:r>
          </a:p>
          <a:p>
            <a:pPr algn="ctr"/>
            <a:endParaRPr lang="en-US" sz="3500" dirty="0" smtClean="0">
              <a:solidFill>
                <a:schemeClr val="accent6">
                  <a:lumMod val="20000"/>
                  <a:lumOff val="80000"/>
                </a:schemeClr>
              </a:solidFill>
            </a:endParaRPr>
          </a:p>
          <a:p>
            <a:pPr algn="ctr"/>
            <a:endParaRPr lang="en-US" sz="3500" dirty="0" smtClean="0">
              <a:solidFill>
                <a:schemeClr val="accent6">
                  <a:lumMod val="20000"/>
                  <a:lumOff val="80000"/>
                </a:schemeClr>
              </a:solidFill>
            </a:endParaRPr>
          </a:p>
          <a:p>
            <a:pPr algn="ctr"/>
            <a:endParaRPr lang="en-US" sz="3500" dirty="0" smtClean="0">
              <a:solidFill>
                <a:schemeClr val="accent6">
                  <a:lumMod val="20000"/>
                  <a:lumOff val="80000"/>
                </a:schemeClr>
              </a:solidFill>
            </a:endParaRPr>
          </a:p>
          <a:p>
            <a:r>
              <a:rPr lang="en-US" sz="3300" dirty="0" smtClean="0">
                <a:solidFill>
                  <a:schemeClr val="accent6">
                    <a:lumMod val="20000"/>
                    <a:lumOff val="80000"/>
                  </a:schemeClr>
                </a:solidFill>
              </a:rPr>
              <a:t>Luke 2:18</a:t>
            </a:r>
            <a:endParaRPr lang="en-US" sz="3300" dirty="0">
              <a:solidFill>
                <a:schemeClr val="accent6">
                  <a:lumMod val="20000"/>
                  <a:lumOff val="80000"/>
                </a:schemeClr>
              </a:solidFill>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6800" y="742950"/>
            <a:ext cx="7239000" cy="3323987"/>
          </a:xfrm>
          <a:prstGeom prst="rect">
            <a:avLst/>
          </a:prstGeom>
        </p:spPr>
        <p:txBody>
          <a:bodyPr wrap="square">
            <a:spAutoFit/>
          </a:bodyPr>
          <a:lstStyle/>
          <a:p>
            <a:r>
              <a:rPr lang="en-US" sz="3500" dirty="0" smtClean="0">
                <a:solidFill>
                  <a:schemeClr val="accent6">
                    <a:lumMod val="20000"/>
                    <a:lumOff val="80000"/>
                  </a:schemeClr>
                </a:solidFill>
              </a:rPr>
              <a:t>We HIDE			He SEEKS</a:t>
            </a:r>
          </a:p>
          <a:p>
            <a:r>
              <a:rPr lang="en-US" sz="3500" dirty="0" smtClean="0">
                <a:solidFill>
                  <a:schemeClr val="accent6">
                    <a:lumMod val="20000"/>
                    <a:lumOff val="80000"/>
                  </a:schemeClr>
                </a:solidFill>
              </a:rPr>
              <a:t>We PRAY			He ANSWERS</a:t>
            </a:r>
          </a:p>
          <a:p>
            <a:r>
              <a:rPr lang="en-US" sz="3500" dirty="0" smtClean="0">
                <a:solidFill>
                  <a:schemeClr val="accent6">
                    <a:lumMod val="20000"/>
                    <a:lumOff val="80000"/>
                  </a:schemeClr>
                </a:solidFill>
              </a:rPr>
              <a:t>We HURT			He COMFORTS</a:t>
            </a:r>
          </a:p>
          <a:p>
            <a:r>
              <a:rPr lang="en-US" sz="3500" dirty="0" smtClean="0">
                <a:solidFill>
                  <a:schemeClr val="accent6">
                    <a:lumMod val="20000"/>
                    <a:lumOff val="80000"/>
                  </a:schemeClr>
                </a:solidFill>
              </a:rPr>
              <a:t>We SIN			He FORGIVES</a:t>
            </a:r>
          </a:p>
          <a:p>
            <a:endParaRPr lang="en-US" sz="3500" dirty="0" smtClean="0">
              <a:solidFill>
                <a:schemeClr val="accent6">
                  <a:lumMod val="20000"/>
                  <a:lumOff val="80000"/>
                </a:schemeClr>
              </a:solidFill>
            </a:endParaRPr>
          </a:p>
          <a:p>
            <a:endParaRPr lang="en-US" sz="3500" dirty="0" smtClean="0">
              <a:solidFill>
                <a:schemeClr val="accent6">
                  <a:lumMod val="20000"/>
                  <a:lumOff val="8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38150"/>
            <a:ext cx="8229600" cy="2831544"/>
          </a:xfrm>
          <a:prstGeom prst="rect">
            <a:avLst/>
          </a:prstGeom>
          <a:noFill/>
        </p:spPr>
        <p:txBody>
          <a:bodyPr wrap="square" rtlCol="0">
            <a:spAutoFit/>
          </a:bodyPr>
          <a:lstStyle/>
          <a:p>
            <a:r>
              <a:rPr lang="en-US" sz="3800" i="1" dirty="0" smtClean="0">
                <a:solidFill>
                  <a:schemeClr val="accent6">
                    <a:lumMod val="20000"/>
                    <a:lumOff val="80000"/>
                  </a:schemeClr>
                </a:solidFill>
              </a:rPr>
              <a:t>The UNIQUENESS of HIS NAME</a:t>
            </a:r>
          </a:p>
          <a:p>
            <a:r>
              <a:rPr lang="en-US" sz="3500" dirty="0" smtClean="0">
                <a:solidFill>
                  <a:schemeClr val="accent6">
                    <a:lumMod val="20000"/>
                    <a:lumOff val="80000"/>
                  </a:schemeClr>
                </a:solidFill>
              </a:rPr>
              <a:t>*WONDERFUL…</a:t>
            </a:r>
          </a:p>
          <a:p>
            <a:r>
              <a:rPr lang="en-US" sz="3500" dirty="0" smtClean="0">
                <a:solidFill>
                  <a:schemeClr val="accent6">
                    <a:lumMod val="20000"/>
                    <a:lumOff val="80000"/>
                  </a:schemeClr>
                </a:solidFill>
              </a:rPr>
              <a:t>	He REMOVES the </a:t>
            </a:r>
            <a:r>
              <a:rPr lang="en-US" sz="3500" u="sng" dirty="0" smtClean="0">
                <a:solidFill>
                  <a:schemeClr val="accent6">
                    <a:lumMod val="20000"/>
                    <a:lumOff val="80000"/>
                  </a:schemeClr>
                </a:solidFill>
              </a:rPr>
              <a:t>DULLNESS</a:t>
            </a:r>
            <a:r>
              <a:rPr lang="en-US" sz="3500" dirty="0" smtClean="0">
                <a:solidFill>
                  <a:schemeClr val="accent6">
                    <a:lumMod val="20000"/>
                    <a:lumOff val="80000"/>
                  </a:schemeClr>
                </a:solidFill>
              </a:rPr>
              <a:t> of LIFE</a:t>
            </a:r>
          </a:p>
          <a:p>
            <a:r>
              <a:rPr lang="en-US" sz="3500" dirty="0" smtClean="0">
                <a:solidFill>
                  <a:schemeClr val="accent6">
                    <a:lumMod val="20000"/>
                    <a:lumOff val="80000"/>
                  </a:schemeClr>
                </a:solidFill>
              </a:rPr>
              <a:t>*COUNSELOR…</a:t>
            </a:r>
          </a:p>
          <a:p>
            <a:r>
              <a:rPr lang="en-US" sz="3500" dirty="0" smtClean="0">
                <a:solidFill>
                  <a:schemeClr val="accent6">
                    <a:lumMod val="20000"/>
                    <a:lumOff val="80000"/>
                  </a:schemeClr>
                </a:solidFill>
              </a:rPr>
              <a:t>	He DIRECTS the </a:t>
            </a:r>
            <a:r>
              <a:rPr lang="en-US" sz="3500" u="sng" dirty="0" smtClean="0">
                <a:solidFill>
                  <a:schemeClr val="accent6">
                    <a:lumMod val="20000"/>
                    <a:lumOff val="80000"/>
                  </a:schemeClr>
                </a:solidFill>
              </a:rPr>
              <a:t>DECISIONS</a:t>
            </a:r>
            <a:r>
              <a:rPr lang="en-US" sz="3500" dirty="0" smtClean="0">
                <a:solidFill>
                  <a:schemeClr val="accent6">
                    <a:lumMod val="20000"/>
                    <a:lumOff val="80000"/>
                  </a:schemeClr>
                </a:solidFill>
              </a:rPr>
              <a:t> of LIFE</a:t>
            </a: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1000" y="590550"/>
            <a:ext cx="8305800" cy="4370427"/>
          </a:xfrm>
          <a:prstGeom prst="rect">
            <a:avLst/>
          </a:prstGeom>
        </p:spPr>
        <p:txBody>
          <a:bodyPr wrap="square">
            <a:spAutoFit/>
          </a:bodyPr>
          <a:lstStyle/>
          <a:p>
            <a:pPr algn="ctr"/>
            <a:r>
              <a:rPr lang="en-US" sz="3500" dirty="0" smtClean="0">
                <a:solidFill>
                  <a:schemeClr val="accent6">
                    <a:lumMod val="20000"/>
                    <a:lumOff val="80000"/>
                  </a:schemeClr>
                </a:solidFill>
              </a:rPr>
              <a:t>One of the most glorious aspects of Christ’s perfect sufficiency is the wonderful counsel and great wisdom He supplies in our time of despair, confusion, fear, anxiety, and sorrow. He is the quintessential Counselor. </a:t>
            </a:r>
          </a:p>
          <a:p>
            <a:pPr algn="ctr"/>
            <a:endParaRPr lang="en-US" sz="3500" dirty="0" smtClean="0">
              <a:solidFill>
                <a:schemeClr val="accent6">
                  <a:lumMod val="20000"/>
                  <a:lumOff val="80000"/>
                </a:schemeClr>
              </a:solidFill>
            </a:endParaRPr>
          </a:p>
          <a:p>
            <a:pPr algn="ctr"/>
            <a:endParaRPr lang="en-US" sz="3000" dirty="0" smtClean="0">
              <a:solidFill>
                <a:schemeClr val="accent6">
                  <a:lumMod val="20000"/>
                  <a:lumOff val="80000"/>
                </a:schemeClr>
              </a:solidFill>
            </a:endParaRPr>
          </a:p>
          <a:p>
            <a:r>
              <a:rPr lang="en-US" sz="3300" dirty="0" smtClean="0">
                <a:solidFill>
                  <a:schemeClr val="accent6">
                    <a:lumMod val="20000"/>
                    <a:lumOff val="80000"/>
                  </a:schemeClr>
                </a:solidFill>
              </a:rPr>
              <a:t>John MacArthur, Jr.</a:t>
            </a:r>
            <a:endParaRPr lang="en-US" sz="3300" dirty="0">
              <a:solidFill>
                <a:schemeClr val="accent6">
                  <a:lumMod val="20000"/>
                  <a:lumOff val="80000"/>
                </a:schemeClr>
              </a:solidFill>
            </a:endParaRP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438150"/>
            <a:ext cx="8229600" cy="3908762"/>
          </a:xfrm>
          <a:prstGeom prst="rect">
            <a:avLst/>
          </a:prstGeom>
          <a:noFill/>
        </p:spPr>
        <p:txBody>
          <a:bodyPr wrap="square" rtlCol="0">
            <a:spAutoFit/>
          </a:bodyPr>
          <a:lstStyle/>
          <a:p>
            <a:r>
              <a:rPr lang="en-US" sz="3800" i="1" dirty="0" smtClean="0">
                <a:solidFill>
                  <a:schemeClr val="accent6">
                    <a:lumMod val="20000"/>
                    <a:lumOff val="80000"/>
                  </a:schemeClr>
                </a:solidFill>
              </a:rPr>
              <a:t>The UNIQUENESS of HIS NAME</a:t>
            </a:r>
          </a:p>
          <a:p>
            <a:r>
              <a:rPr lang="en-US" sz="3500" dirty="0" smtClean="0">
                <a:solidFill>
                  <a:schemeClr val="accent6">
                    <a:lumMod val="20000"/>
                    <a:lumOff val="80000"/>
                  </a:schemeClr>
                </a:solidFill>
              </a:rPr>
              <a:t>*WONDERFUL…</a:t>
            </a:r>
          </a:p>
          <a:p>
            <a:r>
              <a:rPr lang="en-US" sz="3500" dirty="0" smtClean="0">
                <a:solidFill>
                  <a:schemeClr val="accent6">
                    <a:lumMod val="20000"/>
                    <a:lumOff val="80000"/>
                  </a:schemeClr>
                </a:solidFill>
              </a:rPr>
              <a:t>	He REMOVES the </a:t>
            </a:r>
            <a:r>
              <a:rPr lang="en-US" sz="3500" u="sng" dirty="0" smtClean="0">
                <a:solidFill>
                  <a:schemeClr val="accent6">
                    <a:lumMod val="20000"/>
                    <a:lumOff val="80000"/>
                  </a:schemeClr>
                </a:solidFill>
              </a:rPr>
              <a:t>DULLNESS</a:t>
            </a:r>
            <a:r>
              <a:rPr lang="en-US" sz="3500" dirty="0" smtClean="0">
                <a:solidFill>
                  <a:schemeClr val="accent6">
                    <a:lumMod val="20000"/>
                    <a:lumOff val="80000"/>
                  </a:schemeClr>
                </a:solidFill>
              </a:rPr>
              <a:t> of LIFE</a:t>
            </a:r>
          </a:p>
          <a:p>
            <a:r>
              <a:rPr lang="en-US" sz="3500" dirty="0" smtClean="0">
                <a:solidFill>
                  <a:schemeClr val="accent6">
                    <a:lumMod val="20000"/>
                    <a:lumOff val="80000"/>
                  </a:schemeClr>
                </a:solidFill>
              </a:rPr>
              <a:t>*COUNSELOR…</a:t>
            </a:r>
          </a:p>
          <a:p>
            <a:r>
              <a:rPr lang="en-US" sz="3500" dirty="0" smtClean="0">
                <a:solidFill>
                  <a:schemeClr val="accent6">
                    <a:lumMod val="20000"/>
                    <a:lumOff val="80000"/>
                  </a:schemeClr>
                </a:solidFill>
              </a:rPr>
              <a:t>	He DIRECTS the </a:t>
            </a:r>
            <a:r>
              <a:rPr lang="en-US" sz="3500" u="sng" dirty="0" smtClean="0">
                <a:solidFill>
                  <a:schemeClr val="accent6">
                    <a:lumMod val="20000"/>
                    <a:lumOff val="80000"/>
                  </a:schemeClr>
                </a:solidFill>
              </a:rPr>
              <a:t>DECISIONS</a:t>
            </a:r>
            <a:r>
              <a:rPr lang="en-US" sz="3500" dirty="0" smtClean="0">
                <a:solidFill>
                  <a:schemeClr val="accent6">
                    <a:lumMod val="20000"/>
                    <a:lumOff val="80000"/>
                  </a:schemeClr>
                </a:solidFill>
              </a:rPr>
              <a:t> of LIFE</a:t>
            </a:r>
          </a:p>
          <a:p>
            <a:r>
              <a:rPr lang="en-US" sz="3500" dirty="0" smtClean="0">
                <a:solidFill>
                  <a:schemeClr val="accent6">
                    <a:lumMod val="20000"/>
                    <a:lumOff val="80000"/>
                  </a:schemeClr>
                </a:solidFill>
              </a:rPr>
              <a:t>*MIGHTY GOD…</a:t>
            </a:r>
          </a:p>
          <a:p>
            <a:r>
              <a:rPr lang="en-US" sz="3500" dirty="0" smtClean="0">
                <a:solidFill>
                  <a:schemeClr val="accent6">
                    <a:lumMod val="20000"/>
                    <a:lumOff val="80000"/>
                  </a:schemeClr>
                </a:solidFill>
              </a:rPr>
              <a:t>	He EMPOWERS the </a:t>
            </a:r>
            <a:r>
              <a:rPr lang="en-US" sz="3500" u="sng" dirty="0" smtClean="0">
                <a:solidFill>
                  <a:schemeClr val="accent6">
                    <a:lumMod val="20000"/>
                    <a:lumOff val="80000"/>
                  </a:schemeClr>
                </a:solidFill>
              </a:rPr>
              <a:t>DEMANDS</a:t>
            </a:r>
            <a:r>
              <a:rPr lang="en-US" sz="3500" dirty="0" smtClean="0">
                <a:solidFill>
                  <a:schemeClr val="accent6">
                    <a:lumMod val="20000"/>
                    <a:lumOff val="80000"/>
                  </a:schemeClr>
                </a:solidFill>
              </a:rPr>
              <a:t> of LIFE</a:t>
            </a:r>
            <a:endParaRPr lang="en-US" sz="3500" dirty="0">
              <a:solidFill>
                <a:schemeClr val="accent6">
                  <a:lumMod val="20000"/>
                  <a:lumOff val="80000"/>
                </a:schemeClr>
              </a:solidFill>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7200" y="671989"/>
            <a:ext cx="8229600" cy="4185761"/>
          </a:xfrm>
          <a:prstGeom prst="rect">
            <a:avLst/>
          </a:prstGeom>
        </p:spPr>
        <p:txBody>
          <a:bodyPr wrap="square">
            <a:spAutoFit/>
          </a:bodyPr>
          <a:lstStyle/>
          <a:p>
            <a:pPr algn="ctr"/>
            <a:r>
              <a:rPr lang="en-US" sz="3500" dirty="0" smtClean="0">
                <a:solidFill>
                  <a:schemeClr val="accent6">
                    <a:lumMod val="20000"/>
                    <a:lumOff val="80000"/>
                  </a:schemeClr>
                </a:solidFill>
              </a:rPr>
              <a:t>“Let us alone! What business do we have with each other, Jesus of Nazareth? </a:t>
            </a:r>
          </a:p>
          <a:p>
            <a:pPr algn="ctr"/>
            <a:r>
              <a:rPr lang="en-US" sz="3500" dirty="0" smtClean="0">
                <a:solidFill>
                  <a:schemeClr val="accent6">
                    <a:lumMod val="20000"/>
                    <a:lumOff val="80000"/>
                  </a:schemeClr>
                </a:solidFill>
              </a:rPr>
              <a:t>Have You come to destroy us? </a:t>
            </a:r>
          </a:p>
          <a:p>
            <a:pPr algn="ctr"/>
            <a:r>
              <a:rPr lang="en-US" sz="3500" dirty="0" smtClean="0">
                <a:solidFill>
                  <a:schemeClr val="accent6">
                    <a:lumMod val="20000"/>
                    <a:lumOff val="80000"/>
                  </a:schemeClr>
                </a:solidFill>
              </a:rPr>
              <a:t>I know who You are—the Holy One of God!”</a:t>
            </a:r>
          </a:p>
          <a:p>
            <a:pPr algn="ctr"/>
            <a:endParaRPr lang="en-US" sz="3500" dirty="0" smtClean="0">
              <a:solidFill>
                <a:schemeClr val="accent6">
                  <a:lumMod val="20000"/>
                  <a:lumOff val="80000"/>
                </a:schemeClr>
              </a:solidFill>
            </a:endParaRPr>
          </a:p>
          <a:p>
            <a:pPr algn="ctr"/>
            <a:endParaRPr lang="en-US" sz="2800" dirty="0" smtClean="0">
              <a:solidFill>
                <a:schemeClr val="accent6">
                  <a:lumMod val="20000"/>
                  <a:lumOff val="80000"/>
                </a:schemeClr>
              </a:solidFill>
            </a:endParaRPr>
          </a:p>
          <a:p>
            <a:pPr algn="ctr"/>
            <a:endParaRPr lang="en-US" sz="3000" dirty="0" smtClean="0">
              <a:solidFill>
                <a:schemeClr val="accent6">
                  <a:lumMod val="20000"/>
                  <a:lumOff val="80000"/>
                </a:schemeClr>
              </a:solidFill>
            </a:endParaRPr>
          </a:p>
          <a:p>
            <a:r>
              <a:rPr lang="en-US" sz="3300" dirty="0" smtClean="0">
                <a:solidFill>
                  <a:schemeClr val="accent6">
                    <a:lumMod val="20000"/>
                    <a:lumOff val="80000"/>
                  </a:schemeClr>
                </a:solidFill>
              </a:rPr>
              <a:t>Luke 4:34</a:t>
            </a:r>
            <a:endParaRPr lang="en-US" sz="3300" dirty="0">
              <a:solidFill>
                <a:schemeClr val="accent6">
                  <a:lumMod val="20000"/>
                  <a:lumOff val="80000"/>
                </a:schemeClr>
              </a:solidFil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8" name="Rectangle 2"/>
          <p:cNvSpPr txBox="1">
            <a:spLocks noChangeArrowheads="1"/>
          </p:cNvSpPr>
          <p:nvPr/>
        </p:nvSpPr>
        <p:spPr>
          <a:xfrm>
            <a:off x="152400" y="1600200"/>
            <a:ext cx="8839200" cy="4191000"/>
          </a:xfrm>
          <a:prstGeom prst="rect">
            <a:avLst/>
          </a:prstGeom>
          <a:noFill/>
          <a:ln/>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Pleased as man with men to dwell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Jesus, our Emmanuel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Hark! the herald angels sing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"Glory to the newborn King."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438150"/>
            <a:ext cx="8229600" cy="2831544"/>
          </a:xfrm>
          <a:prstGeom prst="rect">
            <a:avLst/>
          </a:prstGeom>
          <a:noFill/>
        </p:spPr>
        <p:txBody>
          <a:bodyPr wrap="square" rtlCol="0">
            <a:spAutoFit/>
          </a:bodyPr>
          <a:lstStyle/>
          <a:p>
            <a:r>
              <a:rPr lang="en-US" sz="3800" i="1" dirty="0" smtClean="0">
                <a:solidFill>
                  <a:schemeClr val="accent6">
                    <a:lumMod val="20000"/>
                    <a:lumOff val="80000"/>
                  </a:schemeClr>
                </a:solidFill>
              </a:rPr>
              <a:t>The UNIQUENESS of HIS NAME</a:t>
            </a:r>
          </a:p>
          <a:p>
            <a:r>
              <a:rPr lang="en-US" sz="3500" dirty="0" smtClean="0">
                <a:solidFill>
                  <a:schemeClr val="accent6">
                    <a:lumMod val="20000"/>
                    <a:lumOff val="80000"/>
                  </a:schemeClr>
                </a:solidFill>
              </a:rPr>
              <a:t>*EVERLASTING FATHER…</a:t>
            </a:r>
          </a:p>
          <a:p>
            <a:r>
              <a:rPr lang="en-US" sz="3500" dirty="0" smtClean="0">
                <a:solidFill>
                  <a:schemeClr val="accent6">
                    <a:lumMod val="20000"/>
                    <a:lumOff val="80000"/>
                  </a:schemeClr>
                </a:solidFill>
              </a:rPr>
              <a:t>	He ADDS to the </a:t>
            </a:r>
            <a:r>
              <a:rPr lang="en-US" sz="3500" u="sng" dirty="0" smtClean="0">
                <a:solidFill>
                  <a:schemeClr val="accent6">
                    <a:lumMod val="20000"/>
                    <a:lumOff val="80000"/>
                  </a:schemeClr>
                </a:solidFill>
              </a:rPr>
              <a:t>DIMENSIONS</a:t>
            </a:r>
            <a:r>
              <a:rPr lang="en-US" sz="3500" dirty="0" smtClean="0">
                <a:solidFill>
                  <a:schemeClr val="accent6">
                    <a:lumMod val="20000"/>
                    <a:lumOff val="80000"/>
                  </a:schemeClr>
                </a:solidFill>
              </a:rPr>
              <a:t> of LIFE</a:t>
            </a:r>
          </a:p>
          <a:p>
            <a:r>
              <a:rPr lang="en-US" sz="3500" dirty="0" smtClean="0">
                <a:solidFill>
                  <a:schemeClr val="accent6">
                    <a:lumMod val="20000"/>
                    <a:lumOff val="80000"/>
                  </a:schemeClr>
                </a:solidFill>
              </a:rPr>
              <a:t>*PRINCE OF PEACE…</a:t>
            </a:r>
          </a:p>
          <a:p>
            <a:r>
              <a:rPr lang="en-US" sz="3500" dirty="0" smtClean="0">
                <a:solidFill>
                  <a:schemeClr val="accent6">
                    <a:lumMod val="20000"/>
                    <a:lumOff val="80000"/>
                  </a:schemeClr>
                </a:solidFill>
              </a:rPr>
              <a:t>	He QUELLS the </a:t>
            </a:r>
            <a:r>
              <a:rPr lang="en-US" sz="3500" u="sng" dirty="0" smtClean="0">
                <a:solidFill>
                  <a:schemeClr val="accent6">
                    <a:lumMod val="20000"/>
                    <a:lumOff val="80000"/>
                  </a:schemeClr>
                </a:solidFill>
              </a:rPr>
              <a:t>DISTURBANCES</a:t>
            </a:r>
            <a:r>
              <a:rPr lang="en-US" sz="3500" dirty="0" smtClean="0">
                <a:solidFill>
                  <a:schemeClr val="accent6">
                    <a:lumMod val="20000"/>
                    <a:lumOff val="80000"/>
                  </a:schemeClr>
                </a:solidFill>
              </a:rPr>
              <a:t> of LIFE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10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10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590550"/>
            <a:ext cx="8001000" cy="216982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most UNIQUE GIFT </a:t>
            </a:r>
          </a:p>
          <a:p>
            <a:pPr algn="ctr"/>
            <a:r>
              <a:rPr lang="en-US" sz="4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ever GIVEN,</a:t>
            </a:r>
          </a:p>
          <a:p>
            <a:pPr algn="ctr"/>
            <a:r>
              <a:rPr lang="en-US" sz="4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IMMANUAL-GOD with US!</a:t>
            </a: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King Size Bed.jpg"/>
          <p:cNvPicPr>
            <a:picLocks noChangeAspect="1"/>
          </p:cNvPicPr>
          <p:nvPr/>
        </p:nvPicPr>
        <p:blipFill>
          <a:blip r:embed="rId3" cstate="print"/>
          <a:stretch>
            <a:fillRect/>
          </a:stretch>
        </p:blipFill>
        <p:spPr>
          <a:xfrm>
            <a:off x="2057400" y="438150"/>
            <a:ext cx="5334000" cy="443388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04800" y="133350"/>
            <a:ext cx="8493125" cy="595313"/>
          </a:xfrm>
          <a:prstGeom prst="rect">
            <a:avLst/>
          </a:prstGeom>
          <a:noFill/>
          <a:ln w="9525">
            <a:noFill/>
            <a:miter lim="800000"/>
            <a:headEnd/>
            <a:tailE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Arial" charset="0"/>
              </a:rPr>
              <a:t>Glory in the Highest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Arial" charset="0"/>
            </a:endParaRPr>
          </a:p>
        </p:txBody>
      </p:sp>
      <p:sp>
        <p:nvSpPr>
          <p:cNvPr id="59394" name="Rectangle 2"/>
          <p:cNvSpPr>
            <a:spLocks noChangeArrowheads="1"/>
          </p:cNvSpPr>
          <p:nvPr/>
        </p:nvSpPr>
        <p:spPr bwMode="auto">
          <a:xfrm>
            <a:off x="304800" y="1352550"/>
            <a:ext cx="8493125" cy="2381250"/>
          </a:xfrm>
          <a:prstGeom prst="rect">
            <a:avLst/>
          </a:prstGeom>
          <a:noFill/>
          <a:ln w="9525">
            <a:noFill/>
            <a:miter lim="800000"/>
            <a:headEnd/>
            <a:tailEnd/>
          </a:ln>
          <a:effectLst/>
        </p:spPr>
        <p:txBody>
          <a:bodyPr wrap="none"/>
          <a:lstStyle/>
          <a:p>
            <a:pPr algn="ctr"/>
            <a:r>
              <a:rPr lang="en-US" sz="3400" dirty="0" smtClean="0">
                <a:solidFill>
                  <a:schemeClr val="bg1"/>
                </a:solidFill>
                <a:sym typeface="Arial" charset="0"/>
              </a:rPr>
              <a:t>You are first, You go before</a:t>
            </a:r>
          </a:p>
          <a:p>
            <a:pPr algn="ctr"/>
            <a:r>
              <a:rPr lang="en-US" sz="3400" dirty="0" smtClean="0">
                <a:solidFill>
                  <a:schemeClr val="bg1"/>
                </a:solidFill>
                <a:sym typeface="Arial" charset="0"/>
              </a:rPr>
              <a:t>You are the last, Lord You’re the encore</a:t>
            </a:r>
          </a:p>
          <a:p>
            <a:pPr algn="ctr"/>
            <a:r>
              <a:rPr lang="en-US" sz="3400" dirty="0" smtClean="0">
                <a:solidFill>
                  <a:schemeClr val="bg1"/>
                </a:solidFill>
                <a:sym typeface="Arial" charset="0"/>
              </a:rPr>
              <a:t>Your name’s lights for all to see</a:t>
            </a:r>
          </a:p>
          <a:p>
            <a:pPr algn="ctr"/>
            <a:r>
              <a:rPr lang="en-US" sz="3400" dirty="0" smtClean="0">
                <a:solidFill>
                  <a:schemeClr val="bg1"/>
                </a:solidFill>
                <a:sym typeface="Arial" charset="0"/>
              </a:rPr>
              <a:t>The starry hosts declare Your glory</a:t>
            </a:r>
            <a:endParaRPr lang="en-US" sz="3400" dirty="0">
              <a:solidFill>
                <a:schemeClr val="bg1"/>
              </a:solidFill>
              <a:sym typeface="Arial" charset="0"/>
            </a:endParaRPr>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3400" dirty="0" smtClean="0">
                <a:solidFill>
                  <a:schemeClr val="bg1"/>
                </a:solidFill>
              </a:rPr>
              <a:t>Glory in the highest</a:t>
            </a:r>
          </a:p>
          <a:p>
            <a:pPr algn="ctr">
              <a:buNone/>
            </a:pPr>
            <a:r>
              <a:rPr lang="en-US" sz="3400" dirty="0" smtClean="0">
                <a:solidFill>
                  <a:schemeClr val="bg1"/>
                </a:solidFill>
              </a:rPr>
              <a:t>Glory in the highest</a:t>
            </a:r>
          </a:p>
          <a:p>
            <a:pPr algn="ctr">
              <a:buNone/>
            </a:pPr>
            <a:r>
              <a:rPr lang="en-US" sz="3400" dirty="0" smtClean="0">
                <a:solidFill>
                  <a:schemeClr val="bg1"/>
                </a:solidFill>
              </a:rPr>
              <a:t>Glory in the highest</a:t>
            </a:r>
            <a:endParaRPr lang="en-US" sz="3400"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a:r>
              <a:rPr lang="en-US" sz="3400" dirty="0" smtClean="0">
                <a:solidFill>
                  <a:schemeClr val="bg1"/>
                </a:solidFill>
                <a:sym typeface="Arial" charset="0"/>
              </a:rPr>
              <a:t>Apart from You there is no God</a:t>
            </a:r>
          </a:p>
          <a:p>
            <a:pPr algn="ctr"/>
            <a:r>
              <a:rPr lang="en-US" sz="3400" dirty="0" smtClean="0">
                <a:solidFill>
                  <a:schemeClr val="bg1"/>
                </a:solidFill>
                <a:sym typeface="Arial" charset="0"/>
              </a:rPr>
              <a:t>Light of the world </a:t>
            </a:r>
          </a:p>
          <a:p>
            <a:pPr algn="ctr"/>
            <a:r>
              <a:rPr lang="en-US" sz="3400" dirty="0" smtClean="0">
                <a:solidFill>
                  <a:schemeClr val="bg1"/>
                </a:solidFill>
                <a:sym typeface="Arial" charset="0"/>
              </a:rPr>
              <a:t>The bright and morning star</a:t>
            </a:r>
          </a:p>
          <a:p>
            <a:pPr algn="ctr"/>
            <a:r>
              <a:rPr lang="en-US" sz="3400" dirty="0" smtClean="0">
                <a:solidFill>
                  <a:schemeClr val="bg1"/>
                </a:solidFill>
                <a:sym typeface="Arial" charset="0"/>
              </a:rPr>
              <a:t>Your name will shine for all to see</a:t>
            </a:r>
          </a:p>
          <a:p>
            <a:pPr algn="ctr"/>
            <a:r>
              <a:rPr lang="en-US" sz="3400" dirty="0" smtClean="0">
                <a:solidFill>
                  <a:schemeClr val="bg1"/>
                </a:solidFill>
                <a:sym typeface="Arial" charset="0"/>
              </a:rPr>
              <a:t>You are the One, You are my glory</a:t>
            </a: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3400" dirty="0" smtClean="0">
                <a:solidFill>
                  <a:schemeClr val="bg1"/>
                </a:solidFill>
              </a:rPr>
              <a:t>Glory in the highest</a:t>
            </a:r>
          </a:p>
          <a:p>
            <a:pPr algn="ctr">
              <a:buNone/>
            </a:pPr>
            <a:r>
              <a:rPr lang="en-US" sz="3400" dirty="0" smtClean="0">
                <a:solidFill>
                  <a:schemeClr val="bg1"/>
                </a:solidFill>
              </a:rPr>
              <a:t>Glory in the highest</a:t>
            </a:r>
          </a:p>
          <a:p>
            <a:pPr algn="ctr">
              <a:buNone/>
            </a:pPr>
            <a:r>
              <a:rPr lang="en-US" sz="3400" dirty="0" smtClean="0">
                <a:solidFill>
                  <a:schemeClr val="bg1"/>
                </a:solidFill>
              </a:rPr>
              <a:t>Glory in the highest</a:t>
            </a:r>
            <a:endParaRPr lang="en-US" sz="3400"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17505" y="971550"/>
            <a:ext cx="8493125" cy="2381250"/>
          </a:xfrm>
          <a:prstGeom prst="rect">
            <a:avLst/>
          </a:prstGeom>
          <a:noFill/>
          <a:ln w="9525">
            <a:noFill/>
            <a:miter lim="800000"/>
            <a:headEnd/>
            <a:tailEnd/>
          </a:ln>
          <a:effectLst/>
        </p:spPr>
        <p:txBody>
          <a:bodyPr wrap="none"/>
          <a:lstStyle/>
          <a:p>
            <a:pPr algn="ctr"/>
            <a:r>
              <a:rPr lang="en-US" sz="3400" dirty="0" smtClean="0">
                <a:solidFill>
                  <a:schemeClr val="bg1"/>
                </a:solidFill>
                <a:sym typeface="Arial" charset="0"/>
              </a:rPr>
              <a:t>The heavenly host proclaim Your birth</a:t>
            </a:r>
          </a:p>
          <a:p>
            <a:pPr algn="ctr"/>
            <a:r>
              <a:rPr lang="en-US" sz="3400" dirty="0" smtClean="0">
                <a:solidFill>
                  <a:schemeClr val="bg1"/>
                </a:solidFill>
                <a:sym typeface="Arial" charset="0"/>
              </a:rPr>
              <a:t>Glory to God, and peace beyond the earth</a:t>
            </a:r>
          </a:p>
          <a:p>
            <a:pPr algn="ctr"/>
            <a:r>
              <a:rPr lang="en-US" sz="3400" dirty="0" smtClean="0">
                <a:solidFill>
                  <a:schemeClr val="bg1"/>
                </a:solidFill>
                <a:sym typeface="Arial" charset="0"/>
              </a:rPr>
              <a:t>Your name is near, Emmanuel</a:t>
            </a:r>
          </a:p>
          <a:p>
            <a:pPr algn="ctr"/>
            <a:r>
              <a:rPr lang="en-US" sz="3400" dirty="0" smtClean="0">
                <a:solidFill>
                  <a:schemeClr val="bg1"/>
                </a:solidFill>
                <a:sym typeface="Arial" charset="0"/>
              </a:rPr>
              <a:t>God with us here</a:t>
            </a:r>
          </a:p>
          <a:p>
            <a:pPr algn="ctr"/>
            <a:r>
              <a:rPr lang="en-US" sz="3400" dirty="0" smtClean="0">
                <a:solidFill>
                  <a:schemeClr val="bg1"/>
                </a:solidFill>
                <a:sym typeface="Arial" charset="0"/>
              </a:rPr>
              <a:t>God pleased with us to dwell</a:t>
            </a:r>
          </a:p>
        </p:txBody>
      </p:sp>
      <p:sp>
        <p:nvSpPr>
          <p:cNvPr id="3" name="TextBox 2"/>
          <p:cNvSpPr txBox="1"/>
          <p:nvPr/>
        </p:nvSpPr>
        <p:spPr>
          <a:xfrm>
            <a:off x="914400" y="4705350"/>
            <a:ext cx="7467600" cy="369332"/>
          </a:xfrm>
          <a:prstGeom prst="rect">
            <a:avLst/>
          </a:prstGeom>
          <a:noFill/>
        </p:spPr>
        <p:txBody>
          <a:bodyPr wrap="square" rtlCol="0">
            <a:spAutoFit/>
          </a:bodyPr>
          <a:lstStyle/>
          <a:p>
            <a:pPr algn="ctr"/>
            <a:r>
              <a:rPr lang="en-US" dirty="0" smtClean="0">
                <a:solidFill>
                  <a:schemeClr val="bg1"/>
                </a:solidFill>
              </a:rPr>
              <a:t>2006 </a:t>
            </a:r>
            <a:r>
              <a:rPr lang="en-US" dirty="0" err="1" smtClean="0">
                <a:solidFill>
                  <a:schemeClr val="bg1"/>
                </a:solidFill>
              </a:rPr>
              <a:t>Sixsteps</a:t>
            </a:r>
            <a:r>
              <a:rPr lang="en-US" dirty="0" smtClean="0">
                <a:solidFill>
                  <a:schemeClr val="bg1"/>
                </a:solidFill>
              </a:rPr>
              <a:t> Music, Chris Tomlin, worshiptogether.com songs</a:t>
            </a:r>
            <a:endParaRPr lang="en-US"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a:xfrm>
            <a:off x="152400" y="1600200"/>
            <a:ext cx="8839200" cy="4876800"/>
          </a:xfrm>
          <a:prstGeom prst="rect">
            <a:avLst/>
          </a:prstGeom>
          <a:noFill/>
          <a:ln/>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Hail the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heav'n</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-born Prince of Peace!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Hail the Sun of Righteousness!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Light and life to all He brings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Ris'n</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with healing in His wings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8" name="Rectangle 2"/>
          <p:cNvSpPr txBox="1">
            <a:spLocks noChangeArrowheads="1"/>
          </p:cNvSpPr>
          <p:nvPr/>
        </p:nvSpPr>
        <p:spPr>
          <a:xfrm>
            <a:off x="304800" y="895350"/>
            <a:ext cx="8839200" cy="5029200"/>
          </a:xfrm>
          <a:prstGeom prst="rect">
            <a:avLst/>
          </a:prstGeom>
          <a:noFill/>
          <a:ln/>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Mild He lays His glory by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Born that man no more may die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Born to raise the sons of earth</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Born to give them second birth</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Hark! the herald angels sing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bg1"/>
                </a:solidFill>
                <a:effectLst/>
                <a:uLnTx/>
                <a:uFillTx/>
                <a:latin typeface="+mn-lt"/>
                <a:ea typeface="+mn-ea"/>
                <a:cs typeface="+mn-cs"/>
              </a:rPr>
              <a:t>"Glory to the newborn King."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smtClean="0">
                <a:ln>
                  <a:noFill/>
                </a:ln>
                <a:solidFill>
                  <a:schemeClr val="bg1"/>
                </a:solidFill>
                <a:effectLst/>
                <a:uLnTx/>
                <a:uFillTx/>
                <a:latin typeface="+mn-lt"/>
                <a:ea typeface="+mn-ea"/>
                <a:cs typeface="+mn-cs"/>
              </a:rPr>
              <a:t>TEMPLE BIBLE CHURCH Used By Permission CCLI #78316</a:t>
            </a:r>
            <a:endParaRPr kumimoji="0" lang="en-US" sz="16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28600" y="209550"/>
            <a:ext cx="8493125" cy="595313"/>
          </a:xfrm>
          <a:prstGeom prst="rect">
            <a:avLst/>
          </a:prstGeom>
          <a:noFill/>
          <a:ln w="9525">
            <a:noFill/>
            <a:miter lim="800000"/>
            <a:headEnd/>
            <a:tailEnd/>
          </a:ln>
          <a:effec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Arial" charset="0"/>
              </a:rPr>
              <a:t>My Soul Magnifies The Lord</a:t>
            </a:r>
          </a:p>
        </p:txBody>
      </p:sp>
      <p:sp>
        <p:nvSpPr>
          <p:cNvPr id="20482" name="Rectangle 2"/>
          <p:cNvSpPr>
            <a:spLocks noChangeArrowheads="1"/>
          </p:cNvSpPr>
          <p:nvPr/>
        </p:nvSpPr>
        <p:spPr bwMode="auto">
          <a:xfrm>
            <a:off x="381000" y="1200150"/>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Good news of great joy</a:t>
            </a:r>
            <a:br>
              <a:rPr lang="en-US" sz="3400" dirty="0">
                <a:solidFill>
                  <a:schemeClr val="bg1"/>
                </a:solidFill>
                <a:sym typeface="Arial" charset="0"/>
              </a:rPr>
            </a:br>
            <a:r>
              <a:rPr lang="en-US" sz="3400" dirty="0">
                <a:solidFill>
                  <a:schemeClr val="bg1"/>
                </a:solidFill>
                <a:sym typeface="Arial" charset="0"/>
              </a:rPr>
              <a:t>For every woman every man</a:t>
            </a:r>
            <a:br>
              <a:rPr lang="en-US" sz="3400" dirty="0">
                <a:solidFill>
                  <a:schemeClr val="bg1"/>
                </a:solidFill>
                <a:sym typeface="Arial" charset="0"/>
              </a:rPr>
            </a:br>
            <a:r>
              <a:rPr lang="en-US" sz="3400" dirty="0">
                <a:solidFill>
                  <a:schemeClr val="bg1"/>
                </a:solidFill>
                <a:sym typeface="Arial" charset="0"/>
              </a:rPr>
              <a:t>This will be a sign to you a</a:t>
            </a:r>
            <a:br>
              <a:rPr lang="en-US" sz="3400" dirty="0">
                <a:solidFill>
                  <a:schemeClr val="bg1"/>
                </a:solidFill>
                <a:sym typeface="Arial" charset="0"/>
              </a:rPr>
            </a:br>
            <a:r>
              <a:rPr lang="en-US" sz="3400" dirty="0">
                <a:solidFill>
                  <a:schemeClr val="bg1"/>
                </a:solidFill>
                <a:sym typeface="Arial" charset="0"/>
              </a:rPr>
              <a:t>Baby born in Bethlehem</a:t>
            </a:r>
            <a:br>
              <a:rPr lang="en-US" sz="3400" dirty="0">
                <a:solidFill>
                  <a:schemeClr val="bg1"/>
                </a:solidFill>
                <a:sym typeface="Arial" charset="0"/>
              </a:rPr>
            </a:br>
            <a:r>
              <a:rPr lang="en-US" sz="3400" dirty="0">
                <a:solidFill>
                  <a:schemeClr val="bg1"/>
                </a:solidFill>
                <a:sym typeface="Arial" charset="0"/>
              </a:rPr>
              <a:t>Come and worship do not be afraid</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chemeClr val="bg1"/>
                </a:solidFill>
                <a:sym typeface="Arial" charset="0"/>
              </a:rPr>
              <a:t>A company of angels</a:t>
            </a:r>
            <a:br>
              <a:rPr lang="en-US" sz="3400" dirty="0">
                <a:solidFill>
                  <a:schemeClr val="bg1"/>
                </a:solidFill>
                <a:sym typeface="Arial" charset="0"/>
              </a:rPr>
            </a:br>
            <a:r>
              <a:rPr lang="en-US" sz="3400" dirty="0">
                <a:solidFill>
                  <a:schemeClr val="bg1"/>
                </a:solidFill>
                <a:sym typeface="Arial" charset="0"/>
              </a:rPr>
              <a:t>Glory in the highest</a:t>
            </a:r>
            <a:br>
              <a:rPr lang="en-US" sz="3400" dirty="0">
                <a:solidFill>
                  <a:schemeClr val="bg1"/>
                </a:solidFill>
                <a:sym typeface="Arial" charset="0"/>
              </a:rPr>
            </a:br>
            <a:r>
              <a:rPr lang="en-US" sz="3400" dirty="0">
                <a:solidFill>
                  <a:schemeClr val="bg1"/>
                </a:solidFill>
                <a:sym typeface="Arial" charset="0"/>
              </a:rPr>
              <a:t>And on the earth peace among</a:t>
            </a:r>
            <a:br>
              <a:rPr lang="en-US" sz="3400" dirty="0">
                <a:solidFill>
                  <a:schemeClr val="bg1"/>
                </a:solidFill>
                <a:sym typeface="Arial" charset="0"/>
              </a:rPr>
            </a:br>
            <a:r>
              <a:rPr lang="en-US" sz="3400" dirty="0">
                <a:solidFill>
                  <a:schemeClr val="bg1"/>
                </a:solidFill>
                <a:sym typeface="Arial" charset="0"/>
              </a:rPr>
              <a:t>Those on whom His favor rests</a:t>
            </a:r>
            <a:br>
              <a:rPr lang="en-US" sz="3400" dirty="0">
                <a:solidFill>
                  <a:schemeClr val="bg1"/>
                </a:solidFill>
                <a:sym typeface="Arial" charset="0"/>
              </a:rPr>
            </a:br>
            <a:r>
              <a:rPr lang="en-US" sz="3400" dirty="0">
                <a:solidFill>
                  <a:schemeClr val="bg1"/>
                </a:solidFill>
                <a:sym typeface="Arial" charset="0"/>
              </a:rPr>
              <a:t>Come and worship do not be afraid</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350</TotalTime>
  <Words>725</Words>
  <Application>Microsoft Office PowerPoint</Application>
  <PresentationFormat>On-screen Show (16:9)</PresentationFormat>
  <Paragraphs>187</Paragraphs>
  <Slides>60</Slides>
  <Notes>0</Notes>
  <HiddenSlides>0</HiddenSlides>
  <MMClips>1</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27</cp:revision>
  <dcterms:created xsi:type="dcterms:W3CDTF">2011-12-20T18:36:18Z</dcterms:created>
  <dcterms:modified xsi:type="dcterms:W3CDTF">2011-12-27T17:31:56Z</dcterms:modified>
</cp:coreProperties>
</file>