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handoutMasterIdLst>
    <p:handoutMasterId r:id="rId67"/>
  </p:handoutMasterIdLst>
  <p:sldIdLst>
    <p:sldId id="269" r:id="rId3"/>
    <p:sldId id="32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316" r:id="rId23"/>
    <p:sldId id="317" r:id="rId24"/>
    <p:sldId id="318" r:id="rId25"/>
    <p:sldId id="319" r:id="rId26"/>
    <p:sldId id="320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21" r:id="rId42"/>
    <p:sldId id="322" r:id="rId43"/>
    <p:sldId id="325" r:id="rId44"/>
    <p:sldId id="326" r:id="rId45"/>
    <p:sldId id="256" r:id="rId46"/>
    <p:sldId id="257" r:id="rId47"/>
    <p:sldId id="258" r:id="rId48"/>
    <p:sldId id="282" r:id="rId49"/>
    <p:sldId id="274" r:id="rId50"/>
    <p:sldId id="279" r:id="rId51"/>
    <p:sldId id="283" r:id="rId52"/>
    <p:sldId id="280" r:id="rId53"/>
    <p:sldId id="277" r:id="rId54"/>
    <p:sldId id="284" r:id="rId55"/>
    <p:sldId id="285" r:id="rId56"/>
    <p:sldId id="275" r:id="rId57"/>
    <p:sldId id="281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</p:sldIdLst>
  <p:sldSz cx="86868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912" y="-474"/>
      </p:cViewPr>
      <p:guideLst>
        <p:guide orient="horz" pos="162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2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528EB-A991-4525-A99E-99F363C421E6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A12B-8796-4171-AC6F-1452DC60D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7824"/>
            <a:ext cx="738378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4650"/>
            <a:ext cx="608076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154783"/>
            <a:ext cx="195453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154783"/>
            <a:ext cx="571881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7822"/>
            <a:ext cx="738378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4650"/>
            <a:ext cx="608076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5176"/>
            <a:ext cx="738378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0035"/>
            <a:ext cx="738378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900115"/>
            <a:ext cx="383667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900115"/>
            <a:ext cx="383667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5979"/>
            <a:ext cx="781812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1335"/>
            <a:ext cx="383817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1156"/>
            <a:ext cx="383817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9" y="1151335"/>
            <a:ext cx="383968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9" y="1631156"/>
            <a:ext cx="383968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5" y="204787"/>
            <a:ext cx="2857897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791"/>
            <a:ext cx="48561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5" y="1076328"/>
            <a:ext cx="2857897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0451"/>
            <a:ext cx="521208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59581"/>
            <a:ext cx="521208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5506"/>
            <a:ext cx="521208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154783"/>
            <a:ext cx="195453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154783"/>
            <a:ext cx="571881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5176"/>
            <a:ext cx="738378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0035"/>
            <a:ext cx="738378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900115"/>
            <a:ext cx="383667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900115"/>
            <a:ext cx="383667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5979"/>
            <a:ext cx="781812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1335"/>
            <a:ext cx="383817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1156"/>
            <a:ext cx="383817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82" y="1151335"/>
            <a:ext cx="383968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82" y="1631156"/>
            <a:ext cx="383968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9" y="204787"/>
            <a:ext cx="2857897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793"/>
            <a:ext cx="48561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9" y="1076328"/>
            <a:ext cx="2857897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0451"/>
            <a:ext cx="521208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59581"/>
            <a:ext cx="521208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5508"/>
            <a:ext cx="521208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5979"/>
            <a:ext cx="781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0151"/>
            <a:ext cx="78181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67264"/>
            <a:ext cx="2026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0EF09-1745-4DC2-A43F-17E846C28842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67264"/>
            <a:ext cx="27508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67264"/>
            <a:ext cx="2026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3FFB-E77E-4283-9BE4-3A1AABE748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5979"/>
            <a:ext cx="781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0151"/>
            <a:ext cx="78181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67264"/>
            <a:ext cx="2026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E1B4-C573-4C19-872B-38CECD6B4E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67264"/>
            <a:ext cx="27508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67264"/>
            <a:ext cx="20269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033-DF35-4F2C-B926-1F3553CF0C2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1386572"/>
            <a:ext cx="731139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Happy birthday Jesus</a:t>
            </a:r>
          </a:p>
          <a:p>
            <a:pPr algn="ctr"/>
            <a:r>
              <a:rPr lang="en-US" sz="3500" b="1" dirty="0" smtClean="0"/>
              <a:t>I’m so glad it’s Christmas</a:t>
            </a:r>
          </a:p>
          <a:p>
            <a:pPr algn="ctr"/>
            <a:r>
              <a:rPr lang="en-US" sz="3500" b="1" dirty="0" smtClean="0"/>
              <a:t>All the tinsel and lights</a:t>
            </a:r>
          </a:p>
          <a:p>
            <a:pPr algn="ctr"/>
            <a:r>
              <a:rPr lang="en-US" sz="3500" b="1" dirty="0" smtClean="0"/>
              <a:t>And the presents are nice</a:t>
            </a:r>
          </a:p>
          <a:p>
            <a:pPr algn="ctr"/>
            <a:r>
              <a:rPr lang="en-US" sz="3500" b="1" dirty="0" smtClean="0"/>
              <a:t>But the real gift is You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37360" y="645408"/>
            <a:ext cx="51396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/>
              <a:t>Happy Birthday Jesus</a:t>
            </a:r>
            <a:endParaRPr lang="en-US" sz="35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971552"/>
            <a:ext cx="71666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Happy birthday Jesus</a:t>
            </a:r>
          </a:p>
          <a:p>
            <a:pPr algn="ctr"/>
            <a:r>
              <a:rPr lang="en-US" sz="3500" b="1" dirty="0" smtClean="0"/>
              <a:t>I’m so glad it’s Christmas </a:t>
            </a:r>
          </a:p>
          <a:p>
            <a:pPr algn="ctr"/>
            <a:r>
              <a:rPr lang="en-US" sz="3500" b="1" dirty="0" smtClean="0"/>
              <a:t>All the carols and bells</a:t>
            </a:r>
          </a:p>
          <a:p>
            <a:pPr algn="ctr"/>
            <a:r>
              <a:rPr lang="en-US" sz="3500" b="1" dirty="0" smtClean="0"/>
              <a:t>Make the holiday swell</a:t>
            </a:r>
          </a:p>
          <a:p>
            <a:pPr algn="ctr"/>
            <a:r>
              <a:rPr lang="en-US" sz="3500" b="1" dirty="0" smtClean="0"/>
              <a:t>And it’s all about You</a:t>
            </a:r>
          </a:p>
          <a:p>
            <a:pPr algn="ctr"/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0630" y="1352552"/>
            <a:ext cx="6080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Happy birthday Jesus</a:t>
            </a:r>
          </a:p>
          <a:p>
            <a:pPr algn="ctr"/>
            <a:r>
              <a:rPr lang="en-US" sz="3500" b="1" dirty="0" smtClean="0"/>
              <a:t>Jesus I love you! 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1628" y="238127"/>
            <a:ext cx="806846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 dirty="0" smtClean="0">
                <a:sym typeface="Arial" charset="0"/>
              </a:rPr>
              <a:t>Angels, From the Realms of Glory</a:t>
            </a:r>
            <a:endParaRPr lang="en-US" sz="3600" b="1" u="sng" dirty="0">
              <a:sym typeface="Arial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6667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(men only)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Angels from the realms of glory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Wing your flight over all the earth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Ye who sing creation’s story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Now proclaim Messiah’s birth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100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(women only)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Shepherds in the fields abiding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Watching over your flocks by night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God with man is now residing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Yonder shines the Infant Light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6195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Christ the newborn 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6195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Sinners wrung with true repentance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Doomed for guilt and endless pain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Justice now revokes the sentence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Mercy calls you, break your chains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6195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Christ the newborn 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89560" y="4381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Though an infant now we view Him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 shall fill His father’s throne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Gather all the nations to Him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Every knee shall then bow down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creation join in praising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God the Father, Spirit, Son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Evermore your voices raising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the eternal Three in One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868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Christ the newborn 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5410" y="3028950"/>
            <a:ext cx="6080760" cy="171450"/>
          </a:xfrm>
        </p:spPr>
        <p:txBody>
          <a:bodyPr>
            <a:no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Temple Bible Church Used by Permission CCLI#78316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" y="285751"/>
            <a:ext cx="78905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 smtClean="0"/>
              <a:t>Light of the Stable</a:t>
            </a:r>
            <a:endParaRPr lang="en-US" sz="3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96290" y="895351"/>
            <a:ext cx="7311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Hail, hail to the newborn king</a:t>
            </a:r>
          </a:p>
          <a:p>
            <a:pPr algn="ctr"/>
            <a:r>
              <a:rPr lang="en-US" sz="3200" b="1" dirty="0" smtClean="0"/>
              <a:t>Let our voices sing Him our praises</a:t>
            </a:r>
          </a:p>
          <a:p>
            <a:pPr algn="ctr"/>
            <a:r>
              <a:rPr lang="en-US" sz="3200" b="1" dirty="0" smtClean="0"/>
              <a:t>Hail, hail to the guiding light</a:t>
            </a:r>
          </a:p>
          <a:p>
            <a:pPr algn="ctr"/>
            <a:r>
              <a:rPr lang="en-US" sz="3200" b="1" dirty="0" smtClean="0"/>
              <a:t>That brought us tonight to our Savior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819150"/>
            <a:ext cx="716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Alle</a:t>
            </a:r>
            <a:r>
              <a:rPr lang="en-US" sz="3200" b="1" dirty="0" smtClean="0"/>
              <a:t> alleluia, </a:t>
            </a:r>
            <a:r>
              <a:rPr lang="en-US" sz="3200" b="1" dirty="0" err="1" smtClean="0"/>
              <a:t>alle</a:t>
            </a:r>
            <a:r>
              <a:rPr lang="en-US" sz="3200" b="1" dirty="0" smtClean="0"/>
              <a:t>, alleluia</a:t>
            </a:r>
          </a:p>
          <a:p>
            <a:pPr algn="ctr"/>
            <a:r>
              <a:rPr lang="en-US" sz="3200" b="1" dirty="0" err="1" smtClean="0"/>
              <a:t>Alle</a:t>
            </a:r>
            <a:r>
              <a:rPr lang="en-US" sz="3200" b="1" dirty="0" smtClean="0"/>
              <a:t> alleluia, </a:t>
            </a:r>
            <a:r>
              <a:rPr lang="en-US" sz="3200" b="1" dirty="0" err="1" smtClean="0"/>
              <a:t>alle</a:t>
            </a:r>
            <a:r>
              <a:rPr lang="en-US" sz="3200" b="1" dirty="0" smtClean="0"/>
              <a:t>, alleluia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438151"/>
            <a:ext cx="7311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Come now, there it shines so bright</a:t>
            </a:r>
          </a:p>
          <a:p>
            <a:pPr algn="ctr"/>
            <a:r>
              <a:rPr lang="en-US" sz="3200" b="1" dirty="0" smtClean="0"/>
              <a:t>To the knowing light of the stable</a:t>
            </a:r>
          </a:p>
          <a:p>
            <a:pPr algn="ctr"/>
            <a:r>
              <a:rPr lang="en-US" sz="3200" b="1" dirty="0" smtClean="0"/>
              <a:t>Lean close to the child so dear</a:t>
            </a:r>
          </a:p>
          <a:p>
            <a:pPr algn="ctr"/>
            <a:r>
              <a:rPr lang="en-US" sz="3200" b="1" dirty="0" smtClean="0"/>
              <a:t>Cast aside your fear and be thankful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514351"/>
            <a:ext cx="73113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Hail, hail to the newborn king</a:t>
            </a:r>
          </a:p>
          <a:p>
            <a:pPr algn="ctr"/>
            <a:r>
              <a:rPr lang="en-US" sz="3200" b="1" dirty="0" smtClean="0"/>
              <a:t>Let our voices sing Him our praises</a:t>
            </a:r>
          </a:p>
          <a:p>
            <a:pPr algn="ctr"/>
            <a:r>
              <a:rPr lang="en-US" sz="3200" b="1" dirty="0" smtClean="0"/>
              <a:t>Hail, hail to the guiding light</a:t>
            </a:r>
          </a:p>
          <a:p>
            <a:pPr algn="ctr"/>
            <a:r>
              <a:rPr lang="en-US" sz="3200" b="1" dirty="0" smtClean="0"/>
              <a:t>That brought us tonight to our Savior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895350"/>
            <a:ext cx="716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Alle</a:t>
            </a:r>
            <a:r>
              <a:rPr lang="en-US" sz="3200" b="1" dirty="0" smtClean="0"/>
              <a:t> alleluia, </a:t>
            </a:r>
            <a:r>
              <a:rPr lang="en-US" sz="3200" b="1" dirty="0" err="1" smtClean="0"/>
              <a:t>alle</a:t>
            </a:r>
            <a:r>
              <a:rPr lang="en-US" sz="3200" b="1" dirty="0" smtClean="0"/>
              <a:t>, alleluia</a:t>
            </a:r>
          </a:p>
          <a:p>
            <a:pPr algn="ctr"/>
            <a:r>
              <a:rPr lang="en-US" sz="3200" b="1" dirty="0" err="1" smtClean="0"/>
              <a:t>Alle</a:t>
            </a:r>
            <a:r>
              <a:rPr lang="en-US" sz="3200" b="1" dirty="0" smtClean="0"/>
              <a:t> alleluia, </a:t>
            </a:r>
            <a:r>
              <a:rPr lang="en-US" sz="3200" b="1" dirty="0" err="1" smtClean="0"/>
              <a:t>alle</a:t>
            </a:r>
            <a:r>
              <a:rPr lang="en-US" sz="3200" b="1" dirty="0" smtClean="0"/>
              <a:t>, alleluia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876550"/>
            <a:ext cx="57188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Steve and Elizabeth </a:t>
            </a:r>
            <a:r>
              <a:rPr lang="en-US" dirty="0" err="1" smtClean="0"/>
              <a:t>Rhymer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7170" y="1"/>
            <a:ext cx="806846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 dirty="0">
                <a:sym typeface="Arial" charset="0"/>
              </a:rPr>
              <a:t>My Soul Magnifies The Lord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5143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Good news of great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joy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For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woman every man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This will be a sign to you a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Baby born in Bethlehem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9560" y="571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 company of angels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Glory in the highest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on the earth peace among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Those on whom His favor rests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and worship do not be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afraid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do not be afraid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things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9731" y="3810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Unto you a child is born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Unto us a Son is given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Let every heart prepare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His throne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nation under Heaven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and worship do not be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afraid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Come and worship do not be afraid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900" y="1473190"/>
            <a:ext cx="73113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I love freedom, I love peace</a:t>
            </a:r>
          </a:p>
          <a:p>
            <a:pPr algn="ctr"/>
            <a:r>
              <a:rPr lang="en-US" sz="3500" b="1" dirty="0" smtClean="0"/>
              <a:t>I love joy in the world</a:t>
            </a:r>
          </a:p>
          <a:p>
            <a:pPr algn="ctr"/>
            <a:r>
              <a:rPr lang="en-US" sz="3500" b="1" dirty="0" smtClean="0"/>
              <a:t>I love knowing tomorrow holds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020" y="569208"/>
            <a:ext cx="6225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 smtClean="0"/>
              <a:t>I Love Christmas</a:t>
            </a:r>
            <a:endParaRPr lang="en-US" sz="35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9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things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</a:p>
          <a:p>
            <a:pPr algn="ctr"/>
            <a:endParaRPr lang="en-US" sz="34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His government there will be no end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He'll establish it with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His Righteousness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He shall reign on David's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throne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His name shall be from this day on</a:t>
            </a:r>
          </a:p>
          <a:p>
            <a:pPr algn="ctr"/>
            <a:endParaRPr lang="en-US" sz="3400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9560" y="2857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sym typeface="Arial" charset="0"/>
              </a:rPr>
            </a:b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Wonderful, Counselor, </a:t>
            </a:r>
            <a:r>
              <a:rPr lang="en-US" sz="3200" b="1" dirty="0">
                <a:solidFill>
                  <a:srgbClr val="000000"/>
                </a:solidFill>
                <a:sym typeface="Arial" charset="0"/>
              </a:rPr>
              <a:t>Everlasting </a:t>
            </a:r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Father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sym typeface="Arial" charset="0"/>
              </a:rPr>
              <a:t> Wonderful, Counselor, Everlasting Father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89560" y="2857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things for me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9560" y="2800351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ym typeface="Arial" charset="0"/>
              </a:rPr>
              <a:t>Daniel Carson, Chris Tomlin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1950" y="2952751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ym typeface="Arial" charset="0"/>
              </a:rPr>
              <a:t>2009 </a:t>
            </a:r>
            <a:r>
              <a:rPr lang="en-US" sz="1200" dirty="0" err="1">
                <a:sym typeface="Arial" charset="0"/>
              </a:rPr>
              <a:t>Vamos</a:t>
            </a:r>
            <a:r>
              <a:rPr lang="en-US" sz="1200" dirty="0">
                <a:sym typeface="Arial" charset="0"/>
              </a:rPr>
              <a:t> Publishing, worshiptogether.com songs, </a:t>
            </a:r>
            <a:r>
              <a:rPr lang="en-US" sz="1200" dirty="0" err="1">
                <a:sym typeface="Arial" charset="0"/>
              </a:rPr>
              <a:t>sixsteps</a:t>
            </a:r>
            <a:r>
              <a:rPr lang="en-US" sz="1200" dirty="0">
                <a:sym typeface="Arial" charset="0"/>
              </a:rPr>
              <a:t> Music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1950" y="3105151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89560" y="133351"/>
            <a:ext cx="806846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 dirty="0">
                <a:sym typeface="Arial" charset="0"/>
              </a:rPr>
              <a:t>Here I Am To Worship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17170" y="6667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Light of the world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stepped down into darkness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Opened my eyes let me see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Beauty that made this heart adore You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Hope of a life spent with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89560" y="1333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worship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bow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say that You're my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You're altogether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lovely, Altogether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Altogether wonderful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King of all days oh so highly exalted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Glorious in Heaven above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Humbly You came to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 You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created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for love's sake became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89560" y="2857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worship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bow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say that You're my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You're altogether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lovely, altogether worthy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Altogether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wonderful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89560" y="2857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Prince of Peace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 were born in a manger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Humbled, a poor baby King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“Glory to God in the highest of heaven”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shepherds and angels did sing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89560" y="1333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worship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bow down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 am to say that You're my God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You're altogether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lovely, altogether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Altogether wonderful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89560" y="2876551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Tim Hughes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89560" y="3055145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ym typeface="Arial" charset="0"/>
              </a:rPr>
              <a:t>2000 </a:t>
            </a:r>
            <a:r>
              <a:rPr lang="en-US" sz="1200" dirty="0" err="1">
                <a:sym typeface="Arial" charset="0"/>
              </a:rPr>
              <a:t>Thankyou</a:t>
            </a:r>
            <a:r>
              <a:rPr lang="en-US" sz="1200" dirty="0">
                <a:sym typeface="Arial" charset="0"/>
              </a:rPr>
              <a:t> Music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89560" y="3233739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900" y="1168391"/>
            <a:ext cx="731139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Hope for every boy and girl</a:t>
            </a:r>
          </a:p>
          <a:p>
            <a:pPr algn="ctr"/>
            <a:r>
              <a:rPr lang="en-US" sz="3500" b="1" dirty="0" smtClean="0"/>
              <a:t>And it’s very clear to me</a:t>
            </a:r>
          </a:p>
          <a:p>
            <a:pPr algn="ctr"/>
            <a:r>
              <a:rPr lang="en-US" sz="3500" b="1" dirty="0" smtClean="0"/>
              <a:t>It’s all because He came to set us free!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89560" y="1"/>
            <a:ext cx="806846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 dirty="0">
                <a:sym typeface="Arial" charset="0"/>
              </a:rPr>
              <a:t>We Fall Down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89560" y="5905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600" b="1" dirty="0">
                <a:sym typeface="Arial" charset="0"/>
              </a:rPr>
              <a:t>We fall down, we lay our crowns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At the feet of Jesus,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The greatness of mercy and love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At the feet of </a:t>
            </a:r>
            <a:r>
              <a:rPr lang="en-US" sz="3600" b="1" dirty="0" smtClean="0">
                <a:sym typeface="Arial" charset="0"/>
              </a:rPr>
              <a:t>Jesus</a:t>
            </a:r>
            <a:endParaRPr lang="en-US" sz="3600" b="1" dirty="0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8600" y="5905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600" b="1" dirty="0">
                <a:sym typeface="Arial" charset="0"/>
              </a:rPr>
              <a:t>And we cry, "Holy, holy, holy,"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And we cry, "Holy, holy, holy,"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And we cry, "Holy, holy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Holy is the </a:t>
            </a:r>
            <a:r>
              <a:rPr lang="en-US" sz="3600" b="1" dirty="0" smtClean="0">
                <a:sym typeface="Arial" charset="0"/>
              </a:rPr>
              <a:t>Lamb</a:t>
            </a:r>
            <a:endParaRPr lang="en-US" sz="3600" b="1" dirty="0"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89560" y="5905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600" b="1" dirty="0">
                <a:sym typeface="Arial" charset="0"/>
              </a:rPr>
              <a:t>We fall down, we lay our crowns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At the feet of Jesus,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The greatness of mercy and love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At the feet of </a:t>
            </a:r>
            <a:r>
              <a:rPr lang="en-US" sz="3600" b="1" dirty="0" smtClean="0">
                <a:sym typeface="Arial" charset="0"/>
              </a:rPr>
              <a:t>Jesus</a:t>
            </a:r>
            <a:endParaRPr lang="en-US" sz="3600" b="1" dirty="0"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600" b="1" dirty="0">
                <a:sym typeface="Arial" charset="0"/>
              </a:rPr>
              <a:t>And we cry, "Holy, holy, holy,"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And we cry, "Holy, holy, holy,"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And we cry, "Holy, holy</a:t>
            </a:r>
            <a:br>
              <a:rPr lang="en-US" sz="3600" b="1" dirty="0">
                <a:sym typeface="Arial" charset="0"/>
              </a:rPr>
            </a:br>
            <a:r>
              <a:rPr lang="en-US" sz="3600" b="1" dirty="0">
                <a:sym typeface="Arial" charset="0"/>
              </a:rPr>
              <a:t>Holy is the </a:t>
            </a:r>
            <a:r>
              <a:rPr lang="en-US" sz="3600" b="1" dirty="0" smtClean="0">
                <a:sym typeface="Arial" charset="0"/>
              </a:rPr>
              <a:t>Lamb</a:t>
            </a:r>
            <a:endParaRPr lang="en-US" sz="3600" b="1" dirty="0">
              <a:sym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61950" y="2876551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ym typeface="Arial" charset="0"/>
              </a:rPr>
              <a:t>Chris Tomlin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61950" y="3055145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ym typeface="Arial" charset="0"/>
              </a:rPr>
              <a:t>1998 worshiptogether.com songs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61950" y="3233739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ym typeface="Arial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s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868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190" y="2038351"/>
            <a:ext cx="6442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lackJack" pitchFamily="2" charset="0"/>
              </a:rPr>
              <a:t>Christmas Lights </a:t>
            </a:r>
            <a:endParaRPr lang="en-US" sz="7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lackJ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dcat 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970" y="209551"/>
            <a:ext cx="6804660" cy="45603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1547158"/>
            <a:ext cx="720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Christmas Lights </a:t>
            </a:r>
            <a:endParaRPr lang="en-US" sz="1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8686800" cy="5447645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‘</a:t>
            </a:r>
          </a:p>
          <a:p>
            <a:endParaRPr lang="en-US" sz="3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JOHN the BAPTIST…</a:t>
            </a:r>
          </a:p>
          <a:p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	a </a:t>
            </a:r>
            <a:r>
              <a:rPr lang="en-US" sz="4000" b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WITNESS</a:t>
            </a: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of the LIGHT</a:t>
            </a:r>
          </a:p>
          <a:p>
            <a:pPr algn="ctr"/>
            <a:endParaRPr lang="en-US" sz="4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endParaRPr lang="en-US" sz="3200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8686800" cy="5339923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n-US" sz="1500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Doubt is can’t believe.    </a:t>
            </a:r>
          </a:p>
          <a:p>
            <a:pPr algn="ctr"/>
            <a:r>
              <a:rPr lang="en-US" sz="3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Unbelief is won’t believe.</a:t>
            </a:r>
          </a:p>
          <a:p>
            <a:pPr algn="ctr"/>
            <a:endParaRPr lang="en-US" sz="10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Doubt is honest.</a:t>
            </a:r>
          </a:p>
          <a:p>
            <a:pPr algn="ctr"/>
            <a:r>
              <a:rPr lang="en-US" sz="3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Unbelief is obstinacy.</a:t>
            </a:r>
          </a:p>
          <a:p>
            <a:pPr algn="ctr"/>
            <a:endParaRPr lang="en-US" sz="1000" b="1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Doubt is looking for light.</a:t>
            </a:r>
          </a:p>
          <a:p>
            <a:pPr algn="ctr"/>
            <a:r>
              <a:rPr lang="en-US" sz="3700" b="1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Unbelief is content with darkness</a:t>
            </a:r>
            <a:r>
              <a:rPr lang="en-US" sz="3700" b="1" dirty="0" smtClean="0">
                <a:ln w="31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sz="2000" dirty="0" smtClean="0">
              <a:ln w="31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sz="3200" dirty="0" smtClean="0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Henry Drummond</a:t>
            </a:r>
            <a:endParaRPr lang="en-US" sz="3500" dirty="0" smtClean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en-US" sz="3200" dirty="0">
              <a:ln w="3175"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" y="971552"/>
            <a:ext cx="78905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That’s why I love Christmas </a:t>
            </a:r>
          </a:p>
          <a:p>
            <a:pPr algn="ctr"/>
            <a:r>
              <a:rPr lang="en-US" sz="3500" b="1" dirty="0" smtClean="0"/>
              <a:t>and all the hope it brings</a:t>
            </a:r>
          </a:p>
          <a:p>
            <a:pPr algn="ctr"/>
            <a:r>
              <a:rPr lang="en-US" sz="3500" b="1" dirty="0" smtClean="0"/>
              <a:t>Celebrating, Jesus King of Kings</a:t>
            </a:r>
          </a:p>
          <a:p>
            <a:pPr algn="ctr"/>
            <a:r>
              <a:rPr lang="en-US" sz="3500" b="1" dirty="0" smtClean="0"/>
              <a:t>Bringing love, bringing peace, </a:t>
            </a:r>
          </a:p>
          <a:p>
            <a:pPr algn="ctr"/>
            <a:r>
              <a:rPr lang="en-US" sz="3500" b="1" dirty="0" smtClean="0"/>
              <a:t>bring joy to us</a:t>
            </a:r>
          </a:p>
          <a:p>
            <a:pPr algn="ctr"/>
            <a:r>
              <a:rPr lang="en-US" sz="3500" b="1" dirty="0" smtClean="0"/>
              <a:t>I love Christmas!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8686800" cy="6124754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4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      The SHEPHERDS…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     the LIGHT REVEALED 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in the </a:t>
            </a:r>
            <a:r>
              <a:rPr lang="en-US" sz="4000" b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DARKNESS</a:t>
            </a:r>
          </a:p>
          <a:p>
            <a:pPr algn="ctr"/>
            <a:endParaRPr lang="en-US" sz="3200" b="1" u="sng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8686800" cy="5740033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So faith comes 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from hearing, 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and hearing by 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the word of Christ.</a:t>
            </a:r>
          </a:p>
          <a:p>
            <a:pPr algn="ctr"/>
            <a:endParaRPr lang="en-US" sz="3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7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                                                    Romans 10:17</a:t>
            </a:r>
          </a:p>
          <a:p>
            <a:pPr algn="r"/>
            <a:endParaRPr lang="en-US" sz="3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8686800" cy="6078587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The MAGI…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	</a:t>
            </a:r>
            <a:r>
              <a:rPr lang="en-US" sz="4000" b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FOLLOWING</a:t>
            </a: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a LIGHT 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	to the LIGHT</a:t>
            </a: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6324808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4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5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SIMEON…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	</a:t>
            </a:r>
            <a:r>
              <a:rPr lang="en-US" sz="4000" b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PROPHETIC</a:t>
            </a: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words </a:t>
            </a:r>
          </a:p>
          <a:p>
            <a:pPr>
              <a:spcAft>
                <a:spcPts val="600"/>
              </a:spcAft>
            </a:pP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			regarding the LIGHT</a:t>
            </a: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5143500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4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40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The LIGHT </a:t>
            </a:r>
            <a:r>
              <a:rPr lang="en-US" sz="4000" b="1" u="sng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EXTINGUISHED</a:t>
            </a:r>
          </a:p>
          <a:p>
            <a:pPr>
              <a:spcAft>
                <a:spcPts val="600"/>
              </a:spcAft>
            </a:pPr>
            <a:endParaRPr lang="en-US" sz="35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3200" u="sng" dirty="0" smtClean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86800" cy="524759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 descr="manager.jpg"/>
          <p:cNvPicPr>
            <a:picLocks noChangeAspect="1"/>
          </p:cNvPicPr>
          <p:nvPr/>
        </p:nvPicPr>
        <p:blipFill>
          <a:blip r:embed="rId3" cstate="print"/>
          <a:srcRect r="-1464" b="12963"/>
          <a:stretch>
            <a:fillRect/>
          </a:stretch>
        </p:blipFill>
        <p:spPr>
          <a:xfrm>
            <a:off x="2568136" y="4912"/>
            <a:ext cx="3440234" cy="513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86800" cy="5143500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2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5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The LIGHT of the WORLD,</a:t>
            </a:r>
          </a:p>
          <a:p>
            <a:pPr algn="ctr"/>
            <a:r>
              <a:rPr lang="en-US" sz="5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DON’T REJECT the ONE who</a:t>
            </a:r>
          </a:p>
          <a:p>
            <a:pPr algn="ctr"/>
            <a:r>
              <a:rPr lang="en-US" sz="5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ILLUMINES the WAY</a:t>
            </a:r>
          </a:p>
          <a:p>
            <a:pPr algn="ctr"/>
            <a:r>
              <a:rPr lang="en-US" sz="50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FOREVER</a:t>
            </a:r>
            <a:r>
              <a:rPr lang="en-US" sz="5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en-US" sz="5000" b="1" u="sng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TODAY</a:t>
            </a:r>
            <a:r>
              <a:rPr lang="en-US" sz="5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!</a:t>
            </a:r>
          </a:p>
          <a:p>
            <a:pPr algn="ctr"/>
            <a:endParaRPr lang="en-US" sz="25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20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7170" y="-19050"/>
            <a:ext cx="8068469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 dirty="0">
                <a:sym typeface="Arial" charset="0"/>
              </a:rPr>
              <a:t>Offering</a:t>
            </a:r>
            <a:r>
              <a:rPr lang="en-US" sz="4000" dirty="0">
                <a:sym typeface="Arial" charset="0"/>
              </a:rPr>
              <a:t> 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44780" y="5143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Over the skies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Bethlehem appeared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 star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While angels sang to lowly shepherds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Three wise men seeking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truth traveled from afar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Hoping to find the Child from heaven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61950" y="514350"/>
            <a:ext cx="806846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Falling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on their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knees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They bowed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before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humble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Prince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Peace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17170" y="2857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bring an offering of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Worship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our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King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one on earth deserves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That we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771765"/>
            <a:ext cx="74561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I love songs that fill the night </a:t>
            </a:r>
          </a:p>
          <a:p>
            <a:pPr algn="ctr"/>
            <a:r>
              <a:rPr lang="en-US" sz="3500" b="1" dirty="0" smtClean="0"/>
              <a:t>and time with my family</a:t>
            </a:r>
          </a:p>
          <a:p>
            <a:pPr algn="ctr"/>
            <a:r>
              <a:rPr lang="en-US" sz="3500" b="1" dirty="0" smtClean="0"/>
              <a:t>Churches praying for peace on earth </a:t>
            </a:r>
          </a:p>
          <a:p>
            <a:pPr algn="ctr"/>
            <a:r>
              <a:rPr lang="en-US" sz="3500" b="1" dirty="0" smtClean="0"/>
              <a:t>and love’s generosity</a:t>
            </a:r>
          </a:p>
          <a:p>
            <a:pPr algn="ctr"/>
            <a:r>
              <a:rPr lang="en-US" sz="3500" b="1" dirty="0" smtClean="0"/>
              <a:t>And it’s very clear to me</a:t>
            </a:r>
          </a:p>
          <a:p>
            <a:pPr algn="ctr"/>
            <a:r>
              <a:rPr lang="en-US" sz="3500" b="1" dirty="0" smtClean="0"/>
              <a:t>It’s all because He came to set us free!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Jesus, may You receive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Honor that You're due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 Lord,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bring an offering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</a:p>
          <a:p>
            <a:pPr algn="ctr"/>
            <a:r>
              <a:rPr lang="en-US" sz="3400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sym typeface="Arial" charset="0"/>
              </a:rPr>
            </a:br>
            <a:endParaRPr lang="en-US" sz="34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sun cannot compare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Glory of Your love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There is no shadow in Your presence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8956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 mortal man would dare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To stand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before Your throne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Before the Holy One of heaven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17170" y="3619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It’s only by Your blood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And it’s only through Your mercy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Lord, I come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133350"/>
            <a:ext cx="8068469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 bring an offering of worship to my King</a:t>
            </a:r>
            <a:br>
              <a:rPr lang="en-US" sz="34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 one on earth deserves the praises that I 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 may You receive the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honor that You’re due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 Lord I bring an offering to You</a:t>
            </a:r>
          </a:p>
          <a:p>
            <a:pPr algn="ctr"/>
            <a:r>
              <a:rPr lang="en-US" sz="3400" dirty="0" smtClean="0">
                <a:solidFill>
                  <a:srgbClr val="000000"/>
                </a:solidFill>
                <a:sym typeface="Arial" charset="0"/>
              </a:rPr>
              <a:t>(repeat)</a:t>
            </a:r>
          </a:p>
          <a:p>
            <a:pPr algn="ctr"/>
            <a:r>
              <a:rPr lang="en-US" sz="3400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dirty="0">
                <a:solidFill>
                  <a:srgbClr val="000000"/>
                </a:solidFill>
                <a:sym typeface="Arial" charset="0"/>
              </a:rPr>
            </a:br>
            <a:endParaRPr lang="en-US" sz="3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1630" y="4583909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  <a:sym typeface="Arial" charset="0"/>
              </a:rPr>
              <a:t>Paul Baloche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1630" y="4762503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  <a:sym typeface="Arial" charset="0"/>
              </a:rPr>
              <a:t>2002 Integrity's Hosanna! Music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1630" y="4941097"/>
            <a:ext cx="8068469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" y="895352"/>
            <a:ext cx="78905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That’s why I love Christmas </a:t>
            </a:r>
          </a:p>
          <a:p>
            <a:pPr algn="ctr"/>
            <a:r>
              <a:rPr lang="en-US" sz="3500" b="1" dirty="0" smtClean="0"/>
              <a:t>and all the hope it brings</a:t>
            </a:r>
          </a:p>
          <a:p>
            <a:pPr algn="ctr"/>
            <a:r>
              <a:rPr lang="en-US" sz="3500" b="1" dirty="0" smtClean="0"/>
              <a:t>Celebrating, Jesus King of Kings</a:t>
            </a:r>
          </a:p>
          <a:p>
            <a:pPr algn="ctr"/>
            <a:r>
              <a:rPr lang="en-US" sz="3500" b="1" dirty="0" smtClean="0"/>
              <a:t>Bringing love, bringing peace, </a:t>
            </a:r>
          </a:p>
          <a:p>
            <a:pPr algn="ctr"/>
            <a:r>
              <a:rPr lang="en-US" sz="3500" b="1" dirty="0" smtClean="0"/>
              <a:t>bring joy to us</a:t>
            </a:r>
          </a:p>
          <a:p>
            <a:pPr algn="ctr"/>
            <a:r>
              <a:rPr lang="en-US" sz="3500" b="1" dirty="0" smtClean="0"/>
              <a:t>I love Christmas!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290" y="1200152"/>
            <a:ext cx="716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It’s more than just the carols</a:t>
            </a:r>
          </a:p>
          <a:p>
            <a:pPr algn="ctr"/>
            <a:r>
              <a:rPr lang="en-US" sz="3500" b="1" dirty="0" smtClean="0"/>
              <a:t>And presents by the Christmas tree</a:t>
            </a:r>
          </a:p>
          <a:p>
            <a:pPr algn="ctr"/>
            <a:r>
              <a:rPr lang="en-US" sz="3500" b="1" dirty="0" smtClean="0"/>
              <a:t>It’s all about the promise </a:t>
            </a:r>
          </a:p>
          <a:p>
            <a:pPr algn="ctr"/>
            <a:r>
              <a:rPr lang="en-US" sz="3500" b="1" dirty="0" smtClean="0"/>
              <a:t>His coming brought to you and me!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" y="895352"/>
            <a:ext cx="78905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That’s why I love Christmas </a:t>
            </a:r>
          </a:p>
          <a:p>
            <a:pPr algn="ctr"/>
            <a:r>
              <a:rPr lang="en-US" sz="3500" b="1" dirty="0" smtClean="0"/>
              <a:t>and all the hope it brings</a:t>
            </a:r>
          </a:p>
          <a:p>
            <a:pPr algn="ctr"/>
            <a:r>
              <a:rPr lang="en-US" sz="3500" b="1" dirty="0" smtClean="0"/>
              <a:t>Celebrating, Jesus King of Kings</a:t>
            </a:r>
          </a:p>
          <a:p>
            <a:pPr algn="ctr"/>
            <a:r>
              <a:rPr lang="en-US" sz="3500" b="1" dirty="0" smtClean="0"/>
              <a:t>Bringing love, bringing peace, </a:t>
            </a:r>
          </a:p>
          <a:p>
            <a:pPr algn="ctr"/>
            <a:r>
              <a:rPr lang="en-US" sz="3500" b="1" dirty="0" smtClean="0"/>
              <a:t>bring joy to us</a:t>
            </a:r>
          </a:p>
          <a:p>
            <a:pPr algn="ctr"/>
            <a:r>
              <a:rPr lang="en-US" sz="3500" b="1" dirty="0" smtClean="0"/>
              <a:t>I love Christmas!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BC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415</TotalTime>
  <Words>929</Words>
  <Application>Microsoft Office PowerPoint</Application>
  <PresentationFormat>Custom</PresentationFormat>
  <Paragraphs>248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TBC USE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17</cp:revision>
  <dcterms:created xsi:type="dcterms:W3CDTF">2011-12-15T16:04:19Z</dcterms:created>
  <dcterms:modified xsi:type="dcterms:W3CDTF">2011-12-19T20:14:25Z</dcterms:modified>
</cp:coreProperties>
</file>