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9"/>
  </p:handoutMasterIdLst>
  <p:sldIdLst>
    <p:sldId id="256" r:id="rId2"/>
    <p:sldId id="331" r:id="rId3"/>
    <p:sldId id="332" r:id="rId4"/>
    <p:sldId id="333" r:id="rId5"/>
    <p:sldId id="334" r:id="rId6"/>
    <p:sldId id="335" r:id="rId7"/>
    <p:sldId id="339" r:id="rId8"/>
    <p:sldId id="338" r:id="rId9"/>
    <p:sldId id="337" r:id="rId10"/>
    <p:sldId id="292" r:id="rId11"/>
    <p:sldId id="293" r:id="rId12"/>
    <p:sldId id="294" r:id="rId13"/>
    <p:sldId id="295" r:id="rId14"/>
    <p:sldId id="296" r:id="rId15"/>
    <p:sldId id="297" r:id="rId16"/>
    <p:sldId id="298" r:id="rId17"/>
    <p:sldId id="299" r:id="rId18"/>
    <p:sldId id="306" r:id="rId19"/>
    <p:sldId id="307" r:id="rId20"/>
    <p:sldId id="308" r:id="rId21"/>
    <p:sldId id="309" r:id="rId22"/>
    <p:sldId id="310" r:id="rId23"/>
    <p:sldId id="311" r:id="rId24"/>
    <p:sldId id="340" r:id="rId25"/>
    <p:sldId id="312" r:id="rId26"/>
    <p:sldId id="313" r:id="rId27"/>
    <p:sldId id="314" r:id="rId28"/>
    <p:sldId id="315" r:id="rId29"/>
    <p:sldId id="316" r:id="rId30"/>
    <p:sldId id="317" r:id="rId31"/>
    <p:sldId id="319" r:id="rId32"/>
    <p:sldId id="320" r:id="rId33"/>
    <p:sldId id="321" r:id="rId34"/>
    <p:sldId id="322" r:id="rId35"/>
    <p:sldId id="341" r:id="rId36"/>
    <p:sldId id="288" r:id="rId37"/>
    <p:sldId id="258" r:id="rId38"/>
    <p:sldId id="259" r:id="rId39"/>
    <p:sldId id="271" r:id="rId40"/>
    <p:sldId id="270" r:id="rId41"/>
    <p:sldId id="285" r:id="rId42"/>
    <p:sldId id="268" r:id="rId43"/>
    <p:sldId id="272" r:id="rId44"/>
    <p:sldId id="286" r:id="rId45"/>
    <p:sldId id="287" r:id="rId46"/>
    <p:sldId id="273" r:id="rId47"/>
    <p:sldId id="269" r:id="rId48"/>
    <p:sldId id="261" r:id="rId49"/>
    <p:sldId id="275" r:id="rId50"/>
    <p:sldId id="280" r:id="rId51"/>
    <p:sldId id="278" r:id="rId52"/>
    <p:sldId id="279" r:id="rId53"/>
    <p:sldId id="281" r:id="rId54"/>
    <p:sldId id="284" r:id="rId55"/>
    <p:sldId id="262" r:id="rId56"/>
    <p:sldId id="282" r:id="rId57"/>
    <p:sldId id="260" r:id="rId58"/>
    <p:sldId id="267" r:id="rId59"/>
    <p:sldId id="290" r:id="rId60"/>
    <p:sldId id="300" r:id="rId61"/>
    <p:sldId id="301" r:id="rId62"/>
    <p:sldId id="302" r:id="rId63"/>
    <p:sldId id="303" r:id="rId64"/>
    <p:sldId id="304" r:id="rId65"/>
    <p:sldId id="325" r:id="rId66"/>
    <p:sldId id="305" r:id="rId67"/>
    <p:sldId id="257"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108" y="-12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79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45ECA6-048A-4305-99E7-4C7E911C8556}" type="datetimeFigureOut">
              <a:rPr lang="en-US" smtClean="0"/>
              <a:pPr/>
              <a:t>12/5/2011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115C07-861E-4A33-BDC6-3251FF3B0D7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4F65F8-BAC4-472D-8E9F-E0531BD9B48E}"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8197-26FB-4E3E-972A-6BB6BF4931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F65F8-BAC4-472D-8E9F-E0531BD9B48E}"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8197-26FB-4E3E-972A-6BB6BF4931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F65F8-BAC4-472D-8E9F-E0531BD9B48E}"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8197-26FB-4E3E-972A-6BB6BF4931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F65F8-BAC4-472D-8E9F-E0531BD9B48E}"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8197-26FB-4E3E-972A-6BB6BF4931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F65F8-BAC4-472D-8E9F-E0531BD9B48E}"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8197-26FB-4E3E-972A-6BB6BF4931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4F65F8-BAC4-472D-8E9F-E0531BD9B48E}"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C8197-26FB-4E3E-972A-6BB6BF4931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4F65F8-BAC4-472D-8E9F-E0531BD9B48E}" type="datetimeFigureOut">
              <a:rPr lang="en-US" smtClean="0"/>
              <a:pPr/>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BC8197-26FB-4E3E-972A-6BB6BF4931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4F65F8-BAC4-472D-8E9F-E0531BD9B48E}" type="datetimeFigureOut">
              <a:rPr lang="en-US" smtClean="0"/>
              <a:pPr/>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BC8197-26FB-4E3E-972A-6BB6BF493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65F8-BAC4-472D-8E9F-E0531BD9B48E}"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BC8197-26FB-4E3E-972A-6BB6BF493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F65F8-BAC4-472D-8E9F-E0531BD9B48E}"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C8197-26FB-4E3E-972A-6BB6BF493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F65F8-BAC4-472D-8E9F-E0531BD9B48E}"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C8197-26FB-4E3E-972A-6BB6BF4931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4F65F8-BAC4-472D-8E9F-E0531BD9B48E}" type="datetimeFigureOut">
              <a:rPr lang="en-US" smtClean="0"/>
              <a:pPr/>
              <a:t>12/5/2011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3BC8197-26FB-4E3E-972A-6BB6BF4931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02631"/>
            <a:ext cx="7772400" cy="1102519"/>
          </a:xfrm>
        </p:spPr>
        <p:txBody>
          <a:bodyPr>
            <a:normAutofit fontScale="90000"/>
          </a:bodyPr>
          <a:lstStyle/>
          <a:p>
            <a:r>
              <a:rPr lang="en-US" sz="9400" dirty="0" smtClean="0">
                <a:latin typeface="Monotype Corsiva" pitchFamily="66" charset="0"/>
              </a:rPr>
              <a:t>Welcome</a:t>
            </a:r>
            <a:br>
              <a:rPr lang="en-US" sz="9400" dirty="0" smtClean="0">
                <a:latin typeface="Monotype Corsiva" pitchFamily="66" charset="0"/>
              </a:rPr>
            </a:br>
            <a:r>
              <a:rPr lang="en-US" sz="9400" dirty="0" smtClean="0">
                <a:latin typeface="Monotype Corsiva" pitchFamily="66" charset="0"/>
              </a:rPr>
              <a:t>to TBC!</a:t>
            </a:r>
            <a:r>
              <a:rPr lang="en-US" dirty="0" smtClean="0">
                <a:latin typeface="Monotype Corsiva" pitchFamily="66" charset="0"/>
              </a:rPr>
              <a:t/>
            </a:r>
            <a:br>
              <a:rPr lang="en-US" dirty="0" smtClean="0">
                <a:latin typeface="Monotype Corsiva" pitchFamily="66" charset="0"/>
              </a:rPr>
            </a:br>
            <a:endParaRPr lang="en-US" sz="6100" dirty="0">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17503" y="238126"/>
            <a:ext cx="8493125" cy="595313"/>
          </a:xfrm>
          <a:prstGeom prst="rect">
            <a:avLst/>
          </a:prstGeom>
          <a:noFill/>
          <a:ln w="9525">
            <a:noFill/>
            <a:miter lim="800000"/>
            <a:headEnd/>
            <a:tailEnd/>
          </a:ln>
          <a:effectLst/>
        </p:spPr>
        <p:txBody>
          <a:bodyPr wrap="none" anchor="ctr"/>
          <a:lstStyle/>
          <a:p>
            <a:pPr algn="ctr"/>
            <a:r>
              <a:rPr lang="en-US" sz="3600" b="1" dirty="0">
                <a:ln w="12700">
                  <a:solidFill>
                    <a:sysClr val="windowText" lastClr="000000"/>
                  </a:solidFill>
                </a:ln>
                <a:solidFill>
                  <a:schemeClr val="bg2">
                    <a:lumMod val="90000"/>
                  </a:schemeClr>
                </a:solidFill>
                <a:sym typeface="Arial" charset="0"/>
              </a:rPr>
              <a:t>My Soul Magnifies The Lord</a:t>
            </a:r>
          </a:p>
        </p:txBody>
      </p:sp>
      <p:sp>
        <p:nvSpPr>
          <p:cNvPr id="20482" name="Rectangle 2"/>
          <p:cNvSpPr>
            <a:spLocks noChangeArrowheads="1"/>
          </p:cNvSpPr>
          <p:nvPr/>
        </p:nvSpPr>
        <p:spPr bwMode="auto">
          <a:xfrm>
            <a:off x="317503" y="1200150"/>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Good news of great joy</a:t>
            </a:r>
            <a:br>
              <a:rPr lang="en-US" sz="3400" dirty="0">
                <a:solidFill>
                  <a:srgbClr val="000000"/>
                </a:solidFill>
                <a:sym typeface="Arial" charset="0"/>
              </a:rPr>
            </a:br>
            <a:r>
              <a:rPr lang="en-US" sz="3400" dirty="0">
                <a:solidFill>
                  <a:srgbClr val="000000"/>
                </a:solidFill>
                <a:sym typeface="Arial" charset="0"/>
              </a:rPr>
              <a:t>For every woman every man</a:t>
            </a:r>
            <a:br>
              <a:rPr lang="en-US" sz="3400" dirty="0">
                <a:solidFill>
                  <a:srgbClr val="000000"/>
                </a:solidFill>
                <a:sym typeface="Arial" charset="0"/>
              </a:rPr>
            </a:br>
            <a:r>
              <a:rPr lang="en-US" sz="3400" dirty="0">
                <a:solidFill>
                  <a:srgbClr val="000000"/>
                </a:solidFill>
                <a:sym typeface="Arial" charset="0"/>
              </a:rPr>
              <a:t>This will be a sign to you a</a:t>
            </a:r>
            <a:br>
              <a:rPr lang="en-US" sz="3400" dirty="0">
                <a:solidFill>
                  <a:srgbClr val="000000"/>
                </a:solidFill>
                <a:sym typeface="Arial" charset="0"/>
              </a:rPr>
            </a:br>
            <a:r>
              <a:rPr lang="en-US" sz="3400" dirty="0">
                <a:solidFill>
                  <a:srgbClr val="000000"/>
                </a:solidFill>
                <a:sym typeface="Arial" charset="0"/>
              </a:rPr>
              <a:t>Baby born in Bethlehem</a:t>
            </a:r>
            <a:br>
              <a:rPr lang="en-US" sz="3400" dirty="0">
                <a:solidFill>
                  <a:srgbClr val="000000"/>
                </a:solidFill>
                <a:sym typeface="Arial" charset="0"/>
              </a:rPr>
            </a:br>
            <a:r>
              <a:rPr lang="en-US" sz="3400" dirty="0">
                <a:solidFill>
                  <a:srgbClr val="000000"/>
                </a:solidFill>
                <a:sym typeface="Arial" charset="0"/>
              </a:rPr>
              <a:t>Come and worship do not be afraid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a:solidFill>
                  <a:srgbClr val="000000"/>
                </a:solidFill>
                <a:sym typeface="Arial" charset="0"/>
              </a:rPr>
              <a:t>A company of angels</a:t>
            </a:r>
            <a:br>
              <a:rPr lang="en-US" sz="3400">
                <a:solidFill>
                  <a:srgbClr val="000000"/>
                </a:solidFill>
                <a:sym typeface="Arial" charset="0"/>
              </a:rPr>
            </a:br>
            <a:r>
              <a:rPr lang="en-US" sz="3400">
                <a:solidFill>
                  <a:srgbClr val="000000"/>
                </a:solidFill>
                <a:sym typeface="Arial" charset="0"/>
              </a:rPr>
              <a:t>Glory in the highest</a:t>
            </a:r>
            <a:br>
              <a:rPr lang="en-US" sz="3400">
                <a:solidFill>
                  <a:srgbClr val="000000"/>
                </a:solidFill>
                <a:sym typeface="Arial" charset="0"/>
              </a:rPr>
            </a:br>
            <a:r>
              <a:rPr lang="en-US" sz="3400">
                <a:solidFill>
                  <a:srgbClr val="000000"/>
                </a:solidFill>
                <a:sym typeface="Arial" charset="0"/>
              </a:rPr>
              <a:t>And on the earth peace among</a:t>
            </a:r>
            <a:br>
              <a:rPr lang="en-US" sz="3400">
                <a:solidFill>
                  <a:srgbClr val="000000"/>
                </a:solidFill>
                <a:sym typeface="Arial" charset="0"/>
              </a:rPr>
            </a:br>
            <a:r>
              <a:rPr lang="en-US" sz="3400">
                <a:solidFill>
                  <a:srgbClr val="000000"/>
                </a:solidFill>
                <a:sym typeface="Arial" charset="0"/>
              </a:rPr>
              <a:t>Those on whom His favor rests</a:t>
            </a:r>
            <a:br>
              <a:rPr lang="en-US" sz="3400">
                <a:solidFill>
                  <a:srgbClr val="000000"/>
                </a:solidFill>
                <a:sym typeface="Arial" charset="0"/>
              </a:rPr>
            </a:br>
            <a:r>
              <a:rPr lang="en-US" sz="3400">
                <a:solidFill>
                  <a:srgbClr val="000000"/>
                </a:solidFill>
                <a:sym typeface="Arial" charset="0"/>
              </a:rPr>
              <a:t>Come and worship do not be afraid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My soul my soul magnifies the Lord</a:t>
            </a:r>
            <a:br>
              <a:rPr lang="en-US" sz="3400" dirty="0">
                <a:solidFill>
                  <a:srgbClr val="000000"/>
                </a:solidFill>
                <a:sym typeface="Arial" charset="0"/>
              </a:rPr>
            </a:br>
            <a:r>
              <a:rPr lang="en-US" sz="3400" dirty="0">
                <a:solidFill>
                  <a:srgbClr val="000000"/>
                </a:solidFill>
                <a:sym typeface="Arial" charset="0"/>
              </a:rPr>
              <a:t>My soul magnifies the Lord</a:t>
            </a:r>
            <a:br>
              <a:rPr lang="en-US" sz="3400" dirty="0">
                <a:solidFill>
                  <a:srgbClr val="000000"/>
                </a:solidFill>
                <a:sym typeface="Arial" charset="0"/>
              </a:rPr>
            </a:br>
            <a:r>
              <a:rPr lang="en-US" sz="3400" dirty="0">
                <a:solidFill>
                  <a:srgbClr val="000000"/>
                </a:solidFill>
                <a:sym typeface="Arial" charset="0"/>
              </a:rPr>
              <a:t>He has done great things for me</a:t>
            </a:r>
            <a:br>
              <a:rPr lang="en-US" sz="3400" dirty="0">
                <a:solidFill>
                  <a:srgbClr val="000000"/>
                </a:solidFill>
                <a:sym typeface="Arial" charset="0"/>
              </a:rPr>
            </a:br>
            <a:r>
              <a:rPr lang="en-US" sz="3400" dirty="0">
                <a:solidFill>
                  <a:srgbClr val="000000"/>
                </a:solidFill>
                <a:sym typeface="Arial" charset="0"/>
              </a:rPr>
              <a:t>Great things for 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Unto you a child is born</a:t>
            </a:r>
            <a:br>
              <a:rPr lang="en-US" sz="3400" dirty="0">
                <a:solidFill>
                  <a:srgbClr val="000000"/>
                </a:solidFill>
                <a:sym typeface="Arial" charset="0"/>
              </a:rPr>
            </a:br>
            <a:r>
              <a:rPr lang="en-US" sz="3400" dirty="0">
                <a:solidFill>
                  <a:srgbClr val="000000"/>
                </a:solidFill>
                <a:sym typeface="Arial" charset="0"/>
              </a:rPr>
              <a:t>Unto us a Son is given</a:t>
            </a:r>
            <a:br>
              <a:rPr lang="en-US" sz="3400" dirty="0">
                <a:solidFill>
                  <a:srgbClr val="000000"/>
                </a:solidFill>
                <a:sym typeface="Arial" charset="0"/>
              </a:rPr>
            </a:br>
            <a:r>
              <a:rPr lang="en-US" sz="3400" dirty="0">
                <a:solidFill>
                  <a:srgbClr val="000000"/>
                </a:solidFill>
                <a:sym typeface="Arial" charset="0"/>
              </a:rPr>
              <a:t>Let every heart prepare </a:t>
            </a:r>
            <a:r>
              <a:rPr lang="en-US" sz="3400" dirty="0" smtClean="0">
                <a:solidFill>
                  <a:srgbClr val="000000"/>
                </a:solidFill>
                <a:sym typeface="Arial" charset="0"/>
              </a:rPr>
              <a:t>His throne </a:t>
            </a:r>
          </a:p>
          <a:p>
            <a:pPr algn="ctr"/>
            <a:r>
              <a:rPr lang="en-US" sz="3400" dirty="0">
                <a:solidFill>
                  <a:srgbClr val="000000"/>
                </a:solidFill>
                <a:sym typeface="Arial" charset="0"/>
              </a:rPr>
              <a:t>L</a:t>
            </a:r>
            <a:r>
              <a:rPr lang="en-US" sz="3400" dirty="0" smtClean="0">
                <a:solidFill>
                  <a:srgbClr val="000000"/>
                </a:solidFill>
                <a:sym typeface="Arial" charset="0"/>
              </a:rPr>
              <a:t>et </a:t>
            </a:r>
            <a:r>
              <a:rPr lang="en-US" sz="3400" dirty="0">
                <a:solidFill>
                  <a:srgbClr val="000000"/>
                </a:solidFill>
                <a:sym typeface="Arial" charset="0"/>
              </a:rPr>
              <a:t>every nation under Heaven</a:t>
            </a:r>
            <a:br>
              <a:rPr lang="en-US" sz="3400" dirty="0">
                <a:solidFill>
                  <a:srgbClr val="000000"/>
                </a:solidFill>
                <a:sym typeface="Arial" charset="0"/>
              </a:rPr>
            </a:br>
            <a:r>
              <a:rPr lang="en-US" sz="3400" dirty="0">
                <a:solidFill>
                  <a:srgbClr val="000000"/>
                </a:solidFill>
                <a:sym typeface="Arial" charset="0"/>
              </a:rPr>
              <a:t>Come and worship do not be afraid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3" y="1190624"/>
            <a:ext cx="8493125" cy="2905126"/>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My soul my soul magnifies the Lord</a:t>
            </a:r>
            <a:br>
              <a:rPr lang="en-US" sz="3400" dirty="0">
                <a:solidFill>
                  <a:srgbClr val="000000"/>
                </a:solidFill>
                <a:sym typeface="Arial" charset="0"/>
              </a:rPr>
            </a:br>
            <a:r>
              <a:rPr lang="en-US" sz="3400" dirty="0">
                <a:solidFill>
                  <a:srgbClr val="000000"/>
                </a:solidFill>
                <a:sym typeface="Arial" charset="0"/>
              </a:rPr>
              <a:t>My soul magnifies the Lord</a:t>
            </a:r>
            <a:br>
              <a:rPr lang="en-US" sz="3400" dirty="0">
                <a:solidFill>
                  <a:srgbClr val="000000"/>
                </a:solidFill>
                <a:sym typeface="Arial" charset="0"/>
              </a:rPr>
            </a:br>
            <a:r>
              <a:rPr lang="en-US" sz="3400" dirty="0">
                <a:solidFill>
                  <a:srgbClr val="000000"/>
                </a:solidFill>
                <a:sym typeface="Arial" charset="0"/>
              </a:rPr>
              <a:t>He has done great things for me</a:t>
            </a:r>
            <a:br>
              <a:rPr lang="en-US" sz="3400" dirty="0">
                <a:solidFill>
                  <a:srgbClr val="000000"/>
                </a:solidFill>
                <a:sym typeface="Arial" charset="0"/>
              </a:rPr>
            </a:br>
            <a:r>
              <a:rPr lang="en-US" sz="3400" dirty="0">
                <a:solidFill>
                  <a:srgbClr val="000000"/>
                </a:solidFill>
                <a:sym typeface="Arial" charset="0"/>
              </a:rPr>
              <a:t>Great things for </a:t>
            </a:r>
            <a:r>
              <a:rPr lang="en-US" sz="3400" dirty="0" smtClean="0">
                <a:solidFill>
                  <a:srgbClr val="000000"/>
                </a:solidFill>
                <a:sym typeface="Arial" charset="0"/>
              </a:rPr>
              <a:t>me</a:t>
            </a:r>
          </a:p>
          <a:p>
            <a:pPr algn="ct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4800" y="1200150"/>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Of His government there will be no end</a:t>
            </a:r>
            <a:br>
              <a:rPr lang="en-US" sz="3400" dirty="0">
                <a:solidFill>
                  <a:srgbClr val="000000"/>
                </a:solidFill>
                <a:sym typeface="Arial" charset="0"/>
              </a:rPr>
            </a:br>
            <a:r>
              <a:rPr lang="en-US" sz="3400" dirty="0">
                <a:solidFill>
                  <a:srgbClr val="000000"/>
                </a:solidFill>
                <a:sym typeface="Arial" charset="0"/>
              </a:rPr>
              <a:t>He'll establish it with </a:t>
            </a:r>
            <a:r>
              <a:rPr lang="en-US" sz="3400" dirty="0" smtClean="0">
                <a:solidFill>
                  <a:srgbClr val="000000"/>
                </a:solidFill>
                <a:sym typeface="Arial" charset="0"/>
              </a:rPr>
              <a:t>His Righteousness</a:t>
            </a:r>
            <a:r>
              <a:rPr lang="en-US" sz="3400" dirty="0">
                <a:solidFill>
                  <a:srgbClr val="000000"/>
                </a:solidFill>
                <a:sym typeface="Arial" charset="0"/>
              </a:rPr>
              <a:t/>
            </a:r>
            <a:br>
              <a:rPr lang="en-US" sz="3400" dirty="0">
                <a:solidFill>
                  <a:srgbClr val="000000"/>
                </a:solidFill>
                <a:sym typeface="Arial" charset="0"/>
              </a:rPr>
            </a:br>
            <a:r>
              <a:rPr lang="en-US" sz="3400" dirty="0">
                <a:solidFill>
                  <a:srgbClr val="000000"/>
                </a:solidFill>
                <a:sym typeface="Arial" charset="0"/>
              </a:rPr>
              <a:t>And He shall reign on David's </a:t>
            </a:r>
            <a:r>
              <a:rPr lang="en-US" sz="3400" dirty="0" smtClean="0">
                <a:solidFill>
                  <a:srgbClr val="000000"/>
                </a:solidFill>
                <a:sym typeface="Arial" charset="0"/>
              </a:rPr>
              <a:t>throne </a:t>
            </a:r>
          </a:p>
          <a:p>
            <a:pPr algn="ctr"/>
            <a:r>
              <a:rPr lang="en-US" sz="3400" dirty="0" smtClean="0">
                <a:solidFill>
                  <a:srgbClr val="000000"/>
                </a:solidFill>
                <a:sym typeface="Arial" charset="0"/>
              </a:rPr>
              <a:t>And His name shall be from this day on</a:t>
            </a:r>
          </a:p>
          <a:p>
            <a:pPr algn="ctr"/>
            <a:endParaRPr lang="en-US" sz="3400" dirty="0" smtClean="0">
              <a:solidFill>
                <a:srgbClr val="000000"/>
              </a:solidFill>
              <a:sym typeface="Arial" charset="0"/>
            </a:endParaRPr>
          </a:p>
          <a:p>
            <a:pPr algn="ctr"/>
            <a:endParaRPr lang="en-US" sz="3400" dirty="0" smtClean="0">
              <a:solidFill>
                <a:srgbClr val="000000"/>
              </a:solidFill>
              <a:sym typeface="Arial" charset="0"/>
            </a:endParaRPr>
          </a:p>
          <a:p>
            <a:pPr algn="ct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
            </a:r>
            <a:br>
              <a:rPr lang="en-US" sz="3400" dirty="0">
                <a:solidFill>
                  <a:srgbClr val="000000"/>
                </a:solidFill>
                <a:sym typeface="Arial" charset="0"/>
              </a:rPr>
            </a:br>
            <a:r>
              <a:rPr lang="en-US" sz="3200" dirty="0" smtClean="0">
                <a:solidFill>
                  <a:srgbClr val="000000"/>
                </a:solidFill>
                <a:sym typeface="Arial" charset="0"/>
              </a:rPr>
              <a:t>Wonderful, Counselor, </a:t>
            </a:r>
            <a:r>
              <a:rPr lang="en-US" sz="3200" dirty="0">
                <a:solidFill>
                  <a:srgbClr val="000000"/>
                </a:solidFill>
                <a:sym typeface="Arial" charset="0"/>
              </a:rPr>
              <a:t>Everlasting </a:t>
            </a:r>
            <a:r>
              <a:rPr lang="en-US" sz="3200" dirty="0" smtClean="0">
                <a:solidFill>
                  <a:srgbClr val="000000"/>
                </a:solidFill>
                <a:sym typeface="Arial" charset="0"/>
              </a:rPr>
              <a:t>Father</a:t>
            </a:r>
          </a:p>
          <a:p>
            <a:pPr algn="ctr"/>
            <a:r>
              <a:rPr lang="en-US" sz="3200" dirty="0" smtClean="0">
                <a:solidFill>
                  <a:srgbClr val="000000"/>
                </a:solidFill>
                <a:sym typeface="Arial" charset="0"/>
              </a:rPr>
              <a:t> Wonderful, Counselor, Everlasting Father </a:t>
            </a:r>
          </a:p>
          <a:p>
            <a:pPr algn="ctr"/>
            <a:r>
              <a:rPr lang="en-US" sz="3400" dirty="0">
                <a:solidFill>
                  <a:srgbClr val="000000"/>
                </a:solidFill>
                <a:sym typeface="Arial" charset="0"/>
              </a:rPr>
              <a:t/>
            </a:r>
            <a:br>
              <a:rPr lang="en-US" sz="3400" dirty="0">
                <a:solidFill>
                  <a:srgbClr val="000000"/>
                </a:solidFill>
                <a:sym typeface="Arial" charset="0"/>
              </a:rPr>
            </a:b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a:solidFill>
                  <a:srgbClr val="000000"/>
                </a:solidFill>
                <a:sym typeface="Arial" charset="0"/>
              </a:rPr>
              <a:t>My soul my soul magnifies the Lord</a:t>
            </a:r>
            <a:br>
              <a:rPr lang="en-US" sz="3400">
                <a:solidFill>
                  <a:srgbClr val="000000"/>
                </a:solidFill>
                <a:sym typeface="Arial" charset="0"/>
              </a:rPr>
            </a:br>
            <a:r>
              <a:rPr lang="en-US" sz="3400">
                <a:solidFill>
                  <a:srgbClr val="000000"/>
                </a:solidFill>
                <a:sym typeface="Arial" charset="0"/>
              </a:rPr>
              <a:t>My soul magnifies the Lord</a:t>
            </a:r>
            <a:br>
              <a:rPr lang="en-US" sz="3400">
                <a:solidFill>
                  <a:srgbClr val="000000"/>
                </a:solidFill>
                <a:sym typeface="Arial" charset="0"/>
              </a:rPr>
            </a:br>
            <a:r>
              <a:rPr lang="en-US" sz="3400">
                <a:solidFill>
                  <a:srgbClr val="000000"/>
                </a:solidFill>
                <a:sym typeface="Arial" charset="0"/>
              </a:rPr>
              <a:t>He has done great things for me</a:t>
            </a:r>
            <a:br>
              <a:rPr lang="en-US" sz="3400">
                <a:solidFill>
                  <a:srgbClr val="000000"/>
                </a:solidFill>
                <a:sym typeface="Arial" charset="0"/>
              </a:rPr>
            </a:br>
            <a:r>
              <a:rPr lang="en-US" sz="3400">
                <a:solidFill>
                  <a:srgbClr val="000000"/>
                </a:solidFill>
                <a:sym typeface="Arial" charset="0"/>
              </a:rPr>
              <a:t>Great things for me</a:t>
            </a:r>
          </a:p>
        </p:txBody>
      </p:sp>
      <p:sp>
        <p:nvSpPr>
          <p:cNvPr id="7" name="Rectangle 3"/>
          <p:cNvSpPr>
            <a:spLocks noChangeArrowheads="1"/>
          </p:cNvSpPr>
          <p:nvPr/>
        </p:nvSpPr>
        <p:spPr bwMode="auto">
          <a:xfrm>
            <a:off x="317503" y="4583907"/>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Daniel Carson, Chris Tomlin</a:t>
            </a:r>
          </a:p>
        </p:txBody>
      </p:sp>
      <p:sp>
        <p:nvSpPr>
          <p:cNvPr id="8" name="Rectangle 4"/>
          <p:cNvSpPr>
            <a:spLocks noChangeArrowheads="1"/>
          </p:cNvSpPr>
          <p:nvPr/>
        </p:nvSpPr>
        <p:spPr bwMode="auto">
          <a:xfrm>
            <a:off x="317503" y="4762501"/>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2009 Vamos Publishing, worshiptogether.com songs, sixsteps Music</a:t>
            </a:r>
          </a:p>
        </p:txBody>
      </p:sp>
      <p:sp>
        <p:nvSpPr>
          <p:cNvPr id="9" name="Rectangle 5"/>
          <p:cNvSpPr>
            <a:spLocks noChangeArrowheads="1"/>
          </p:cNvSpPr>
          <p:nvPr/>
        </p:nvSpPr>
        <p:spPr bwMode="auto">
          <a:xfrm>
            <a:off x="317503" y="4941095"/>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CCLI 78316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17503" y="238126"/>
            <a:ext cx="8493125" cy="595313"/>
          </a:xfrm>
          <a:prstGeom prst="rect">
            <a:avLst/>
          </a:prstGeom>
          <a:noFill/>
          <a:ln w="9525">
            <a:noFill/>
            <a:miter lim="800000"/>
            <a:headEnd/>
            <a:tailEnd/>
          </a:ln>
          <a:effectLst/>
        </p:spPr>
        <p:txBody>
          <a:bodyPr wrap="none" anchor="ctr"/>
          <a:lstStyle/>
          <a:p>
            <a:pPr algn="ctr"/>
            <a:r>
              <a:rPr lang="en-US" sz="4000" b="1" dirty="0">
                <a:ln>
                  <a:solidFill>
                    <a:sysClr val="windowText" lastClr="000000"/>
                  </a:solidFill>
                </a:ln>
                <a:solidFill>
                  <a:schemeClr val="bg2">
                    <a:lumMod val="90000"/>
                  </a:schemeClr>
                </a:solidFill>
                <a:sym typeface="Arial" charset="0"/>
              </a:rPr>
              <a:t>Offering </a:t>
            </a:r>
          </a:p>
        </p:txBody>
      </p:sp>
      <p:sp>
        <p:nvSpPr>
          <p:cNvPr id="59394"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Over the skies of </a:t>
            </a:r>
            <a:r>
              <a:rPr lang="en-US" sz="3400" dirty="0" smtClean="0">
                <a:solidFill>
                  <a:srgbClr val="000000"/>
                </a:solidFill>
                <a:sym typeface="Arial" charset="0"/>
              </a:rPr>
              <a:t>Bethlehem appeared </a:t>
            </a:r>
            <a:r>
              <a:rPr lang="en-US" sz="3400" dirty="0">
                <a:solidFill>
                  <a:srgbClr val="000000"/>
                </a:solidFill>
                <a:sym typeface="Arial" charset="0"/>
              </a:rPr>
              <a:t>a star</a:t>
            </a:r>
            <a:br>
              <a:rPr lang="en-US" sz="3400" dirty="0">
                <a:solidFill>
                  <a:srgbClr val="000000"/>
                </a:solidFill>
                <a:sym typeface="Arial" charset="0"/>
              </a:rPr>
            </a:br>
            <a:r>
              <a:rPr lang="en-US" sz="3400" dirty="0">
                <a:solidFill>
                  <a:srgbClr val="000000"/>
                </a:solidFill>
                <a:sym typeface="Arial" charset="0"/>
              </a:rPr>
              <a:t>While angels sang to lowly shepherds</a:t>
            </a:r>
            <a:br>
              <a:rPr lang="en-US" sz="3400" dirty="0">
                <a:solidFill>
                  <a:srgbClr val="000000"/>
                </a:solidFill>
                <a:sym typeface="Arial" charset="0"/>
              </a:rPr>
            </a:br>
            <a:r>
              <a:rPr lang="en-US" sz="3400" dirty="0">
                <a:solidFill>
                  <a:srgbClr val="000000"/>
                </a:solidFill>
                <a:sym typeface="Arial" charset="0"/>
              </a:rPr>
              <a:t>Three wise men seeking </a:t>
            </a:r>
            <a:r>
              <a:rPr lang="en-US" sz="3400" dirty="0" smtClean="0">
                <a:solidFill>
                  <a:srgbClr val="000000"/>
                </a:solidFill>
                <a:sym typeface="Arial" charset="0"/>
              </a:rPr>
              <a:t>truth traveled from afar</a:t>
            </a:r>
          </a:p>
          <a:p>
            <a:pPr algn="ctr"/>
            <a:r>
              <a:rPr lang="en-US" sz="3400" dirty="0" smtClean="0">
                <a:solidFill>
                  <a:srgbClr val="000000"/>
                </a:solidFill>
                <a:sym typeface="Arial" charset="0"/>
              </a:rPr>
              <a:t>Hoping to find the Child from heaven</a:t>
            </a: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
            </a:r>
            <a:br>
              <a:rPr lang="en-US" sz="3400" dirty="0">
                <a:solidFill>
                  <a:srgbClr val="000000"/>
                </a:solidFill>
                <a:sym typeface="Arial" charset="0"/>
              </a:rPr>
            </a:br>
            <a:r>
              <a:rPr lang="en-US" sz="3400" dirty="0">
                <a:solidFill>
                  <a:srgbClr val="000000"/>
                </a:solidFill>
                <a:sym typeface="Arial" charset="0"/>
              </a:rPr>
              <a:t>Falling on their </a:t>
            </a:r>
            <a:r>
              <a:rPr lang="en-US" sz="3400" dirty="0" smtClean="0">
                <a:solidFill>
                  <a:srgbClr val="000000"/>
                </a:solidFill>
                <a:sym typeface="Arial" charset="0"/>
              </a:rPr>
              <a:t>knees </a:t>
            </a:r>
          </a:p>
          <a:p>
            <a:pPr algn="ctr"/>
            <a:r>
              <a:rPr lang="en-US" sz="3400" dirty="0" smtClean="0">
                <a:solidFill>
                  <a:srgbClr val="000000"/>
                </a:solidFill>
                <a:sym typeface="Arial" charset="0"/>
              </a:rPr>
              <a:t>They bowed</a:t>
            </a:r>
            <a:r>
              <a:rPr lang="en-US" sz="3400" dirty="0">
                <a:solidFill>
                  <a:srgbClr val="000000"/>
                </a:solidFill>
                <a:sym typeface="Arial" charset="0"/>
              </a:rPr>
              <a:t> </a:t>
            </a:r>
            <a:r>
              <a:rPr lang="en-US" sz="3400" dirty="0" smtClean="0">
                <a:solidFill>
                  <a:srgbClr val="000000"/>
                </a:solidFill>
                <a:sym typeface="Arial" charset="0"/>
              </a:rPr>
              <a:t>before </a:t>
            </a:r>
            <a:r>
              <a:rPr lang="en-US" sz="3400" dirty="0">
                <a:solidFill>
                  <a:srgbClr val="000000"/>
                </a:solidFill>
                <a:sym typeface="Arial" charset="0"/>
              </a:rPr>
              <a:t>the humble </a:t>
            </a:r>
            <a:endParaRPr lang="en-US" sz="3400" dirty="0" smtClean="0">
              <a:solidFill>
                <a:srgbClr val="000000"/>
              </a:solidFill>
              <a:sym typeface="Arial" charset="0"/>
            </a:endParaRPr>
          </a:p>
          <a:p>
            <a:pPr algn="ctr"/>
            <a:r>
              <a:rPr lang="en-US" sz="3400" dirty="0" smtClean="0">
                <a:solidFill>
                  <a:srgbClr val="000000"/>
                </a:solidFill>
                <a:sym typeface="Arial" charset="0"/>
              </a:rPr>
              <a:t>Prince </a:t>
            </a:r>
            <a:r>
              <a:rPr lang="en-US" sz="3400" dirty="0">
                <a:solidFill>
                  <a:srgbClr val="000000"/>
                </a:solidFill>
                <a:sym typeface="Arial" charset="0"/>
              </a:rPr>
              <a:t>of Peace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17503" y="238126"/>
            <a:ext cx="8493125" cy="595313"/>
          </a:xfrm>
          <a:prstGeom prst="rect">
            <a:avLst/>
          </a:prstGeom>
          <a:noFill/>
          <a:ln w="9525">
            <a:noFill/>
            <a:miter lim="800000"/>
            <a:headEnd/>
            <a:tailEnd/>
          </a:ln>
          <a:effectLst/>
        </p:spPr>
        <p:txBody>
          <a:bodyPr wrap="none" anchor="ctr"/>
          <a:lstStyle/>
          <a:p>
            <a:pPr algn="ctr"/>
            <a:r>
              <a:rPr lang="en-US" sz="3600" b="1" dirty="0" smtClean="0">
                <a:ln>
                  <a:solidFill>
                    <a:sysClr val="windowText" lastClr="000000"/>
                  </a:solidFill>
                </a:ln>
                <a:solidFill>
                  <a:schemeClr val="bg1"/>
                </a:solidFill>
                <a:sym typeface="Arial" charset="0"/>
              </a:rPr>
              <a:t>Angels, From the Realms of Glory</a:t>
            </a:r>
            <a:endParaRPr lang="en-US" sz="3600" b="1" dirty="0">
              <a:ln>
                <a:solidFill>
                  <a:sysClr val="windowText" lastClr="000000"/>
                </a:solidFill>
              </a:ln>
              <a:solidFill>
                <a:schemeClr val="bg1"/>
              </a:solidFill>
              <a:sym typeface="Arial" charset="0"/>
            </a:endParaRPr>
          </a:p>
        </p:txBody>
      </p:sp>
      <p:sp>
        <p:nvSpPr>
          <p:cNvPr id="4505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Angels from the realms of glory</a:t>
            </a:r>
          </a:p>
          <a:p>
            <a:pPr algn="ctr"/>
            <a:r>
              <a:rPr lang="en-US" sz="3400" dirty="0" smtClean="0">
                <a:solidFill>
                  <a:srgbClr val="000000"/>
                </a:solidFill>
                <a:sym typeface="Arial" charset="0"/>
              </a:rPr>
              <a:t>Wing your flight over all the earth</a:t>
            </a:r>
          </a:p>
          <a:p>
            <a:pPr algn="ctr"/>
            <a:r>
              <a:rPr lang="en-US" sz="3400" dirty="0" smtClean="0">
                <a:solidFill>
                  <a:srgbClr val="000000"/>
                </a:solidFill>
                <a:sym typeface="Arial" charset="0"/>
              </a:rPr>
              <a:t>Ye who sing creation’s story</a:t>
            </a:r>
          </a:p>
          <a:p>
            <a:pPr algn="ctr"/>
            <a:r>
              <a:rPr lang="en-US" sz="3400" dirty="0" smtClean="0">
                <a:solidFill>
                  <a:srgbClr val="000000"/>
                </a:solidFill>
                <a:sym typeface="Arial" charset="0"/>
              </a:rPr>
              <a:t>Now proclaim Messiah’s birth</a:t>
            </a:r>
            <a:endParaRPr lang="en-US" sz="3400" dirty="0">
              <a:solidFill>
                <a:srgbClr val="000000"/>
              </a:solidFill>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We </a:t>
            </a:r>
            <a:r>
              <a:rPr lang="en-US" sz="3400" dirty="0">
                <a:solidFill>
                  <a:srgbClr val="000000"/>
                </a:solidFill>
                <a:sym typeface="Arial" charset="0"/>
              </a:rPr>
              <a:t>bring an offering of</a:t>
            </a:r>
            <a:br>
              <a:rPr lang="en-US" sz="3400" dirty="0">
                <a:solidFill>
                  <a:srgbClr val="000000"/>
                </a:solidFill>
                <a:sym typeface="Arial" charset="0"/>
              </a:rPr>
            </a:br>
            <a:r>
              <a:rPr lang="en-US" sz="3400" dirty="0">
                <a:solidFill>
                  <a:srgbClr val="000000"/>
                </a:solidFill>
                <a:sym typeface="Arial" charset="0"/>
              </a:rPr>
              <a:t>Worship to </a:t>
            </a:r>
            <a:r>
              <a:rPr lang="en-US" sz="3400" dirty="0" smtClean="0">
                <a:solidFill>
                  <a:srgbClr val="000000"/>
                </a:solidFill>
                <a:sym typeface="Arial" charset="0"/>
              </a:rPr>
              <a:t>our </a:t>
            </a:r>
            <a:r>
              <a:rPr lang="en-US" sz="3400" dirty="0">
                <a:solidFill>
                  <a:srgbClr val="000000"/>
                </a:solidFill>
                <a:sym typeface="Arial" charset="0"/>
              </a:rPr>
              <a:t>King</a:t>
            </a:r>
            <a:br>
              <a:rPr lang="en-US" sz="3400" dirty="0">
                <a:solidFill>
                  <a:srgbClr val="000000"/>
                </a:solidFill>
                <a:sym typeface="Arial" charset="0"/>
              </a:rPr>
            </a:br>
            <a:r>
              <a:rPr lang="en-US" sz="3400" dirty="0">
                <a:solidFill>
                  <a:srgbClr val="000000"/>
                </a:solidFill>
                <a:sym typeface="Arial" charset="0"/>
              </a:rPr>
              <a:t>No one on earth deserves </a:t>
            </a:r>
            <a:r>
              <a:rPr lang="en-US" sz="3400" dirty="0" smtClean="0">
                <a:solidFill>
                  <a:srgbClr val="000000"/>
                </a:solidFill>
                <a:sym typeface="Arial" charset="0"/>
              </a:rPr>
              <a:t>the</a:t>
            </a:r>
            <a:r>
              <a:rPr lang="en-US" sz="3400" dirty="0">
                <a:solidFill>
                  <a:srgbClr val="000000"/>
                </a:solidFill>
                <a:sym typeface="Arial" charset="0"/>
              </a:rPr>
              <a:t> </a:t>
            </a:r>
            <a:r>
              <a:rPr lang="en-US" sz="3400" dirty="0" smtClean="0">
                <a:solidFill>
                  <a:srgbClr val="000000"/>
                </a:solidFill>
                <a:sym typeface="Arial" charset="0"/>
              </a:rPr>
              <a:t>praises </a:t>
            </a:r>
          </a:p>
          <a:p>
            <a:pPr algn="ctr"/>
            <a:r>
              <a:rPr lang="en-US" sz="3400" dirty="0" smtClean="0">
                <a:solidFill>
                  <a:srgbClr val="000000"/>
                </a:solidFill>
                <a:sym typeface="Arial" charset="0"/>
              </a:rPr>
              <a:t>That we </a:t>
            </a:r>
            <a:r>
              <a:rPr lang="en-US" sz="3400" dirty="0">
                <a:solidFill>
                  <a:srgbClr val="000000"/>
                </a:solidFill>
                <a:sym typeface="Arial" charset="0"/>
              </a:rPr>
              <a:t>sing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4800" y="1352550"/>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Jesus, may You receive the</a:t>
            </a:r>
            <a:br>
              <a:rPr lang="en-US" sz="3400" dirty="0">
                <a:solidFill>
                  <a:srgbClr val="000000"/>
                </a:solidFill>
                <a:sym typeface="Arial" charset="0"/>
              </a:rPr>
            </a:br>
            <a:r>
              <a:rPr lang="en-US" sz="3400" dirty="0">
                <a:solidFill>
                  <a:srgbClr val="000000"/>
                </a:solidFill>
                <a:sym typeface="Arial" charset="0"/>
              </a:rPr>
              <a:t>Honor that You're due</a:t>
            </a:r>
            <a:br>
              <a:rPr lang="en-US" sz="3400" dirty="0">
                <a:solidFill>
                  <a:srgbClr val="000000"/>
                </a:solidFill>
                <a:sym typeface="Arial" charset="0"/>
              </a:rPr>
            </a:br>
            <a:r>
              <a:rPr lang="en-US" sz="3400" dirty="0">
                <a:solidFill>
                  <a:srgbClr val="000000"/>
                </a:solidFill>
                <a:sym typeface="Arial" charset="0"/>
              </a:rPr>
              <a:t>O Lord, </a:t>
            </a:r>
            <a:r>
              <a:rPr lang="en-US" sz="3400" dirty="0" smtClean="0">
                <a:solidFill>
                  <a:srgbClr val="000000"/>
                </a:solidFill>
                <a:sym typeface="Arial" charset="0"/>
              </a:rPr>
              <a:t>we </a:t>
            </a:r>
            <a:r>
              <a:rPr lang="en-US" sz="3400" dirty="0">
                <a:solidFill>
                  <a:srgbClr val="000000"/>
                </a:solidFill>
                <a:sym typeface="Arial" charset="0"/>
              </a:rPr>
              <a:t>bring an offering to </a:t>
            </a:r>
            <a:r>
              <a:rPr lang="en-US" sz="3400" dirty="0" smtClean="0">
                <a:solidFill>
                  <a:srgbClr val="000000"/>
                </a:solidFill>
                <a:sym typeface="Arial" charset="0"/>
              </a:rPr>
              <a:t>You</a:t>
            </a:r>
          </a:p>
          <a:p>
            <a:pPr algn="ctr"/>
            <a:r>
              <a:rPr lang="en-US" sz="3400" dirty="0">
                <a:solidFill>
                  <a:srgbClr val="000000"/>
                </a:solidFill>
                <a:sym typeface="Arial" charset="0"/>
              </a:rPr>
              <a:t/>
            </a:r>
            <a:br>
              <a:rPr lang="en-US" sz="3400" dirty="0">
                <a:solidFill>
                  <a:srgbClr val="000000"/>
                </a:solidFill>
                <a:sym typeface="Arial" charset="0"/>
              </a:rPr>
            </a:b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4800" y="1428750"/>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The sun cannot compare to the</a:t>
            </a:r>
            <a:br>
              <a:rPr lang="en-US" sz="3400" dirty="0">
                <a:solidFill>
                  <a:srgbClr val="000000"/>
                </a:solidFill>
                <a:sym typeface="Arial" charset="0"/>
              </a:rPr>
            </a:br>
            <a:r>
              <a:rPr lang="en-US" sz="3400" dirty="0">
                <a:solidFill>
                  <a:srgbClr val="000000"/>
                </a:solidFill>
                <a:sym typeface="Arial" charset="0"/>
              </a:rPr>
              <a:t>Glory of Your love</a:t>
            </a:r>
            <a:br>
              <a:rPr lang="en-US" sz="3400" dirty="0">
                <a:solidFill>
                  <a:srgbClr val="000000"/>
                </a:solidFill>
                <a:sym typeface="Arial" charset="0"/>
              </a:rPr>
            </a:br>
            <a:r>
              <a:rPr lang="en-US" sz="3400" dirty="0">
                <a:solidFill>
                  <a:srgbClr val="000000"/>
                </a:solidFill>
                <a:sym typeface="Arial" charset="0"/>
              </a:rPr>
              <a:t>There is no shadow in Your presence</a:t>
            </a:r>
            <a:br>
              <a:rPr lang="en-US" sz="3400" dirty="0">
                <a:solidFill>
                  <a:srgbClr val="000000"/>
                </a:solidFill>
                <a:sym typeface="Arial" charset="0"/>
              </a:rPr>
            </a:b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4800" y="1352550"/>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No mortal man would dare </a:t>
            </a:r>
          </a:p>
          <a:p>
            <a:pPr algn="ctr"/>
            <a:r>
              <a:rPr lang="en-US" sz="3400" dirty="0" smtClean="0">
                <a:solidFill>
                  <a:srgbClr val="000000"/>
                </a:solidFill>
                <a:sym typeface="Arial" charset="0"/>
              </a:rPr>
              <a:t>To stand </a:t>
            </a:r>
            <a:r>
              <a:rPr lang="en-US" sz="3400" dirty="0">
                <a:solidFill>
                  <a:srgbClr val="000000"/>
                </a:solidFill>
                <a:sym typeface="Arial" charset="0"/>
              </a:rPr>
              <a:t>before Your throne</a:t>
            </a:r>
            <a:br>
              <a:rPr lang="en-US" sz="3400" dirty="0">
                <a:solidFill>
                  <a:srgbClr val="000000"/>
                </a:solidFill>
                <a:sym typeface="Arial" charset="0"/>
              </a:rPr>
            </a:br>
            <a:r>
              <a:rPr lang="en-US" sz="3400" dirty="0">
                <a:solidFill>
                  <a:srgbClr val="000000"/>
                </a:solidFill>
                <a:sym typeface="Arial" charset="0"/>
              </a:rPr>
              <a:t>Before the Holy One of heaven</a:t>
            </a:r>
            <a:br>
              <a:rPr lang="en-US" sz="3400" dirty="0">
                <a:solidFill>
                  <a:srgbClr val="000000"/>
                </a:solidFill>
                <a:sym typeface="Arial" charset="0"/>
              </a:rPr>
            </a:b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4800" y="1352550"/>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It’s only by Your blood</a:t>
            </a:r>
          </a:p>
          <a:p>
            <a:pPr algn="ctr"/>
            <a:r>
              <a:rPr lang="en-US" sz="3400" dirty="0" smtClean="0">
                <a:solidFill>
                  <a:srgbClr val="000000"/>
                </a:solidFill>
                <a:sym typeface="Arial" charset="0"/>
              </a:rPr>
              <a:t>And it’s only through Your mercy</a:t>
            </a:r>
          </a:p>
          <a:p>
            <a:pPr algn="ctr"/>
            <a:r>
              <a:rPr lang="en-US" sz="3400" dirty="0" smtClean="0">
                <a:solidFill>
                  <a:srgbClr val="000000"/>
                </a:solidFill>
                <a:sym typeface="Arial" charset="0"/>
              </a:rPr>
              <a:t>Lord, I come</a:t>
            </a:r>
            <a:endParaRPr lang="en-US" sz="3400" dirty="0">
              <a:solidFill>
                <a:srgbClr val="000000"/>
              </a:solidFill>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7503" y="1200150"/>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I bring an offering of worship to my King</a:t>
            </a:r>
            <a:br>
              <a:rPr lang="en-US" sz="3400" dirty="0" smtClean="0">
                <a:solidFill>
                  <a:srgbClr val="000000"/>
                </a:solidFill>
                <a:sym typeface="Arial" charset="0"/>
              </a:rPr>
            </a:br>
            <a:r>
              <a:rPr lang="en-US" sz="3400" dirty="0" smtClean="0">
                <a:solidFill>
                  <a:srgbClr val="000000"/>
                </a:solidFill>
                <a:sym typeface="Arial" charset="0"/>
              </a:rPr>
              <a:t>No one on earth deserves the praises that I sing</a:t>
            </a:r>
          </a:p>
          <a:p>
            <a:pPr algn="ctr"/>
            <a:r>
              <a:rPr lang="en-US" sz="3400" dirty="0" smtClean="0">
                <a:solidFill>
                  <a:srgbClr val="000000"/>
                </a:solidFill>
                <a:sym typeface="Arial" charset="0"/>
              </a:rPr>
              <a:t>Jesus may You receive the honor that You’re due</a:t>
            </a:r>
          </a:p>
          <a:p>
            <a:pPr algn="ctr"/>
            <a:r>
              <a:rPr lang="en-US" sz="3400" dirty="0" smtClean="0">
                <a:solidFill>
                  <a:srgbClr val="000000"/>
                </a:solidFill>
                <a:sym typeface="Arial" charset="0"/>
              </a:rPr>
              <a:t>O Lord I bring an offering to You</a:t>
            </a:r>
          </a:p>
          <a:p>
            <a:pPr algn="ctr"/>
            <a:r>
              <a:rPr lang="en-US" sz="3400" dirty="0" smtClean="0">
                <a:solidFill>
                  <a:srgbClr val="000000"/>
                </a:solidFill>
                <a:sym typeface="Arial" charset="0"/>
              </a:rPr>
              <a:t>(repeat)</a:t>
            </a:r>
          </a:p>
          <a:p>
            <a:pPr algn="ctr"/>
            <a:r>
              <a:rPr lang="en-US" sz="3400" dirty="0">
                <a:solidFill>
                  <a:srgbClr val="000000"/>
                </a:solidFill>
                <a:sym typeface="Arial" charset="0"/>
              </a:rPr>
              <a:t/>
            </a:r>
            <a:br>
              <a:rPr lang="en-US" sz="3400" dirty="0">
                <a:solidFill>
                  <a:srgbClr val="000000"/>
                </a:solidFill>
                <a:sym typeface="Arial" charset="0"/>
              </a:rPr>
            </a:br>
            <a:endParaRPr lang="en-US" sz="3400" dirty="0">
              <a:solidFill>
                <a:srgbClr val="000000"/>
              </a:solidFill>
              <a:sym typeface="Arial" charset="0"/>
            </a:endParaRPr>
          </a:p>
        </p:txBody>
      </p:sp>
      <p:sp>
        <p:nvSpPr>
          <p:cNvPr id="75779" name="Rectangle 3"/>
          <p:cNvSpPr>
            <a:spLocks noChangeArrowheads="1"/>
          </p:cNvSpPr>
          <p:nvPr/>
        </p:nvSpPr>
        <p:spPr bwMode="auto">
          <a:xfrm>
            <a:off x="317503" y="4583907"/>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Paul Baloche</a:t>
            </a:r>
          </a:p>
        </p:txBody>
      </p:sp>
      <p:sp>
        <p:nvSpPr>
          <p:cNvPr id="75780" name="Rectangle 4"/>
          <p:cNvSpPr>
            <a:spLocks noChangeArrowheads="1"/>
          </p:cNvSpPr>
          <p:nvPr/>
        </p:nvSpPr>
        <p:spPr bwMode="auto">
          <a:xfrm>
            <a:off x="317503" y="4762501"/>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2002 Integrity's Hosanna! Music</a:t>
            </a:r>
          </a:p>
        </p:txBody>
      </p:sp>
      <p:sp>
        <p:nvSpPr>
          <p:cNvPr id="75781" name="Rectangle 5"/>
          <p:cNvSpPr>
            <a:spLocks noChangeArrowheads="1"/>
          </p:cNvSpPr>
          <p:nvPr/>
        </p:nvSpPr>
        <p:spPr bwMode="auto">
          <a:xfrm>
            <a:off x="317503" y="4941095"/>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CCLI 78316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317503" y="238126"/>
            <a:ext cx="8493125" cy="595313"/>
          </a:xfrm>
          <a:prstGeom prst="rect">
            <a:avLst/>
          </a:prstGeom>
          <a:noFill/>
          <a:ln w="9525">
            <a:noFill/>
            <a:miter lim="800000"/>
            <a:headEnd/>
            <a:tailEnd/>
          </a:ln>
          <a:effectLst/>
        </p:spPr>
        <p:txBody>
          <a:bodyPr wrap="none" anchor="ctr"/>
          <a:lstStyle/>
          <a:p>
            <a:pPr algn="ctr"/>
            <a:r>
              <a:rPr lang="en-US" sz="3600" b="1" dirty="0">
                <a:ln>
                  <a:solidFill>
                    <a:sysClr val="windowText" lastClr="000000"/>
                  </a:solidFill>
                </a:ln>
                <a:solidFill>
                  <a:schemeClr val="bg2">
                    <a:lumMod val="90000"/>
                  </a:schemeClr>
                </a:solidFill>
                <a:sym typeface="Arial" charset="0"/>
              </a:rPr>
              <a:t>Here I Am To Worship</a:t>
            </a:r>
          </a:p>
        </p:txBody>
      </p:sp>
      <p:sp>
        <p:nvSpPr>
          <p:cNvPr id="77826"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a:solidFill>
                  <a:srgbClr val="000000"/>
                </a:solidFill>
                <a:sym typeface="Arial" charset="0"/>
              </a:rPr>
              <a:t>Light of the world</a:t>
            </a:r>
            <a:br>
              <a:rPr lang="en-US" sz="3400">
                <a:solidFill>
                  <a:srgbClr val="000000"/>
                </a:solidFill>
                <a:sym typeface="Arial" charset="0"/>
              </a:rPr>
            </a:br>
            <a:r>
              <a:rPr lang="en-US" sz="3400">
                <a:solidFill>
                  <a:srgbClr val="000000"/>
                </a:solidFill>
                <a:sym typeface="Arial" charset="0"/>
              </a:rPr>
              <a:t>You stepped down into darkness</a:t>
            </a:r>
            <a:br>
              <a:rPr lang="en-US" sz="3400">
                <a:solidFill>
                  <a:srgbClr val="000000"/>
                </a:solidFill>
                <a:sym typeface="Arial" charset="0"/>
              </a:rPr>
            </a:br>
            <a:r>
              <a:rPr lang="en-US" sz="3400">
                <a:solidFill>
                  <a:srgbClr val="000000"/>
                </a:solidFill>
                <a:sym typeface="Arial" charset="0"/>
              </a:rPr>
              <a:t>Opened my eyes let me see</a:t>
            </a:r>
            <a:br>
              <a:rPr lang="en-US" sz="3400">
                <a:solidFill>
                  <a:srgbClr val="000000"/>
                </a:solidFill>
                <a:sym typeface="Arial" charset="0"/>
              </a:rPr>
            </a:br>
            <a:r>
              <a:rPr lang="en-US" sz="3400">
                <a:solidFill>
                  <a:srgbClr val="000000"/>
                </a:solidFill>
                <a:sym typeface="Arial" charset="0"/>
              </a:rPr>
              <a:t>Beauty that made this heart adore You</a:t>
            </a:r>
            <a:br>
              <a:rPr lang="en-US" sz="3400">
                <a:solidFill>
                  <a:srgbClr val="000000"/>
                </a:solidFill>
                <a:sym typeface="Arial" charset="0"/>
              </a:rPr>
            </a:br>
            <a:r>
              <a:rPr lang="en-US" sz="3400">
                <a:solidFill>
                  <a:srgbClr val="000000"/>
                </a:solidFill>
                <a:sym typeface="Arial" charset="0"/>
              </a:rPr>
              <a:t>Hope of a life spent with You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17503" y="895350"/>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Here I am to worship</a:t>
            </a:r>
            <a:br>
              <a:rPr lang="en-US" sz="3400" dirty="0">
                <a:solidFill>
                  <a:srgbClr val="000000"/>
                </a:solidFill>
                <a:sym typeface="Arial" charset="0"/>
              </a:rPr>
            </a:br>
            <a:r>
              <a:rPr lang="en-US" sz="3400" dirty="0">
                <a:solidFill>
                  <a:srgbClr val="000000"/>
                </a:solidFill>
                <a:sym typeface="Arial" charset="0"/>
              </a:rPr>
              <a:t>Here I am to bow down</a:t>
            </a:r>
            <a:br>
              <a:rPr lang="en-US" sz="3400" dirty="0">
                <a:solidFill>
                  <a:srgbClr val="000000"/>
                </a:solidFill>
                <a:sym typeface="Arial" charset="0"/>
              </a:rPr>
            </a:br>
            <a:r>
              <a:rPr lang="en-US" sz="3400" dirty="0">
                <a:solidFill>
                  <a:srgbClr val="000000"/>
                </a:solidFill>
                <a:sym typeface="Arial" charset="0"/>
              </a:rPr>
              <a:t>Here I am to say that You're my God</a:t>
            </a:r>
            <a:br>
              <a:rPr lang="en-US" sz="3400" dirty="0">
                <a:solidFill>
                  <a:srgbClr val="000000"/>
                </a:solidFill>
                <a:sym typeface="Arial" charset="0"/>
              </a:rPr>
            </a:br>
            <a:r>
              <a:rPr lang="en-US" sz="3400" dirty="0">
                <a:solidFill>
                  <a:srgbClr val="000000"/>
                </a:solidFill>
                <a:sym typeface="Arial" charset="0"/>
              </a:rPr>
              <a:t>You're altogether lovely</a:t>
            </a:r>
            <a:br>
              <a:rPr lang="en-US" sz="3400" dirty="0">
                <a:solidFill>
                  <a:srgbClr val="000000"/>
                </a:solidFill>
                <a:sym typeface="Arial" charset="0"/>
              </a:rPr>
            </a:br>
            <a:r>
              <a:rPr lang="en-US" sz="3400" dirty="0">
                <a:solidFill>
                  <a:srgbClr val="000000"/>
                </a:solidFill>
                <a:sym typeface="Arial" charset="0"/>
              </a:rPr>
              <a:t>Altogether worthy</a:t>
            </a:r>
            <a:br>
              <a:rPr lang="en-US" sz="3400" dirty="0">
                <a:solidFill>
                  <a:srgbClr val="000000"/>
                </a:solidFill>
                <a:sym typeface="Arial" charset="0"/>
              </a:rPr>
            </a:br>
            <a:r>
              <a:rPr lang="en-US" sz="3400" dirty="0">
                <a:solidFill>
                  <a:srgbClr val="000000"/>
                </a:solidFill>
                <a:sym typeface="Arial" charset="0"/>
              </a:rPr>
              <a:t>Altogether wonderful to </a:t>
            </a:r>
            <a:r>
              <a:rPr lang="en-US" sz="3400" dirty="0" smtClean="0">
                <a:solidFill>
                  <a:srgbClr val="000000"/>
                </a:solidFill>
                <a:sym typeface="Arial" charset="0"/>
              </a:rPr>
              <a:t>me</a:t>
            </a: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King of all days oh so highly exalted</a:t>
            </a:r>
            <a:br>
              <a:rPr lang="en-US" sz="3400" dirty="0">
                <a:solidFill>
                  <a:srgbClr val="000000"/>
                </a:solidFill>
                <a:sym typeface="Arial" charset="0"/>
              </a:rPr>
            </a:br>
            <a:r>
              <a:rPr lang="en-US" sz="3400" dirty="0">
                <a:solidFill>
                  <a:srgbClr val="000000"/>
                </a:solidFill>
                <a:sym typeface="Arial" charset="0"/>
              </a:rPr>
              <a:t>Glorious in Heaven above</a:t>
            </a:r>
            <a:br>
              <a:rPr lang="en-US" sz="3400" dirty="0">
                <a:solidFill>
                  <a:srgbClr val="000000"/>
                </a:solidFill>
                <a:sym typeface="Arial" charset="0"/>
              </a:rPr>
            </a:br>
            <a:r>
              <a:rPr lang="en-US" sz="3400" dirty="0">
                <a:solidFill>
                  <a:srgbClr val="000000"/>
                </a:solidFill>
                <a:sym typeface="Arial" charset="0"/>
              </a:rPr>
              <a:t>Humbly You came to the </a:t>
            </a:r>
            <a:r>
              <a:rPr lang="en-US" sz="3400" dirty="0" smtClean="0">
                <a:solidFill>
                  <a:srgbClr val="000000"/>
                </a:solidFill>
                <a:sym typeface="Arial" charset="0"/>
              </a:rPr>
              <a:t>earth You </a:t>
            </a:r>
            <a:r>
              <a:rPr lang="en-US" sz="3400" dirty="0">
                <a:solidFill>
                  <a:srgbClr val="000000"/>
                </a:solidFill>
                <a:sym typeface="Arial" charset="0"/>
              </a:rPr>
              <a:t>created</a:t>
            </a:r>
            <a:br>
              <a:rPr lang="en-US" sz="3400" dirty="0">
                <a:solidFill>
                  <a:srgbClr val="000000"/>
                </a:solidFill>
                <a:sym typeface="Arial" charset="0"/>
              </a:rPr>
            </a:br>
            <a:r>
              <a:rPr lang="en-US" sz="3400" dirty="0">
                <a:solidFill>
                  <a:srgbClr val="000000"/>
                </a:solidFill>
                <a:sym typeface="Arial" charset="0"/>
              </a:rPr>
              <a:t>All for love's sake became poor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81000" y="1047750"/>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Here I am to worship</a:t>
            </a:r>
            <a:br>
              <a:rPr lang="en-US" sz="3400" dirty="0">
                <a:solidFill>
                  <a:srgbClr val="000000"/>
                </a:solidFill>
                <a:sym typeface="Arial" charset="0"/>
              </a:rPr>
            </a:br>
            <a:r>
              <a:rPr lang="en-US" sz="3400" dirty="0">
                <a:solidFill>
                  <a:srgbClr val="000000"/>
                </a:solidFill>
                <a:sym typeface="Arial" charset="0"/>
              </a:rPr>
              <a:t>Here I am to bow down</a:t>
            </a:r>
            <a:br>
              <a:rPr lang="en-US" sz="3400" dirty="0">
                <a:solidFill>
                  <a:srgbClr val="000000"/>
                </a:solidFill>
                <a:sym typeface="Arial" charset="0"/>
              </a:rPr>
            </a:br>
            <a:r>
              <a:rPr lang="en-US" sz="3400" dirty="0">
                <a:solidFill>
                  <a:srgbClr val="000000"/>
                </a:solidFill>
                <a:sym typeface="Arial" charset="0"/>
              </a:rPr>
              <a:t>Here I am to say that You're my God</a:t>
            </a:r>
            <a:br>
              <a:rPr lang="en-US" sz="3400" dirty="0">
                <a:solidFill>
                  <a:srgbClr val="000000"/>
                </a:solidFill>
                <a:sym typeface="Arial" charset="0"/>
              </a:rPr>
            </a:br>
            <a:r>
              <a:rPr lang="en-US" sz="3400" dirty="0">
                <a:solidFill>
                  <a:srgbClr val="000000"/>
                </a:solidFill>
                <a:sym typeface="Arial" charset="0"/>
              </a:rPr>
              <a:t>You're altogether </a:t>
            </a:r>
            <a:r>
              <a:rPr lang="en-US" sz="3400" dirty="0" smtClean="0">
                <a:solidFill>
                  <a:srgbClr val="000000"/>
                </a:solidFill>
                <a:sym typeface="Arial" charset="0"/>
              </a:rPr>
              <a:t>lovely, altogether worthy </a:t>
            </a:r>
          </a:p>
          <a:p>
            <a:pPr algn="ctr"/>
            <a:r>
              <a:rPr lang="en-US" sz="3400" dirty="0" smtClean="0">
                <a:solidFill>
                  <a:srgbClr val="000000"/>
                </a:solidFill>
                <a:sym typeface="Arial" charset="0"/>
              </a:rPr>
              <a:t>Altogether </a:t>
            </a:r>
            <a:r>
              <a:rPr lang="en-US" sz="3400" dirty="0">
                <a:solidFill>
                  <a:srgbClr val="000000"/>
                </a:solidFill>
                <a:sym typeface="Arial" charset="0"/>
              </a:rPr>
              <a:t>wonderful to </a:t>
            </a:r>
            <a:r>
              <a:rPr lang="en-US" sz="3400" dirty="0" smtClean="0">
                <a:solidFill>
                  <a:srgbClr val="000000"/>
                </a:solidFill>
                <a:sym typeface="Arial" charset="0"/>
              </a:rPr>
              <a:t>me</a:t>
            </a: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Shepherds in the fields abiding</a:t>
            </a:r>
          </a:p>
          <a:p>
            <a:pPr algn="ctr"/>
            <a:r>
              <a:rPr lang="en-US" sz="3400" dirty="0" smtClean="0">
                <a:solidFill>
                  <a:srgbClr val="000000"/>
                </a:solidFill>
                <a:sym typeface="Arial" charset="0"/>
              </a:rPr>
              <a:t>Watching over your flocks by night</a:t>
            </a:r>
          </a:p>
          <a:p>
            <a:pPr algn="ctr"/>
            <a:r>
              <a:rPr lang="en-US" sz="3400" dirty="0" smtClean="0">
                <a:solidFill>
                  <a:srgbClr val="000000"/>
                </a:solidFill>
                <a:sym typeface="Arial" charset="0"/>
              </a:rPr>
              <a:t>God with man is now residing</a:t>
            </a:r>
          </a:p>
          <a:p>
            <a:pPr algn="ctr"/>
            <a:r>
              <a:rPr lang="en-US" sz="3400" dirty="0" smtClean="0">
                <a:solidFill>
                  <a:srgbClr val="000000"/>
                </a:solidFill>
                <a:sym typeface="Arial" charset="0"/>
              </a:rPr>
              <a:t>Yonder shines the Infant Light</a:t>
            </a:r>
            <a:endParaRPr lang="en-US" sz="3400" dirty="0">
              <a:solidFill>
                <a:srgbClr val="000000"/>
              </a:solidFill>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04800" y="1047750"/>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Prince of Peace</a:t>
            </a:r>
          </a:p>
          <a:p>
            <a:pPr algn="ctr"/>
            <a:r>
              <a:rPr lang="en-US" sz="3400" dirty="0" smtClean="0">
                <a:solidFill>
                  <a:srgbClr val="000000"/>
                </a:solidFill>
                <a:sym typeface="Arial" charset="0"/>
              </a:rPr>
              <a:t>You were born in a manger</a:t>
            </a:r>
          </a:p>
          <a:p>
            <a:pPr algn="ctr"/>
            <a:r>
              <a:rPr lang="en-US" sz="3400" dirty="0" smtClean="0">
                <a:solidFill>
                  <a:srgbClr val="000000"/>
                </a:solidFill>
                <a:sym typeface="Arial" charset="0"/>
              </a:rPr>
              <a:t>Humbled, a poor baby King</a:t>
            </a:r>
          </a:p>
          <a:p>
            <a:pPr algn="ctr"/>
            <a:r>
              <a:rPr lang="en-US" sz="3400" dirty="0" smtClean="0">
                <a:solidFill>
                  <a:srgbClr val="000000"/>
                </a:solidFill>
                <a:sym typeface="Arial" charset="0"/>
              </a:rPr>
              <a:t>“Glory to God in the highest of heaven”</a:t>
            </a:r>
          </a:p>
          <a:p>
            <a:pPr algn="ctr"/>
            <a:r>
              <a:rPr lang="en-US" sz="3400" dirty="0" smtClean="0">
                <a:solidFill>
                  <a:srgbClr val="000000"/>
                </a:solidFill>
                <a:sym typeface="Arial" charset="0"/>
              </a:rPr>
              <a:t>The shepherds and angels did sing</a:t>
            </a: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04800" y="1047750"/>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Here I am to worship</a:t>
            </a:r>
            <a:br>
              <a:rPr lang="en-US" sz="3400" dirty="0">
                <a:solidFill>
                  <a:srgbClr val="000000"/>
                </a:solidFill>
                <a:sym typeface="Arial" charset="0"/>
              </a:rPr>
            </a:br>
            <a:r>
              <a:rPr lang="en-US" sz="3400" dirty="0">
                <a:solidFill>
                  <a:srgbClr val="000000"/>
                </a:solidFill>
                <a:sym typeface="Arial" charset="0"/>
              </a:rPr>
              <a:t>Here I am to bow down</a:t>
            </a:r>
            <a:br>
              <a:rPr lang="en-US" sz="3400" dirty="0">
                <a:solidFill>
                  <a:srgbClr val="000000"/>
                </a:solidFill>
                <a:sym typeface="Arial" charset="0"/>
              </a:rPr>
            </a:br>
            <a:r>
              <a:rPr lang="en-US" sz="3400" dirty="0">
                <a:solidFill>
                  <a:srgbClr val="000000"/>
                </a:solidFill>
                <a:sym typeface="Arial" charset="0"/>
              </a:rPr>
              <a:t>Here I am to say that You're my God</a:t>
            </a:r>
            <a:br>
              <a:rPr lang="en-US" sz="3400" dirty="0">
                <a:solidFill>
                  <a:srgbClr val="000000"/>
                </a:solidFill>
                <a:sym typeface="Arial" charset="0"/>
              </a:rPr>
            </a:br>
            <a:r>
              <a:rPr lang="en-US" sz="3400" dirty="0">
                <a:solidFill>
                  <a:srgbClr val="000000"/>
                </a:solidFill>
                <a:sym typeface="Arial" charset="0"/>
              </a:rPr>
              <a:t>You're altogether </a:t>
            </a:r>
            <a:r>
              <a:rPr lang="en-US" sz="3400" dirty="0" smtClean="0">
                <a:solidFill>
                  <a:srgbClr val="000000"/>
                </a:solidFill>
                <a:sym typeface="Arial" charset="0"/>
              </a:rPr>
              <a:t>lovely, altogether </a:t>
            </a:r>
            <a:r>
              <a:rPr lang="en-US" sz="3400" dirty="0">
                <a:solidFill>
                  <a:srgbClr val="000000"/>
                </a:solidFill>
                <a:sym typeface="Arial" charset="0"/>
              </a:rPr>
              <a:t>worthy</a:t>
            </a:r>
            <a:br>
              <a:rPr lang="en-US" sz="3400" dirty="0">
                <a:solidFill>
                  <a:srgbClr val="000000"/>
                </a:solidFill>
                <a:sym typeface="Arial" charset="0"/>
              </a:rPr>
            </a:br>
            <a:r>
              <a:rPr lang="en-US" sz="3400" dirty="0">
                <a:solidFill>
                  <a:srgbClr val="000000"/>
                </a:solidFill>
                <a:sym typeface="Arial" charset="0"/>
              </a:rPr>
              <a:t>Altogether wonderful to </a:t>
            </a:r>
            <a:r>
              <a:rPr lang="en-US" sz="3400" dirty="0" smtClean="0">
                <a:solidFill>
                  <a:srgbClr val="000000"/>
                </a:solidFill>
                <a:sym typeface="Arial" charset="0"/>
              </a:rPr>
              <a:t>me</a:t>
            </a:r>
            <a:endParaRPr lang="en-US" sz="3400" dirty="0">
              <a:solidFill>
                <a:srgbClr val="000000"/>
              </a:solidFill>
              <a:sym typeface="Arial" charset="0"/>
            </a:endParaRPr>
          </a:p>
        </p:txBody>
      </p:sp>
      <p:sp>
        <p:nvSpPr>
          <p:cNvPr id="90115" name="Rectangle 3"/>
          <p:cNvSpPr>
            <a:spLocks noChangeArrowheads="1"/>
          </p:cNvSpPr>
          <p:nvPr/>
        </p:nvSpPr>
        <p:spPr bwMode="auto">
          <a:xfrm>
            <a:off x="317503" y="4583907"/>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Tim Hughes</a:t>
            </a:r>
          </a:p>
        </p:txBody>
      </p:sp>
      <p:sp>
        <p:nvSpPr>
          <p:cNvPr id="90116" name="Rectangle 4"/>
          <p:cNvSpPr>
            <a:spLocks noChangeArrowheads="1"/>
          </p:cNvSpPr>
          <p:nvPr/>
        </p:nvSpPr>
        <p:spPr bwMode="auto">
          <a:xfrm>
            <a:off x="317503" y="4762501"/>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2000 Thankyou Music</a:t>
            </a:r>
          </a:p>
        </p:txBody>
      </p:sp>
      <p:sp>
        <p:nvSpPr>
          <p:cNvPr id="90117" name="Rectangle 5"/>
          <p:cNvSpPr>
            <a:spLocks noChangeArrowheads="1"/>
          </p:cNvSpPr>
          <p:nvPr/>
        </p:nvSpPr>
        <p:spPr bwMode="auto">
          <a:xfrm>
            <a:off x="317503" y="4941095"/>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CCLI 78316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317503" y="238126"/>
            <a:ext cx="8493125" cy="595313"/>
          </a:xfrm>
          <a:prstGeom prst="rect">
            <a:avLst/>
          </a:prstGeom>
          <a:noFill/>
          <a:ln w="9525">
            <a:noFill/>
            <a:miter lim="800000"/>
            <a:headEnd/>
            <a:tailEnd/>
          </a:ln>
          <a:effectLst/>
        </p:spPr>
        <p:txBody>
          <a:bodyPr wrap="none" anchor="ctr"/>
          <a:lstStyle/>
          <a:p>
            <a:pPr algn="ctr"/>
            <a:r>
              <a:rPr lang="en-US" sz="3600" b="1" dirty="0">
                <a:ln>
                  <a:solidFill>
                    <a:sysClr val="windowText" lastClr="000000"/>
                  </a:solidFill>
                </a:ln>
                <a:solidFill>
                  <a:schemeClr val="bg2">
                    <a:lumMod val="90000"/>
                  </a:schemeClr>
                </a:solidFill>
                <a:sym typeface="Arial" charset="0"/>
              </a:rPr>
              <a:t>O Come Let Us Adore Him</a:t>
            </a:r>
          </a:p>
        </p:txBody>
      </p:sp>
      <p:sp>
        <p:nvSpPr>
          <p:cNvPr id="92162"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O come let us adore Him</a:t>
            </a:r>
            <a:br>
              <a:rPr lang="en-US" sz="3400" dirty="0">
                <a:solidFill>
                  <a:srgbClr val="000000"/>
                </a:solidFill>
                <a:sym typeface="Arial" charset="0"/>
              </a:rPr>
            </a:br>
            <a:r>
              <a:rPr lang="en-US" sz="3400" dirty="0">
                <a:solidFill>
                  <a:srgbClr val="000000"/>
                </a:solidFill>
                <a:sym typeface="Arial" charset="0"/>
              </a:rPr>
              <a:t>O come let us adore Him</a:t>
            </a:r>
            <a:br>
              <a:rPr lang="en-US" sz="3400" dirty="0">
                <a:solidFill>
                  <a:srgbClr val="000000"/>
                </a:solidFill>
                <a:sym typeface="Arial" charset="0"/>
              </a:rPr>
            </a:br>
            <a:r>
              <a:rPr lang="en-US" sz="3400" dirty="0">
                <a:solidFill>
                  <a:srgbClr val="000000"/>
                </a:solidFill>
                <a:sym typeface="Arial" charset="0"/>
              </a:rPr>
              <a:t>O come let us adore Him</a:t>
            </a:r>
            <a:br>
              <a:rPr lang="en-US" sz="3400" dirty="0">
                <a:solidFill>
                  <a:srgbClr val="000000"/>
                </a:solidFill>
                <a:sym typeface="Arial" charset="0"/>
              </a:rPr>
            </a:br>
            <a:r>
              <a:rPr lang="en-US" sz="3400" dirty="0">
                <a:solidFill>
                  <a:srgbClr val="000000"/>
                </a:solidFill>
                <a:sym typeface="Arial" charset="0"/>
              </a:rPr>
              <a:t>Christ the </a:t>
            </a:r>
            <a:r>
              <a:rPr lang="en-US" sz="3400" dirty="0" smtClean="0">
                <a:solidFill>
                  <a:srgbClr val="000000"/>
                </a:solidFill>
                <a:sym typeface="Arial" charset="0"/>
              </a:rPr>
              <a:t>Lord</a:t>
            </a: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For You alone are worthy</a:t>
            </a:r>
            <a:br>
              <a:rPr lang="en-US" sz="3400" dirty="0">
                <a:solidFill>
                  <a:srgbClr val="000000"/>
                </a:solidFill>
                <a:sym typeface="Arial" charset="0"/>
              </a:rPr>
            </a:br>
            <a:r>
              <a:rPr lang="en-US" sz="3400" dirty="0">
                <a:solidFill>
                  <a:srgbClr val="000000"/>
                </a:solidFill>
                <a:sym typeface="Arial" charset="0"/>
              </a:rPr>
              <a:t>For You alone are worthy</a:t>
            </a:r>
            <a:br>
              <a:rPr lang="en-US" sz="3400" dirty="0">
                <a:solidFill>
                  <a:srgbClr val="000000"/>
                </a:solidFill>
                <a:sym typeface="Arial" charset="0"/>
              </a:rPr>
            </a:br>
            <a:r>
              <a:rPr lang="en-US" sz="3400" dirty="0">
                <a:solidFill>
                  <a:srgbClr val="000000"/>
                </a:solidFill>
                <a:sym typeface="Arial" charset="0"/>
              </a:rPr>
              <a:t>For You alone are worthy</a:t>
            </a:r>
            <a:br>
              <a:rPr lang="en-US" sz="3400" dirty="0">
                <a:solidFill>
                  <a:srgbClr val="000000"/>
                </a:solidFill>
                <a:sym typeface="Arial" charset="0"/>
              </a:rPr>
            </a:br>
            <a:r>
              <a:rPr lang="en-US" sz="3400" dirty="0">
                <a:solidFill>
                  <a:srgbClr val="000000"/>
                </a:solidFill>
                <a:sym typeface="Arial" charset="0"/>
              </a:rPr>
              <a:t>Christ the </a:t>
            </a:r>
            <a:r>
              <a:rPr lang="en-US" sz="3400" dirty="0" smtClean="0">
                <a:solidFill>
                  <a:srgbClr val="000000"/>
                </a:solidFill>
                <a:sym typeface="Arial" charset="0"/>
              </a:rPr>
              <a:t>Lord</a:t>
            </a: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a:solidFill>
                  <a:srgbClr val="000000"/>
                </a:solidFill>
                <a:sym typeface="Arial" charset="0"/>
              </a:rPr>
              <a:t>We'll give You all the glory,</a:t>
            </a:r>
            <a:br>
              <a:rPr lang="en-US" sz="3400">
                <a:solidFill>
                  <a:srgbClr val="000000"/>
                </a:solidFill>
                <a:sym typeface="Arial" charset="0"/>
              </a:rPr>
            </a:br>
            <a:r>
              <a:rPr lang="en-US" sz="3400">
                <a:solidFill>
                  <a:srgbClr val="000000"/>
                </a:solidFill>
                <a:sym typeface="Arial" charset="0"/>
              </a:rPr>
              <a:t>We'll give You all the glory,</a:t>
            </a:r>
            <a:br>
              <a:rPr lang="en-US" sz="3400">
                <a:solidFill>
                  <a:srgbClr val="000000"/>
                </a:solidFill>
                <a:sym typeface="Arial" charset="0"/>
              </a:rPr>
            </a:br>
            <a:r>
              <a:rPr lang="en-US" sz="3400">
                <a:solidFill>
                  <a:srgbClr val="000000"/>
                </a:solidFill>
                <a:sym typeface="Arial" charset="0"/>
              </a:rPr>
              <a:t>We'll give You all the glory</a:t>
            </a:r>
            <a:br>
              <a:rPr lang="en-US" sz="3400">
                <a:solidFill>
                  <a:srgbClr val="000000"/>
                </a:solidFill>
                <a:sym typeface="Arial" charset="0"/>
              </a:rPr>
            </a:br>
            <a:r>
              <a:rPr lang="en-US" sz="3400">
                <a:solidFill>
                  <a:srgbClr val="000000"/>
                </a:solidFill>
                <a:sym typeface="Arial" charset="0"/>
              </a:rPr>
              <a:t>Christ the Lord.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a:solidFill>
                  <a:srgbClr val="000000"/>
                </a:solidFill>
                <a:sym typeface="Arial" charset="0"/>
              </a:rPr>
              <a:t>O come let us adore Him</a:t>
            </a:r>
            <a:br>
              <a:rPr lang="en-US" sz="3400" dirty="0">
                <a:solidFill>
                  <a:srgbClr val="000000"/>
                </a:solidFill>
                <a:sym typeface="Arial" charset="0"/>
              </a:rPr>
            </a:br>
            <a:r>
              <a:rPr lang="en-US" sz="3400" dirty="0">
                <a:solidFill>
                  <a:srgbClr val="000000"/>
                </a:solidFill>
                <a:sym typeface="Arial" charset="0"/>
              </a:rPr>
              <a:t>O come let us adore Him</a:t>
            </a:r>
            <a:br>
              <a:rPr lang="en-US" sz="3400" dirty="0">
                <a:solidFill>
                  <a:srgbClr val="000000"/>
                </a:solidFill>
                <a:sym typeface="Arial" charset="0"/>
              </a:rPr>
            </a:br>
            <a:r>
              <a:rPr lang="en-US" sz="3400" dirty="0">
                <a:solidFill>
                  <a:srgbClr val="000000"/>
                </a:solidFill>
                <a:sym typeface="Arial" charset="0"/>
              </a:rPr>
              <a:t>O come let us adore Him</a:t>
            </a:r>
            <a:br>
              <a:rPr lang="en-US" sz="3400" dirty="0">
                <a:solidFill>
                  <a:srgbClr val="000000"/>
                </a:solidFill>
                <a:sym typeface="Arial" charset="0"/>
              </a:rPr>
            </a:br>
            <a:r>
              <a:rPr lang="en-US" sz="3400" dirty="0">
                <a:solidFill>
                  <a:srgbClr val="000000"/>
                </a:solidFill>
                <a:sym typeface="Arial" charset="0"/>
              </a:rPr>
              <a:t>Christ the </a:t>
            </a:r>
            <a:r>
              <a:rPr lang="en-US" sz="3400" dirty="0" smtClean="0">
                <a:solidFill>
                  <a:srgbClr val="000000"/>
                </a:solidFill>
                <a:sym typeface="Arial" charset="0"/>
              </a:rPr>
              <a:t>Lord</a:t>
            </a:r>
            <a:endParaRPr lang="en-US" sz="3400" dirty="0">
              <a:solidFill>
                <a:srgbClr val="000000"/>
              </a:solidFill>
              <a:sym typeface="Arial" charset="0"/>
            </a:endParaRPr>
          </a:p>
        </p:txBody>
      </p:sp>
      <p:sp>
        <p:nvSpPr>
          <p:cNvPr id="6" name="Rectangle 3"/>
          <p:cNvSpPr>
            <a:spLocks noChangeArrowheads="1"/>
          </p:cNvSpPr>
          <p:nvPr/>
        </p:nvSpPr>
        <p:spPr bwMode="auto">
          <a:xfrm>
            <a:off x="304800" y="4629150"/>
            <a:ext cx="8493125" cy="350043"/>
          </a:xfrm>
          <a:prstGeom prst="rect">
            <a:avLst/>
          </a:prstGeom>
          <a:noFill/>
          <a:ln w="9525">
            <a:noFill/>
            <a:miter lim="800000"/>
            <a:headEnd/>
            <a:tailEnd/>
          </a:ln>
          <a:effectLst/>
        </p:spPr>
        <p:txBody>
          <a:bodyPr wrap="none" anchor="ctr"/>
          <a:lstStyle/>
          <a:p>
            <a:pPr algn="ctr"/>
            <a:r>
              <a:rPr lang="en-US" sz="1200" dirty="0">
                <a:solidFill>
                  <a:schemeClr val="bg2">
                    <a:lumMod val="90000"/>
                  </a:schemeClr>
                </a:solidFill>
                <a:sym typeface="Arial" charset="0"/>
              </a:rPr>
              <a:t>Teri Bryant, Frederick </a:t>
            </a:r>
            <a:r>
              <a:rPr lang="en-US" sz="1200" dirty="0" err="1">
                <a:solidFill>
                  <a:schemeClr val="bg2">
                    <a:lumMod val="90000"/>
                  </a:schemeClr>
                </a:solidFill>
                <a:sym typeface="Arial" charset="0"/>
              </a:rPr>
              <a:t>Oakeley</a:t>
            </a:r>
            <a:r>
              <a:rPr lang="en-US" sz="1200" dirty="0">
                <a:solidFill>
                  <a:schemeClr val="bg2">
                    <a:lumMod val="90000"/>
                  </a:schemeClr>
                </a:solidFill>
                <a:sym typeface="Arial" charset="0"/>
              </a:rPr>
              <a:t>, Matt Redman, John Francis Wade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1858"/>
            <a:ext cx="9144000" cy="20774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500" b="1" spc="50" dirty="0" smtClean="0">
                <a:ln w="3175">
                  <a:solidFill>
                    <a:schemeClr val="accent6">
                      <a:lumMod val="75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rable" pitchFamily="66" charset="0"/>
              </a:rPr>
              <a:t>The Light </a:t>
            </a:r>
            <a:r>
              <a:rPr lang="en-US" sz="7500" b="1" spc="50" dirty="0" smtClean="0">
                <a:ln w="3175">
                  <a:solidFill>
                    <a:schemeClr val="bg1">
                      <a:lumMod val="95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7500" b="1" spc="50" dirty="0" smtClean="0">
                <a:ln w="3175">
                  <a:solidFill>
                    <a:schemeClr val="accent6">
                      <a:lumMod val="75000"/>
                    </a:schemeClr>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orable" pitchFamily="66" charset="0"/>
              </a:rPr>
              <a:t>of the</a:t>
            </a:r>
          </a:p>
          <a:p>
            <a:pPr algn="ctr"/>
            <a:r>
              <a:rPr lang="en-US" sz="5400" b="1" spc="50" dirty="0" smtClean="0">
                <a:ln w="3175"/>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5400" b="1" spc="50" dirty="0">
              <a:ln w="3175"/>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2118811" y="3257550"/>
            <a:ext cx="5181227" cy="163121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0000" b="1" spc="50" dirty="0" smtClean="0">
                <a:ln w="3175">
                  <a:solidFill>
                    <a:schemeClr val="accent6">
                      <a:lumMod val="75000"/>
                    </a:schemeClr>
                  </a:solidFill>
                </a:ln>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latin typeface="Adorable" pitchFamily="66" charset="0"/>
              </a:rPr>
              <a:t>WORLD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7150"/>
            <a:ext cx="8686800" cy="2185214"/>
          </a:xfrm>
          <a:prstGeom prst="rect">
            <a:avLst/>
          </a:prstGeom>
          <a:noFill/>
        </p:spPr>
        <p:txBody>
          <a:bodyPr wrap="square" rtlCol="0">
            <a:spAutoFit/>
          </a:bodyPr>
          <a:lstStyle/>
          <a:p>
            <a:pPr>
              <a:lnSpc>
                <a:spcPct val="150000"/>
              </a:lnSpc>
            </a:pPr>
            <a:endParaRPr lang="en-US" sz="3400" dirty="0" smtClean="0">
              <a:latin typeface="Adobe Caslon Pro Bold" pitchFamily="18" charset="0"/>
              <a:cs typeface="Adobe Hebrew" pitchFamily="18" charset="-79"/>
            </a:endParaRPr>
          </a:p>
          <a:p>
            <a:pPr>
              <a:lnSpc>
                <a:spcPct val="150000"/>
              </a:lnSpc>
            </a:pPr>
            <a:r>
              <a:rPr lang="en-US" sz="3400" dirty="0" smtClean="0">
                <a:latin typeface="Adobe Caslon Pro Bold" pitchFamily="18" charset="0"/>
                <a:cs typeface="Adobe Hebrew" pitchFamily="18" charset="-79"/>
              </a:rPr>
              <a:t>     LIGHT…the </a:t>
            </a:r>
            <a:r>
              <a:rPr lang="en-US" sz="3400" u="sng" dirty="0" smtClean="0">
                <a:latin typeface="Adobe Caslon Pro Bold" pitchFamily="18" charset="0"/>
                <a:cs typeface="Adobe Hebrew" pitchFamily="18" charset="-79"/>
              </a:rPr>
              <a:t>MISSION</a:t>
            </a:r>
            <a:r>
              <a:rPr lang="en-US" sz="3400" dirty="0" smtClean="0">
                <a:latin typeface="Adobe Caslon Pro Bold" pitchFamily="18" charset="0"/>
                <a:cs typeface="Adobe Hebrew" pitchFamily="18" charset="-79"/>
              </a:rPr>
              <a:t> of the MESSIAH</a:t>
            </a:r>
          </a:p>
          <a:p>
            <a:r>
              <a:rPr lang="en-US" sz="3400" dirty="0" smtClean="0"/>
              <a:t>	</a:t>
            </a:r>
            <a:endParaRPr lang="en-US" sz="3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285750"/>
            <a:ext cx="8839200" cy="3447098"/>
          </a:xfrm>
          <a:prstGeom prst="rect">
            <a:avLst/>
          </a:prstGeom>
        </p:spPr>
        <p:txBody>
          <a:bodyPr wrap="square">
            <a:spAutoFit/>
          </a:bodyPr>
          <a:lstStyle/>
          <a:p>
            <a:r>
              <a:rPr lang="en-US" sz="3400" dirty="0" smtClean="0">
                <a:latin typeface="Adobe Caslon Pro Bold" pitchFamily="18" charset="0"/>
              </a:rPr>
              <a:t>I, the LORD, have called you in righteousness; </a:t>
            </a:r>
            <a:br>
              <a:rPr lang="en-US" sz="3400" dirty="0" smtClean="0">
                <a:latin typeface="Adobe Caslon Pro Bold" pitchFamily="18" charset="0"/>
              </a:rPr>
            </a:br>
            <a:r>
              <a:rPr lang="en-US" sz="3400" dirty="0" smtClean="0">
                <a:latin typeface="Adobe Caslon Pro Bold" pitchFamily="18" charset="0"/>
              </a:rPr>
              <a:t>I will take hold of your hand. I will keep you and will make you to be a covenant for the people </a:t>
            </a:r>
            <a:br>
              <a:rPr lang="en-US" sz="3400" dirty="0" smtClean="0">
                <a:latin typeface="Adobe Caslon Pro Bold" pitchFamily="18" charset="0"/>
              </a:rPr>
            </a:br>
            <a:r>
              <a:rPr lang="en-US" sz="3400" dirty="0" smtClean="0">
                <a:latin typeface="Adobe Caslon Pro Bold" pitchFamily="18" charset="0"/>
              </a:rPr>
              <a:t>and a </a:t>
            </a:r>
            <a:r>
              <a:rPr lang="en-US" sz="3400" i="1" dirty="0" smtClean="0">
                <a:latin typeface="Adobe Caslon Pro Bold" pitchFamily="18" charset="0"/>
              </a:rPr>
              <a:t>light</a:t>
            </a:r>
            <a:r>
              <a:rPr lang="en-US" sz="3400" dirty="0" smtClean="0">
                <a:latin typeface="Adobe Caslon Pro Bold" pitchFamily="18" charset="0"/>
              </a:rPr>
              <a:t> for the Gentiles.</a:t>
            </a:r>
          </a:p>
          <a:p>
            <a:endParaRPr lang="en-US" sz="2500" dirty="0" smtClean="0">
              <a:latin typeface="Adobe Caslon Pro Bold" pitchFamily="18" charset="0"/>
            </a:endParaRPr>
          </a:p>
          <a:p>
            <a:endParaRPr lang="en-US" sz="2500" dirty="0" smtClean="0">
              <a:latin typeface="Adobe Caslon Pro Bold" pitchFamily="18" charset="0"/>
            </a:endParaRPr>
          </a:p>
          <a:p>
            <a:pPr algn="r"/>
            <a:r>
              <a:rPr lang="en-US" sz="3200" dirty="0" smtClean="0">
                <a:latin typeface="Adobe Caslon Pro Bold" pitchFamily="18" charset="0"/>
              </a:rPr>
              <a:t>Isaiah 42:6</a:t>
            </a:r>
            <a:endParaRPr lang="en-US" sz="3200" dirty="0">
              <a:latin typeface="Adobe Caslon Pro Bol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Come and worship, come and worship</a:t>
            </a:r>
          </a:p>
          <a:p>
            <a:pPr algn="ctr"/>
            <a:r>
              <a:rPr lang="en-US" sz="3400" dirty="0" smtClean="0">
                <a:solidFill>
                  <a:srgbClr val="000000"/>
                </a:solidFill>
                <a:sym typeface="Arial" charset="0"/>
              </a:rPr>
              <a:t>Come and worship Christ the newborn King</a:t>
            </a:r>
          </a:p>
          <a:p>
            <a:pPr algn="ctr"/>
            <a:r>
              <a:rPr lang="en-US" sz="3400" dirty="0" smtClean="0">
                <a:solidFill>
                  <a:srgbClr val="000000"/>
                </a:solidFill>
                <a:sym typeface="Arial" charset="0"/>
              </a:rPr>
              <a:t>Come and worship, come and worship</a:t>
            </a:r>
          </a:p>
          <a:p>
            <a:pPr algn="ctr"/>
            <a:r>
              <a:rPr lang="en-US" sz="3400" dirty="0" smtClean="0">
                <a:solidFill>
                  <a:srgbClr val="000000"/>
                </a:solidFill>
                <a:sym typeface="Arial" charset="0"/>
              </a:rPr>
              <a:t>Come and worship Christ the newborn King</a:t>
            </a:r>
            <a:endParaRPr lang="en-US" sz="3400" dirty="0">
              <a:solidFill>
                <a:srgbClr val="000000"/>
              </a:solidFill>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285750"/>
            <a:ext cx="8534400" cy="2431435"/>
          </a:xfrm>
          <a:prstGeom prst="rect">
            <a:avLst/>
          </a:prstGeom>
        </p:spPr>
        <p:txBody>
          <a:bodyPr wrap="square">
            <a:spAutoFit/>
          </a:bodyPr>
          <a:lstStyle/>
          <a:p>
            <a:r>
              <a:rPr lang="en-US" sz="3400" dirty="0" smtClean="0">
                <a:latin typeface="Adobe Caslon Pro Bold" pitchFamily="18" charset="0"/>
              </a:rPr>
              <a:t>“… I will also make you a </a:t>
            </a:r>
            <a:r>
              <a:rPr lang="en-US" sz="3400" i="1" dirty="0" smtClean="0">
                <a:latin typeface="Adobe Caslon Pro Bold" pitchFamily="18" charset="0"/>
              </a:rPr>
              <a:t>light</a:t>
            </a:r>
            <a:r>
              <a:rPr lang="en-US" sz="3400" dirty="0" smtClean="0">
                <a:latin typeface="Adobe Caslon Pro Bold" pitchFamily="18" charset="0"/>
              </a:rPr>
              <a:t> for the Gentiles, that my salvation may reach to the ends of the earth.”</a:t>
            </a:r>
          </a:p>
          <a:p>
            <a:endParaRPr lang="en-US" dirty="0" smtClean="0">
              <a:latin typeface="Adobe Caslon Pro Bold" pitchFamily="18" charset="0"/>
            </a:endParaRPr>
          </a:p>
          <a:p>
            <a:pPr algn="r"/>
            <a:r>
              <a:rPr lang="en-US" sz="3200" dirty="0" smtClean="0">
                <a:latin typeface="Adobe Caslon Pro Bold" pitchFamily="18" charset="0"/>
              </a:rPr>
              <a:t>Isaiah 49:6</a:t>
            </a:r>
            <a:endParaRPr lang="en-US" sz="3200" dirty="0">
              <a:latin typeface="Adobe Caslon Pro Bold"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285750"/>
            <a:ext cx="8686800" cy="3754874"/>
          </a:xfrm>
          <a:prstGeom prst="rect">
            <a:avLst/>
          </a:prstGeom>
          <a:noFill/>
        </p:spPr>
        <p:txBody>
          <a:bodyPr wrap="square" rtlCol="0">
            <a:spAutoFit/>
          </a:bodyPr>
          <a:lstStyle/>
          <a:p>
            <a:r>
              <a:rPr lang="en-US" sz="3400" dirty="0" smtClean="0">
                <a:latin typeface="Adobe Caslon Pro Bold" pitchFamily="18" charset="0"/>
              </a:rPr>
              <a:t>If sinners will be damned, at least let them leap to hell over our bodies. And if they will perish, let them perish with our arms about their knees, imploring them to stay. If hell must be filled let not one go there unwarned or not prayed for.</a:t>
            </a:r>
          </a:p>
          <a:p>
            <a:pPr algn="r"/>
            <a:r>
              <a:rPr lang="en-US" sz="3400" dirty="0" smtClean="0">
                <a:latin typeface="Adobe Caslon Pro Bold" pitchFamily="18" charset="0"/>
              </a:rPr>
              <a:t>Charles Spurgeon</a:t>
            </a:r>
            <a:endParaRPr lang="en-US" sz="3400" dirty="0">
              <a:latin typeface="Adobe Caslon Pro Bold"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7150"/>
            <a:ext cx="8686800" cy="2185214"/>
          </a:xfrm>
          <a:prstGeom prst="rect">
            <a:avLst/>
          </a:prstGeom>
          <a:noFill/>
        </p:spPr>
        <p:txBody>
          <a:bodyPr wrap="square" rtlCol="0">
            <a:spAutoFit/>
          </a:bodyPr>
          <a:lstStyle/>
          <a:p>
            <a:pPr>
              <a:lnSpc>
                <a:spcPct val="150000"/>
              </a:lnSpc>
            </a:pPr>
            <a:r>
              <a:rPr lang="en-US" sz="3400" dirty="0" smtClean="0">
                <a:latin typeface="Adobe Caslon Pro Bold" pitchFamily="18" charset="0"/>
                <a:cs typeface="Adobe Hebrew" pitchFamily="18" charset="-79"/>
              </a:rPr>
              <a:t>LIGHT…the </a:t>
            </a:r>
            <a:r>
              <a:rPr lang="en-US" sz="3400" u="sng" dirty="0" smtClean="0">
                <a:latin typeface="Adobe Caslon Pro Bold" pitchFamily="18" charset="0"/>
                <a:cs typeface="Adobe Hebrew" pitchFamily="18" charset="-79"/>
              </a:rPr>
              <a:t>MISSION</a:t>
            </a:r>
            <a:r>
              <a:rPr lang="en-US" sz="3400" dirty="0" smtClean="0">
                <a:latin typeface="Adobe Caslon Pro Bold" pitchFamily="18" charset="0"/>
                <a:cs typeface="Adobe Hebrew" pitchFamily="18" charset="-79"/>
              </a:rPr>
              <a:t> of the MESSIAH</a:t>
            </a:r>
          </a:p>
          <a:p>
            <a:pPr>
              <a:lnSpc>
                <a:spcPct val="150000"/>
              </a:lnSpc>
            </a:pPr>
            <a:r>
              <a:rPr lang="en-US" sz="3400" dirty="0" smtClean="0">
                <a:latin typeface="Adobe Caslon Pro Bold" pitchFamily="18" charset="0"/>
                <a:cs typeface="Adobe Hebrew" pitchFamily="18" charset="-79"/>
              </a:rPr>
              <a:t>     		…the LIGHT </a:t>
            </a:r>
            <a:r>
              <a:rPr lang="en-US" sz="3400" u="sng" dirty="0" smtClean="0">
                <a:latin typeface="Adobe Caslon Pro Bold" pitchFamily="18" charset="0"/>
                <a:cs typeface="Adobe Hebrew" pitchFamily="18" charset="-79"/>
              </a:rPr>
              <a:t>REVEALED</a:t>
            </a:r>
          </a:p>
          <a:p>
            <a:r>
              <a:rPr lang="en-US" sz="3400" dirty="0" smtClean="0"/>
              <a:t>	</a:t>
            </a:r>
            <a:endParaRPr lang="en-US" sz="3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0" y="285750"/>
            <a:ext cx="8153400" cy="3139321"/>
          </a:xfrm>
          <a:prstGeom prst="rect">
            <a:avLst/>
          </a:prstGeom>
        </p:spPr>
        <p:txBody>
          <a:bodyPr wrap="square">
            <a:spAutoFit/>
          </a:bodyPr>
          <a:lstStyle/>
          <a:p>
            <a:pPr algn="ctr"/>
            <a:r>
              <a:rPr lang="en-US" sz="3400" dirty="0" smtClean="0">
                <a:latin typeface="Adobe Caslon Pro Bold" pitchFamily="18" charset="0"/>
              </a:rPr>
              <a:t>The true </a:t>
            </a:r>
            <a:r>
              <a:rPr lang="en-US" sz="3400" i="1" dirty="0" smtClean="0">
                <a:latin typeface="Adobe Caslon Pro Bold" pitchFamily="18" charset="0"/>
              </a:rPr>
              <a:t>light</a:t>
            </a:r>
            <a:r>
              <a:rPr lang="en-US" sz="3400" dirty="0" smtClean="0">
                <a:latin typeface="Adobe Caslon Pro Bold" pitchFamily="18" charset="0"/>
              </a:rPr>
              <a:t> that gives </a:t>
            </a:r>
          </a:p>
          <a:p>
            <a:pPr algn="ctr"/>
            <a:r>
              <a:rPr lang="en-US" sz="3400" i="1" dirty="0" smtClean="0">
                <a:latin typeface="Adobe Caslon Pro Bold" pitchFamily="18" charset="0"/>
              </a:rPr>
              <a:t>light</a:t>
            </a:r>
            <a:r>
              <a:rPr lang="en-US" sz="3400" dirty="0" smtClean="0">
                <a:latin typeface="Adobe Caslon Pro Bold" pitchFamily="18" charset="0"/>
              </a:rPr>
              <a:t> to everyone </a:t>
            </a:r>
          </a:p>
          <a:p>
            <a:pPr algn="ctr"/>
            <a:r>
              <a:rPr lang="en-US" sz="3400" dirty="0" smtClean="0">
                <a:latin typeface="Adobe Caslon Pro Bold" pitchFamily="18" charset="0"/>
              </a:rPr>
              <a:t>was coming into the world.</a:t>
            </a:r>
          </a:p>
          <a:p>
            <a:pPr algn="ctr"/>
            <a:endParaRPr lang="en-US" sz="3200" dirty="0" smtClean="0">
              <a:latin typeface="Adobe Caslon Pro Bold" pitchFamily="18" charset="0"/>
            </a:endParaRPr>
          </a:p>
          <a:p>
            <a:pPr algn="ctr"/>
            <a:endParaRPr lang="en-US" sz="3200" dirty="0" smtClean="0">
              <a:latin typeface="Adobe Caslon Pro Bold" pitchFamily="18" charset="0"/>
            </a:endParaRPr>
          </a:p>
          <a:p>
            <a:pPr algn="r"/>
            <a:r>
              <a:rPr lang="en-US" sz="3200" dirty="0" smtClean="0">
                <a:latin typeface="Adobe Caslon Pro Bold" pitchFamily="18" charset="0"/>
              </a:rPr>
              <a:t>John 1:9</a:t>
            </a:r>
            <a:endParaRPr lang="en-US" sz="3200" dirty="0">
              <a:latin typeface="Adobe Caslon Pro Bold"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lamp lighter.jpg"/>
          <p:cNvPicPr>
            <a:picLocks noChangeAspect="1"/>
          </p:cNvPicPr>
          <p:nvPr/>
        </p:nvPicPr>
        <p:blipFill>
          <a:blip r:embed="rId3" cstate="print"/>
          <a:srcRect l="14452" t="3334" r="19484" b="1667"/>
          <a:stretch>
            <a:fillRect/>
          </a:stretch>
        </p:blipFill>
        <p:spPr>
          <a:xfrm>
            <a:off x="3200400" y="209550"/>
            <a:ext cx="2596147" cy="46243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438150"/>
            <a:ext cx="7772400" cy="2708434"/>
          </a:xfrm>
          <a:prstGeom prst="rect">
            <a:avLst/>
          </a:prstGeom>
          <a:noFill/>
        </p:spPr>
        <p:txBody>
          <a:bodyPr wrap="square" rtlCol="0">
            <a:spAutoFit/>
          </a:bodyPr>
          <a:lstStyle/>
          <a:p>
            <a:pPr algn="ctr"/>
            <a:r>
              <a:rPr lang="en-US" sz="3400" dirty="0" smtClean="0">
                <a:latin typeface="Adobe Caslon Pro Bold" pitchFamily="18" charset="0"/>
              </a:rPr>
              <a:t>On Christmas, </a:t>
            </a:r>
          </a:p>
          <a:p>
            <a:pPr algn="ctr"/>
            <a:r>
              <a:rPr lang="en-US" sz="3400" dirty="0" smtClean="0">
                <a:latin typeface="Adobe Caslon Pro Bold" pitchFamily="18" charset="0"/>
              </a:rPr>
              <a:t>earth wonders at the</a:t>
            </a:r>
          </a:p>
          <a:p>
            <a:pPr algn="ctr"/>
            <a:r>
              <a:rPr lang="en-US" sz="3400" dirty="0" smtClean="0">
                <a:latin typeface="Adobe Caslon Pro Bold" pitchFamily="18" charset="0"/>
              </a:rPr>
              <a:t> new light in the heavens, </a:t>
            </a:r>
          </a:p>
          <a:p>
            <a:pPr algn="ctr"/>
            <a:r>
              <a:rPr lang="en-US" sz="3400" dirty="0" smtClean="0">
                <a:latin typeface="Adobe Caslon Pro Bold" pitchFamily="18" charset="0"/>
              </a:rPr>
              <a:t>heaven wonders at the </a:t>
            </a:r>
          </a:p>
          <a:p>
            <a:pPr algn="ctr"/>
            <a:r>
              <a:rPr lang="en-US" sz="3400" dirty="0" smtClean="0">
                <a:latin typeface="Adobe Caslon Pro Bold" pitchFamily="18" charset="0"/>
              </a:rPr>
              <a:t>new light on the earth.</a:t>
            </a:r>
            <a:endParaRPr lang="en-US" sz="3400" dirty="0">
              <a:latin typeface="Adobe Caslon Pro Bold"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285750"/>
            <a:ext cx="8458200" cy="3477875"/>
          </a:xfrm>
          <a:prstGeom prst="rect">
            <a:avLst/>
          </a:prstGeom>
        </p:spPr>
        <p:txBody>
          <a:bodyPr wrap="square">
            <a:spAutoFit/>
          </a:bodyPr>
          <a:lstStyle/>
          <a:p>
            <a:pPr algn="ctr"/>
            <a:r>
              <a:rPr lang="en-US" sz="3400" dirty="0" smtClean="0">
                <a:latin typeface="Adobe Caslon Pro Bold" pitchFamily="18" charset="0"/>
              </a:rPr>
              <a:t>When Jesus spoke again to the people, </a:t>
            </a:r>
          </a:p>
          <a:p>
            <a:pPr algn="ctr"/>
            <a:r>
              <a:rPr lang="en-US" sz="3400" dirty="0" smtClean="0">
                <a:latin typeface="Adobe Caslon Pro Bold" pitchFamily="18" charset="0"/>
              </a:rPr>
              <a:t>he said, “I am the </a:t>
            </a:r>
            <a:r>
              <a:rPr lang="en-US" sz="3400" i="1" dirty="0" smtClean="0">
                <a:latin typeface="Adobe Caslon Pro Bold" pitchFamily="18" charset="0"/>
              </a:rPr>
              <a:t>light</a:t>
            </a:r>
            <a:r>
              <a:rPr lang="en-US" sz="3400" dirty="0" smtClean="0">
                <a:latin typeface="Adobe Caslon Pro Bold" pitchFamily="18" charset="0"/>
              </a:rPr>
              <a:t> of the world. </a:t>
            </a:r>
          </a:p>
          <a:p>
            <a:pPr algn="ctr"/>
            <a:r>
              <a:rPr lang="en-US" sz="3400" dirty="0" smtClean="0">
                <a:latin typeface="Adobe Caslon Pro Bold" pitchFamily="18" charset="0"/>
              </a:rPr>
              <a:t>Whoever follows me will never walk in darkness, but will have the </a:t>
            </a:r>
            <a:r>
              <a:rPr lang="en-US" sz="3400" i="1" dirty="0" smtClean="0">
                <a:latin typeface="Adobe Caslon Pro Bold" pitchFamily="18" charset="0"/>
              </a:rPr>
              <a:t>light</a:t>
            </a:r>
            <a:r>
              <a:rPr lang="en-US" sz="3400" dirty="0" smtClean="0">
                <a:latin typeface="Adobe Caslon Pro Bold" pitchFamily="18" charset="0"/>
              </a:rPr>
              <a:t> of life.”</a:t>
            </a:r>
          </a:p>
          <a:p>
            <a:pPr algn="ctr"/>
            <a:endParaRPr lang="en-US" sz="3200" dirty="0" smtClean="0">
              <a:latin typeface="Adobe Caslon Pro Bold" pitchFamily="18" charset="0"/>
            </a:endParaRPr>
          </a:p>
          <a:p>
            <a:pPr algn="ctr"/>
            <a:endParaRPr lang="en-US" dirty="0" smtClean="0">
              <a:latin typeface="Adobe Caslon Pro Bold" pitchFamily="18" charset="0"/>
            </a:endParaRPr>
          </a:p>
          <a:p>
            <a:pPr algn="r"/>
            <a:r>
              <a:rPr lang="en-US" sz="3200" dirty="0" smtClean="0">
                <a:latin typeface="Adobe Caslon Pro Bold" pitchFamily="18" charset="0"/>
              </a:rPr>
              <a:t>John 8:12</a:t>
            </a:r>
            <a:endParaRPr lang="en-US" sz="3200" dirty="0">
              <a:latin typeface="Adobe Caslon Pro Bold"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7150"/>
            <a:ext cx="8686800" cy="3754874"/>
          </a:xfrm>
          <a:prstGeom prst="rect">
            <a:avLst/>
          </a:prstGeom>
          <a:noFill/>
        </p:spPr>
        <p:txBody>
          <a:bodyPr wrap="square" rtlCol="0">
            <a:spAutoFit/>
          </a:bodyPr>
          <a:lstStyle/>
          <a:p>
            <a:pPr>
              <a:lnSpc>
                <a:spcPct val="150000"/>
              </a:lnSpc>
            </a:pPr>
            <a:endParaRPr lang="en-US" sz="3400" dirty="0" smtClean="0">
              <a:latin typeface="Adobe Caslon Pro Bold" pitchFamily="18" charset="0"/>
              <a:cs typeface="Adobe Hebrew" pitchFamily="18" charset="-79"/>
            </a:endParaRPr>
          </a:p>
          <a:p>
            <a:pPr>
              <a:lnSpc>
                <a:spcPct val="150000"/>
              </a:lnSpc>
            </a:pPr>
            <a:r>
              <a:rPr lang="en-US" sz="3400" dirty="0" smtClean="0">
                <a:latin typeface="Adobe Caslon Pro Bold" pitchFamily="18" charset="0"/>
                <a:cs typeface="Adobe Hebrew" pitchFamily="18" charset="-79"/>
              </a:rPr>
              <a:t>     LIGHT…the </a:t>
            </a:r>
            <a:r>
              <a:rPr lang="en-US" sz="3400" u="sng" dirty="0" smtClean="0">
                <a:latin typeface="Adobe Caslon Pro Bold" pitchFamily="18" charset="0"/>
                <a:cs typeface="Adobe Hebrew" pitchFamily="18" charset="-79"/>
              </a:rPr>
              <a:t>MISSION</a:t>
            </a:r>
            <a:r>
              <a:rPr lang="en-US" sz="3400" dirty="0" smtClean="0">
                <a:latin typeface="Adobe Caslon Pro Bold" pitchFamily="18" charset="0"/>
                <a:cs typeface="Adobe Hebrew" pitchFamily="18" charset="-79"/>
              </a:rPr>
              <a:t> of the MESSIAH</a:t>
            </a:r>
          </a:p>
          <a:p>
            <a:pPr>
              <a:lnSpc>
                <a:spcPct val="150000"/>
              </a:lnSpc>
            </a:pPr>
            <a:r>
              <a:rPr lang="en-US" sz="3400" dirty="0" smtClean="0">
                <a:latin typeface="Adobe Caslon Pro Bold" pitchFamily="18" charset="0"/>
                <a:cs typeface="Adobe Hebrew" pitchFamily="18" charset="-79"/>
              </a:rPr>
              <a:t>    		 …the LIGHT </a:t>
            </a:r>
            <a:r>
              <a:rPr lang="en-US" sz="3400" u="sng" dirty="0" smtClean="0">
                <a:latin typeface="Adobe Caslon Pro Bold" pitchFamily="18" charset="0"/>
                <a:cs typeface="Adobe Hebrew" pitchFamily="18" charset="-79"/>
              </a:rPr>
              <a:t>REVEALED</a:t>
            </a:r>
          </a:p>
          <a:p>
            <a:pPr>
              <a:lnSpc>
                <a:spcPct val="150000"/>
              </a:lnSpc>
            </a:pPr>
            <a:r>
              <a:rPr lang="en-US" sz="3400" dirty="0" smtClean="0">
                <a:latin typeface="Adobe Caslon Pro Bold" pitchFamily="18" charset="0"/>
                <a:cs typeface="Adobe Hebrew" pitchFamily="18" charset="-79"/>
              </a:rPr>
              <a:t>     			…the LIGHT </a:t>
            </a:r>
            <a:r>
              <a:rPr lang="en-US" sz="3400" u="sng" dirty="0" smtClean="0">
                <a:latin typeface="Adobe Caslon Pro Bold" pitchFamily="18" charset="0"/>
                <a:cs typeface="Adobe Hebrew" pitchFamily="18" charset="-79"/>
              </a:rPr>
              <a:t>REJECTED</a:t>
            </a:r>
          </a:p>
          <a:p>
            <a:r>
              <a:rPr lang="en-US" sz="3400" dirty="0" smtClean="0"/>
              <a:t>	</a:t>
            </a:r>
            <a:endParaRPr lang="en-US" sz="3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179546"/>
            <a:ext cx="9906000" cy="2385268"/>
          </a:xfrm>
          <a:prstGeom prst="rect">
            <a:avLst/>
          </a:prstGeom>
          <a:noFill/>
        </p:spPr>
        <p:txBody>
          <a:bodyPr wrap="square" rtlCol="0">
            <a:spAutoFit/>
          </a:bodyPr>
          <a:lstStyle/>
          <a:p>
            <a:pPr>
              <a:spcAft>
                <a:spcPts val="600"/>
              </a:spcAft>
            </a:pPr>
            <a:r>
              <a:rPr lang="en-US" sz="3400" dirty="0" smtClean="0">
                <a:latin typeface="Adobe Caslon Pro Bold" pitchFamily="18" charset="0"/>
                <a:cs typeface="Adobe Hebrew" pitchFamily="18" charset="-79"/>
              </a:rPr>
              <a:t>the LIGHT…RESPONDING TO           </a:t>
            </a:r>
          </a:p>
          <a:p>
            <a:pPr>
              <a:spcAft>
                <a:spcPts val="600"/>
              </a:spcAft>
            </a:pPr>
            <a:r>
              <a:rPr lang="en-US" sz="3300" dirty="0" smtClean="0">
                <a:latin typeface="Adobe Caslon Pro Bold" pitchFamily="18" charset="0"/>
                <a:cs typeface="Adobe Hebrew" pitchFamily="18" charset="-79"/>
              </a:rPr>
              <a:t>     ~</a:t>
            </a:r>
            <a:r>
              <a:rPr lang="en-US" sz="3300" u="sng" dirty="0" smtClean="0">
                <a:latin typeface="Adobe Caslon Pro Bold" pitchFamily="18" charset="0"/>
                <a:cs typeface="Adobe Hebrew" pitchFamily="18" charset="-79"/>
              </a:rPr>
              <a:t>PRAY</a:t>
            </a:r>
            <a:r>
              <a:rPr lang="en-US" sz="3300" dirty="0" smtClean="0">
                <a:latin typeface="Adobe Caslon Pro Bold" pitchFamily="18" charset="0"/>
                <a:cs typeface="Adobe Hebrew" pitchFamily="18" charset="-79"/>
              </a:rPr>
              <a:t> that BLIND EYES would be OPENED</a:t>
            </a:r>
          </a:p>
          <a:p>
            <a:pPr>
              <a:spcAft>
                <a:spcPts val="600"/>
              </a:spcAft>
            </a:pPr>
            <a:r>
              <a:rPr lang="en-US" sz="3300" dirty="0" smtClean="0">
                <a:latin typeface="Adobe Caslon Pro Bold" pitchFamily="18" charset="0"/>
                <a:cs typeface="Adobe Hebrew" pitchFamily="18" charset="-79"/>
              </a:rPr>
              <a:t>     </a:t>
            </a:r>
            <a:endParaRPr lang="en-US" sz="3300" u="sng" dirty="0" smtClean="0">
              <a:latin typeface="Adobe Caslon Pro Bold" pitchFamily="18" charset="0"/>
              <a:cs typeface="Adobe Hebrew" pitchFamily="18" charset="-79"/>
            </a:endParaRPr>
          </a:p>
          <a:p>
            <a:r>
              <a:rPr lang="en-US" sz="3400" dirty="0" smtClean="0"/>
              <a:t>	</a:t>
            </a:r>
            <a:endParaRPr lang="en-US" sz="3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1000" y="285750"/>
            <a:ext cx="8534400" cy="3477875"/>
          </a:xfrm>
          <a:prstGeom prst="rect">
            <a:avLst/>
          </a:prstGeom>
        </p:spPr>
        <p:txBody>
          <a:bodyPr wrap="square">
            <a:spAutoFit/>
          </a:bodyPr>
          <a:lstStyle/>
          <a:p>
            <a:r>
              <a:rPr lang="en-US" sz="3400" dirty="0" smtClean="0">
                <a:latin typeface="Adobe Caslon Pro Bold" pitchFamily="18" charset="0"/>
              </a:rPr>
              <a:t>The god of this age has blinded the minds of unbelievers, so that they cannot see the </a:t>
            </a:r>
            <a:r>
              <a:rPr lang="en-US" sz="3400" i="1" dirty="0" smtClean="0">
                <a:latin typeface="Adobe Caslon Pro Bold" pitchFamily="18" charset="0"/>
              </a:rPr>
              <a:t>light</a:t>
            </a:r>
            <a:r>
              <a:rPr lang="en-US" sz="3400" dirty="0" smtClean="0">
                <a:latin typeface="Adobe Caslon Pro Bold" pitchFamily="18" charset="0"/>
              </a:rPr>
              <a:t> of the gospel that displays the glory of Christ, who is the image of God.</a:t>
            </a:r>
          </a:p>
          <a:p>
            <a:endParaRPr lang="en-US" sz="3400" dirty="0" smtClean="0">
              <a:latin typeface="Adobe Caslon Pro Bold" pitchFamily="18" charset="0"/>
            </a:endParaRPr>
          </a:p>
          <a:p>
            <a:endParaRPr lang="en-US" sz="1600" dirty="0" smtClean="0">
              <a:latin typeface="Adobe Caslon Pro Bold" pitchFamily="18" charset="0"/>
            </a:endParaRPr>
          </a:p>
          <a:p>
            <a:pPr algn="r"/>
            <a:r>
              <a:rPr lang="en-US" sz="3200" dirty="0" smtClean="0">
                <a:latin typeface="Adobe Caslon Pro Bold" pitchFamily="18" charset="0"/>
              </a:rPr>
              <a:t>II Corinthians 4:4</a:t>
            </a:r>
            <a:endParaRPr lang="en-US" sz="3200" dirty="0">
              <a:latin typeface="Adobe Caslon Pro Bol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Sinners wrung with true repentance</a:t>
            </a:r>
          </a:p>
          <a:p>
            <a:pPr algn="ctr"/>
            <a:r>
              <a:rPr lang="en-US" sz="3400" dirty="0" smtClean="0">
                <a:solidFill>
                  <a:srgbClr val="000000"/>
                </a:solidFill>
                <a:sym typeface="Arial" charset="0"/>
              </a:rPr>
              <a:t>Doomed for guilt and endless pain</a:t>
            </a:r>
          </a:p>
          <a:p>
            <a:pPr algn="ctr"/>
            <a:r>
              <a:rPr lang="en-US" sz="3400" dirty="0" smtClean="0">
                <a:solidFill>
                  <a:srgbClr val="000000"/>
                </a:solidFill>
                <a:sym typeface="Arial" charset="0"/>
              </a:rPr>
              <a:t>Justice now revokes the sentence</a:t>
            </a:r>
          </a:p>
          <a:p>
            <a:pPr algn="ctr"/>
            <a:r>
              <a:rPr lang="en-US" sz="3400" dirty="0" smtClean="0">
                <a:solidFill>
                  <a:srgbClr val="000000"/>
                </a:solidFill>
                <a:sym typeface="Arial" charset="0"/>
              </a:rPr>
              <a:t>Mercy calls you, break your chains</a:t>
            </a:r>
            <a:endParaRPr lang="en-US" sz="3400" dirty="0">
              <a:solidFill>
                <a:srgbClr val="000000"/>
              </a:solidFill>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179546"/>
            <a:ext cx="9906000" cy="3554819"/>
          </a:xfrm>
          <a:prstGeom prst="rect">
            <a:avLst/>
          </a:prstGeom>
          <a:noFill/>
        </p:spPr>
        <p:txBody>
          <a:bodyPr wrap="square" rtlCol="0">
            <a:spAutoFit/>
          </a:bodyPr>
          <a:lstStyle/>
          <a:p>
            <a:pPr>
              <a:spcAft>
                <a:spcPts val="600"/>
              </a:spcAft>
            </a:pPr>
            <a:r>
              <a:rPr lang="en-US" sz="3400" dirty="0" smtClean="0">
                <a:latin typeface="Adobe Caslon Pro Bold" pitchFamily="18" charset="0"/>
                <a:cs typeface="Adobe Hebrew" pitchFamily="18" charset="-79"/>
              </a:rPr>
              <a:t>the LIGHT…RESPONDING TO           </a:t>
            </a:r>
          </a:p>
          <a:p>
            <a:pPr>
              <a:spcAft>
                <a:spcPts val="600"/>
              </a:spcAft>
            </a:pPr>
            <a:r>
              <a:rPr lang="en-US" sz="3300" dirty="0" smtClean="0">
                <a:latin typeface="Adobe Caslon Pro Bold" pitchFamily="18" charset="0"/>
                <a:cs typeface="Adobe Hebrew" pitchFamily="18" charset="-79"/>
              </a:rPr>
              <a:t>     ~</a:t>
            </a:r>
            <a:r>
              <a:rPr lang="en-US" sz="3300" u="sng" dirty="0" smtClean="0">
                <a:latin typeface="Adobe Caslon Pro Bold" pitchFamily="18" charset="0"/>
                <a:cs typeface="Adobe Hebrew" pitchFamily="18" charset="-79"/>
              </a:rPr>
              <a:t>PRAY</a:t>
            </a:r>
            <a:r>
              <a:rPr lang="en-US" sz="3300" dirty="0" smtClean="0">
                <a:latin typeface="Adobe Caslon Pro Bold" pitchFamily="18" charset="0"/>
                <a:cs typeface="Adobe Hebrew" pitchFamily="18" charset="-79"/>
              </a:rPr>
              <a:t> that BLIND EYES would be OPENED</a:t>
            </a:r>
          </a:p>
          <a:p>
            <a:pPr>
              <a:spcAft>
                <a:spcPts val="600"/>
              </a:spcAft>
            </a:pPr>
            <a:r>
              <a:rPr lang="en-US" sz="3300" dirty="0" smtClean="0">
                <a:latin typeface="Adobe Caslon Pro Bold" pitchFamily="18" charset="0"/>
                <a:cs typeface="Adobe Hebrew" pitchFamily="18" charset="-79"/>
              </a:rPr>
              <a:t>     ~</a:t>
            </a:r>
            <a:r>
              <a:rPr lang="en-US" sz="3300" u="sng" dirty="0" smtClean="0">
                <a:latin typeface="Adobe Caslon Pro Bold" pitchFamily="18" charset="0"/>
                <a:cs typeface="Adobe Hebrew" pitchFamily="18" charset="-79"/>
              </a:rPr>
              <a:t>WALK</a:t>
            </a:r>
            <a:r>
              <a:rPr lang="en-US" sz="3300" dirty="0" smtClean="0">
                <a:latin typeface="Adobe Caslon Pro Bold" pitchFamily="18" charset="0"/>
                <a:cs typeface="Adobe Hebrew" pitchFamily="18" charset="-79"/>
              </a:rPr>
              <a:t> in the LIGHT</a:t>
            </a:r>
            <a:endParaRPr lang="en-US" sz="3300" u="sng" dirty="0" smtClean="0">
              <a:latin typeface="Adobe Caslon Pro Bold" pitchFamily="18" charset="0"/>
              <a:cs typeface="Adobe Hebrew" pitchFamily="18" charset="-79"/>
            </a:endParaRPr>
          </a:p>
          <a:p>
            <a:pPr>
              <a:spcAft>
                <a:spcPts val="600"/>
              </a:spcAft>
            </a:pPr>
            <a:r>
              <a:rPr lang="en-US" sz="3300" dirty="0" smtClean="0">
                <a:latin typeface="Adobe Caslon Pro Bold" pitchFamily="18" charset="0"/>
                <a:cs typeface="Adobe Hebrew" pitchFamily="18" charset="-79"/>
              </a:rPr>
              <a:t>     </a:t>
            </a:r>
          </a:p>
          <a:p>
            <a:pPr>
              <a:spcAft>
                <a:spcPts val="600"/>
              </a:spcAft>
            </a:pPr>
            <a:r>
              <a:rPr lang="en-US" sz="3300" dirty="0" smtClean="0">
                <a:latin typeface="Adobe Caslon Pro Bold" pitchFamily="18" charset="0"/>
                <a:cs typeface="Adobe Hebrew" pitchFamily="18" charset="-79"/>
              </a:rPr>
              <a:t>     </a:t>
            </a:r>
            <a:endParaRPr lang="en-US" sz="3300" u="sng" dirty="0" smtClean="0">
              <a:latin typeface="Adobe Caslon Pro Bold" pitchFamily="18" charset="0"/>
              <a:cs typeface="Adobe Hebrew" pitchFamily="18" charset="-79"/>
            </a:endParaRPr>
          </a:p>
          <a:p>
            <a:r>
              <a:rPr lang="en-US" sz="3400" dirty="0" smtClean="0"/>
              <a:t>	</a:t>
            </a:r>
            <a:endParaRPr lang="en-US" sz="3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0"/>
            <a:ext cx="8915400" cy="3724096"/>
          </a:xfrm>
          <a:prstGeom prst="rect">
            <a:avLst/>
          </a:prstGeom>
        </p:spPr>
        <p:txBody>
          <a:bodyPr wrap="square">
            <a:spAutoFit/>
          </a:bodyPr>
          <a:lstStyle/>
          <a:p>
            <a:r>
              <a:rPr lang="en-US" sz="3400" b="1" baseline="30000" dirty="0" smtClean="0">
                <a:latin typeface="Adobe Caslon Pro Bold" pitchFamily="18" charset="0"/>
              </a:rPr>
              <a:t>6</a:t>
            </a:r>
            <a:r>
              <a:rPr lang="en-US" sz="3400" dirty="0" smtClean="0">
                <a:latin typeface="Adobe Caslon Pro Bold" pitchFamily="18" charset="0"/>
              </a:rPr>
              <a:t> If we claim to have fellowship with him and yet walk in the darkness, we lie and do not live out the truth. </a:t>
            </a:r>
            <a:r>
              <a:rPr lang="en-US" sz="3400" b="1" baseline="30000" dirty="0" smtClean="0">
                <a:latin typeface="Adobe Caslon Pro Bold" pitchFamily="18" charset="0"/>
              </a:rPr>
              <a:t>7</a:t>
            </a:r>
            <a:r>
              <a:rPr lang="en-US" sz="3400" dirty="0" smtClean="0">
                <a:latin typeface="Adobe Caslon Pro Bold" pitchFamily="18" charset="0"/>
              </a:rPr>
              <a:t> But if we walk in the </a:t>
            </a:r>
            <a:r>
              <a:rPr lang="en-US" sz="3400" i="1" dirty="0" smtClean="0">
                <a:latin typeface="Adobe Caslon Pro Bold" pitchFamily="18" charset="0"/>
              </a:rPr>
              <a:t>light</a:t>
            </a:r>
            <a:r>
              <a:rPr lang="en-US" sz="3400" dirty="0" smtClean="0">
                <a:latin typeface="Adobe Caslon Pro Bold" pitchFamily="18" charset="0"/>
              </a:rPr>
              <a:t>, as he is in the </a:t>
            </a:r>
            <a:r>
              <a:rPr lang="en-US" sz="3400" i="1" dirty="0" smtClean="0">
                <a:latin typeface="Adobe Caslon Pro Bold" pitchFamily="18" charset="0"/>
              </a:rPr>
              <a:t>light</a:t>
            </a:r>
            <a:r>
              <a:rPr lang="en-US" sz="3400" dirty="0" smtClean="0">
                <a:latin typeface="Adobe Caslon Pro Bold" pitchFamily="18" charset="0"/>
              </a:rPr>
              <a:t>, we have fellowship with one another, and the blood of Jesus, his Son, purifies us from all sin.					      </a:t>
            </a:r>
          </a:p>
          <a:p>
            <a:r>
              <a:rPr lang="en-US" sz="3400" dirty="0" smtClean="0">
                <a:latin typeface="Adobe Caslon Pro Bold" pitchFamily="18" charset="0"/>
              </a:rPr>
              <a:t>						</a:t>
            </a:r>
            <a:r>
              <a:rPr lang="en-US" sz="3200" dirty="0" smtClean="0">
                <a:latin typeface="Adobe Caslon Pro Bold" pitchFamily="18" charset="0"/>
              </a:rPr>
              <a:t>I John 1:6-7</a:t>
            </a:r>
            <a:endParaRPr lang="en-US" sz="3200" dirty="0">
              <a:latin typeface="Adobe Caslon Pro Bold"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179546"/>
            <a:ext cx="9906000" cy="4139595"/>
          </a:xfrm>
          <a:prstGeom prst="rect">
            <a:avLst/>
          </a:prstGeom>
          <a:noFill/>
        </p:spPr>
        <p:txBody>
          <a:bodyPr wrap="square" rtlCol="0">
            <a:spAutoFit/>
          </a:bodyPr>
          <a:lstStyle/>
          <a:p>
            <a:pPr>
              <a:spcAft>
                <a:spcPts val="600"/>
              </a:spcAft>
            </a:pPr>
            <a:r>
              <a:rPr lang="en-US" sz="3400" dirty="0" smtClean="0">
                <a:latin typeface="Adobe Caslon Pro Bold" pitchFamily="18" charset="0"/>
                <a:cs typeface="Adobe Hebrew" pitchFamily="18" charset="-79"/>
              </a:rPr>
              <a:t>the LIGHT…RESPONDING TO           </a:t>
            </a:r>
          </a:p>
          <a:p>
            <a:pPr>
              <a:spcAft>
                <a:spcPts val="600"/>
              </a:spcAft>
            </a:pPr>
            <a:r>
              <a:rPr lang="en-US" sz="3300" dirty="0" smtClean="0">
                <a:latin typeface="Adobe Caslon Pro Bold" pitchFamily="18" charset="0"/>
                <a:cs typeface="Adobe Hebrew" pitchFamily="18" charset="-79"/>
              </a:rPr>
              <a:t>     ~</a:t>
            </a:r>
            <a:r>
              <a:rPr lang="en-US" sz="3300" u="sng" dirty="0" smtClean="0">
                <a:latin typeface="Adobe Caslon Pro Bold" pitchFamily="18" charset="0"/>
                <a:cs typeface="Adobe Hebrew" pitchFamily="18" charset="-79"/>
              </a:rPr>
              <a:t>PRAY</a:t>
            </a:r>
            <a:r>
              <a:rPr lang="en-US" sz="3300" dirty="0" smtClean="0">
                <a:latin typeface="Adobe Caslon Pro Bold" pitchFamily="18" charset="0"/>
                <a:cs typeface="Adobe Hebrew" pitchFamily="18" charset="-79"/>
              </a:rPr>
              <a:t> that BLIND EYES would be OPENED</a:t>
            </a:r>
          </a:p>
          <a:p>
            <a:pPr>
              <a:spcAft>
                <a:spcPts val="600"/>
              </a:spcAft>
            </a:pPr>
            <a:r>
              <a:rPr lang="en-US" sz="3300" dirty="0" smtClean="0">
                <a:latin typeface="Adobe Caslon Pro Bold" pitchFamily="18" charset="0"/>
                <a:cs typeface="Adobe Hebrew" pitchFamily="18" charset="-79"/>
              </a:rPr>
              <a:t>     ~</a:t>
            </a:r>
            <a:r>
              <a:rPr lang="en-US" sz="3300" u="sng" dirty="0" smtClean="0">
                <a:latin typeface="Adobe Caslon Pro Bold" pitchFamily="18" charset="0"/>
                <a:cs typeface="Adobe Hebrew" pitchFamily="18" charset="-79"/>
              </a:rPr>
              <a:t>WALK</a:t>
            </a:r>
            <a:r>
              <a:rPr lang="en-US" sz="3300" dirty="0" smtClean="0">
                <a:latin typeface="Adobe Caslon Pro Bold" pitchFamily="18" charset="0"/>
                <a:cs typeface="Adobe Hebrew" pitchFamily="18" charset="-79"/>
              </a:rPr>
              <a:t> in the LIGHT</a:t>
            </a:r>
            <a:endParaRPr lang="en-US" sz="3300" u="sng" dirty="0" smtClean="0">
              <a:latin typeface="Adobe Caslon Pro Bold" pitchFamily="18" charset="0"/>
              <a:cs typeface="Adobe Hebrew" pitchFamily="18" charset="-79"/>
            </a:endParaRPr>
          </a:p>
          <a:p>
            <a:pPr>
              <a:spcAft>
                <a:spcPts val="600"/>
              </a:spcAft>
            </a:pPr>
            <a:r>
              <a:rPr lang="en-US" sz="3300" smtClean="0">
                <a:latin typeface="Adobe Caslon Pro Bold" pitchFamily="18" charset="0"/>
                <a:cs typeface="Adobe Hebrew" pitchFamily="18" charset="-79"/>
              </a:rPr>
              <a:t>     ~</a:t>
            </a:r>
            <a:r>
              <a:rPr lang="en-US" sz="3300" u="sng" smtClean="0">
                <a:latin typeface="Adobe Caslon Pro Bold" pitchFamily="18" charset="0"/>
                <a:cs typeface="Adobe Hebrew" pitchFamily="18" charset="-79"/>
              </a:rPr>
              <a:t>LIVE</a:t>
            </a:r>
            <a:r>
              <a:rPr lang="en-US" sz="3300" smtClean="0">
                <a:latin typeface="Adobe Caslon Pro Bold" pitchFamily="18" charset="0"/>
                <a:cs typeface="Adobe Hebrew" pitchFamily="18" charset="-79"/>
              </a:rPr>
              <a:t> so that your LIGHT SHINES in the   	DARKNESS</a:t>
            </a:r>
          </a:p>
          <a:p>
            <a:pPr>
              <a:spcAft>
                <a:spcPts val="600"/>
              </a:spcAft>
            </a:pPr>
            <a:r>
              <a:rPr lang="en-US" sz="3300" smtClean="0">
                <a:latin typeface="Adobe Caslon Pro Bold" pitchFamily="18" charset="0"/>
                <a:cs typeface="Adobe Hebrew" pitchFamily="18" charset="-79"/>
              </a:rPr>
              <a:t>     </a:t>
            </a:r>
            <a:endParaRPr lang="en-US" sz="3300" u="sng" dirty="0" smtClean="0">
              <a:latin typeface="Adobe Caslon Pro Bold" pitchFamily="18" charset="0"/>
              <a:cs typeface="Adobe Hebrew" pitchFamily="18" charset="-79"/>
            </a:endParaRPr>
          </a:p>
          <a:p>
            <a:r>
              <a:rPr lang="en-US" sz="3400" dirty="0" smtClean="0"/>
              <a:t>	</a:t>
            </a:r>
            <a:endParaRPr lang="en-US" sz="3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285750"/>
            <a:ext cx="8534400" cy="2708434"/>
          </a:xfrm>
          <a:prstGeom prst="rect">
            <a:avLst/>
          </a:prstGeom>
        </p:spPr>
        <p:txBody>
          <a:bodyPr wrap="square">
            <a:spAutoFit/>
          </a:bodyPr>
          <a:lstStyle/>
          <a:p>
            <a:r>
              <a:rPr lang="en-US" sz="3400" b="1" baseline="30000" dirty="0" smtClean="0">
                <a:latin typeface="Adobe Caslon Pro Bold" pitchFamily="18" charset="0"/>
              </a:rPr>
              <a:t>14</a:t>
            </a:r>
            <a:r>
              <a:rPr lang="en-US" sz="3400" dirty="0" smtClean="0">
                <a:latin typeface="Adobe Caslon Pro Bold" pitchFamily="18" charset="0"/>
              </a:rPr>
              <a:t> “You are the </a:t>
            </a:r>
            <a:r>
              <a:rPr lang="en-US" sz="3400" i="1" dirty="0" smtClean="0">
                <a:latin typeface="Adobe Caslon Pro Bold" pitchFamily="18" charset="0"/>
              </a:rPr>
              <a:t>light</a:t>
            </a:r>
            <a:r>
              <a:rPr lang="en-US" sz="3400" dirty="0" smtClean="0">
                <a:latin typeface="Adobe Caslon Pro Bold" pitchFamily="18" charset="0"/>
              </a:rPr>
              <a:t> of the world. A town built on a hill cannot be hidden. </a:t>
            </a:r>
            <a:r>
              <a:rPr lang="en-US" sz="3400" b="1" baseline="30000" dirty="0" smtClean="0">
                <a:latin typeface="Adobe Caslon Pro Bold" pitchFamily="18" charset="0"/>
              </a:rPr>
              <a:t>15</a:t>
            </a:r>
            <a:r>
              <a:rPr lang="en-US" sz="3400" dirty="0" smtClean="0">
                <a:latin typeface="Adobe Caslon Pro Bold" pitchFamily="18" charset="0"/>
              </a:rPr>
              <a:t> Neither do people </a:t>
            </a:r>
            <a:r>
              <a:rPr lang="en-US" sz="3400" i="1" dirty="0" smtClean="0">
                <a:latin typeface="Adobe Caslon Pro Bold" pitchFamily="18" charset="0"/>
              </a:rPr>
              <a:t>light</a:t>
            </a:r>
            <a:r>
              <a:rPr lang="en-US" sz="3400" dirty="0" smtClean="0">
                <a:latin typeface="Adobe Caslon Pro Bold" pitchFamily="18" charset="0"/>
              </a:rPr>
              <a:t> a lamp and put it under a bowl. Instead they put it on its stand, and it gives </a:t>
            </a:r>
            <a:r>
              <a:rPr lang="en-US" sz="3400" i="1" dirty="0" smtClean="0">
                <a:latin typeface="Adobe Caslon Pro Bold" pitchFamily="18" charset="0"/>
              </a:rPr>
              <a:t>light</a:t>
            </a:r>
            <a:r>
              <a:rPr lang="en-US" sz="3400" dirty="0" smtClean="0">
                <a:latin typeface="Adobe Caslon Pro Bold" pitchFamily="18" charset="0"/>
              </a:rPr>
              <a:t> to everyone in the house.</a:t>
            </a:r>
            <a:endParaRPr lang="en-US" sz="3400" dirty="0">
              <a:latin typeface="Adobe Caslon Pro Bold"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285750"/>
            <a:ext cx="8534400" cy="3508653"/>
          </a:xfrm>
          <a:prstGeom prst="rect">
            <a:avLst/>
          </a:prstGeom>
        </p:spPr>
        <p:txBody>
          <a:bodyPr wrap="square">
            <a:spAutoFit/>
          </a:bodyPr>
          <a:lstStyle/>
          <a:p>
            <a:r>
              <a:rPr lang="en-US" sz="3400" b="1" baseline="30000" dirty="0" smtClean="0">
                <a:latin typeface="Adobe Caslon Pro Bold" pitchFamily="18" charset="0"/>
              </a:rPr>
              <a:t>16</a:t>
            </a:r>
            <a:r>
              <a:rPr lang="en-US" sz="3400" dirty="0" smtClean="0">
                <a:latin typeface="Adobe Caslon Pro Bold" pitchFamily="18" charset="0"/>
              </a:rPr>
              <a:t> In the same way, let your </a:t>
            </a:r>
            <a:r>
              <a:rPr lang="en-US" sz="3400" i="1" dirty="0" smtClean="0">
                <a:latin typeface="Adobe Caslon Pro Bold" pitchFamily="18" charset="0"/>
              </a:rPr>
              <a:t>light</a:t>
            </a:r>
            <a:r>
              <a:rPr lang="en-US" sz="3400" dirty="0" smtClean="0">
                <a:latin typeface="Adobe Caslon Pro Bold" pitchFamily="18" charset="0"/>
              </a:rPr>
              <a:t> shine before others, that they may see your good deeds and glorify your Father in heaven.</a:t>
            </a:r>
          </a:p>
          <a:p>
            <a:endParaRPr lang="en-US" sz="3400" dirty="0" smtClean="0">
              <a:latin typeface="Adobe Caslon Pro Bold" pitchFamily="18" charset="0"/>
            </a:endParaRPr>
          </a:p>
          <a:p>
            <a:endParaRPr lang="en-US" sz="1400" dirty="0" smtClean="0">
              <a:latin typeface="Adobe Caslon Pro Bold" pitchFamily="18" charset="0"/>
            </a:endParaRPr>
          </a:p>
          <a:p>
            <a:endParaRPr lang="en-US" sz="3400" dirty="0" smtClean="0">
              <a:latin typeface="Adobe Caslon Pro Bold" pitchFamily="18" charset="0"/>
            </a:endParaRPr>
          </a:p>
          <a:p>
            <a:pPr algn="r"/>
            <a:r>
              <a:rPr lang="en-US" sz="3200" dirty="0" smtClean="0">
                <a:latin typeface="Adobe Caslon Pro Bold" pitchFamily="18" charset="0"/>
              </a:rPr>
              <a:t>Matthew 5:14-16</a:t>
            </a:r>
            <a:endParaRPr lang="en-US" sz="3200" dirty="0">
              <a:latin typeface="Adobe Caslon Pro Bold"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179546"/>
            <a:ext cx="9906000" cy="1200329"/>
          </a:xfrm>
          <a:prstGeom prst="rect">
            <a:avLst/>
          </a:prstGeom>
          <a:noFill/>
        </p:spPr>
        <p:txBody>
          <a:bodyPr wrap="square" rtlCol="0">
            <a:spAutoFit/>
          </a:bodyPr>
          <a:lstStyle/>
          <a:p>
            <a:pPr>
              <a:spcAft>
                <a:spcPts val="600"/>
              </a:spcAft>
            </a:pPr>
            <a:r>
              <a:rPr lang="en-US" sz="3300" dirty="0" smtClean="0">
                <a:latin typeface="Adobe Caslon Pro Bold" pitchFamily="18" charset="0"/>
                <a:cs typeface="Adobe Hebrew" pitchFamily="18" charset="-79"/>
              </a:rPr>
              <a:t>     </a:t>
            </a:r>
            <a:endParaRPr lang="en-US" sz="3300" u="sng" dirty="0" smtClean="0">
              <a:latin typeface="Adobe Caslon Pro Bold" pitchFamily="18" charset="0"/>
              <a:cs typeface="Adobe Hebrew" pitchFamily="18" charset="-79"/>
            </a:endParaRPr>
          </a:p>
          <a:p>
            <a:r>
              <a:rPr lang="en-US" sz="3400" dirty="0" smtClean="0"/>
              <a:t>	</a:t>
            </a:r>
            <a:endParaRPr lang="en-US" sz="3400" dirty="0"/>
          </a:p>
        </p:txBody>
      </p:sp>
      <p:sp>
        <p:nvSpPr>
          <p:cNvPr id="3" name="Rectangle 2"/>
          <p:cNvSpPr/>
          <p:nvPr/>
        </p:nvSpPr>
        <p:spPr>
          <a:xfrm>
            <a:off x="304800" y="396954"/>
            <a:ext cx="6195927" cy="1107996"/>
          </a:xfrm>
          <a:prstGeom prst="rect">
            <a:avLst/>
          </a:prstGeom>
        </p:spPr>
        <p:txBody>
          <a:bodyPr wrap="none">
            <a:spAutoFit/>
          </a:bodyPr>
          <a:lstStyle/>
          <a:p>
            <a:r>
              <a:rPr lang="en-US" sz="3300" dirty="0" smtClean="0">
                <a:latin typeface="Adobe Caslon Pro Bold" pitchFamily="18" charset="0"/>
                <a:cs typeface="Adobe Hebrew" pitchFamily="18" charset="-79"/>
              </a:rPr>
              <a:t>LIGHT</a:t>
            </a:r>
          </a:p>
          <a:p>
            <a:r>
              <a:rPr lang="en-US" sz="3300" dirty="0" smtClean="0">
                <a:latin typeface="Adobe Caslon Pro Bold" pitchFamily="18" charset="0"/>
                <a:cs typeface="Adobe Hebrew" pitchFamily="18" charset="-79"/>
              </a:rPr>
              <a:t>    	 …the </a:t>
            </a:r>
            <a:r>
              <a:rPr lang="en-US" sz="3300" u="sng" dirty="0" smtClean="0">
                <a:latin typeface="Adobe Caslon Pro Bold" pitchFamily="18" charset="0"/>
                <a:cs typeface="Adobe Hebrew" pitchFamily="18" charset="-79"/>
              </a:rPr>
              <a:t>POWER</a:t>
            </a:r>
            <a:r>
              <a:rPr lang="en-US" sz="3300" dirty="0" smtClean="0">
                <a:latin typeface="Adobe Caslon Pro Bold" pitchFamily="18" charset="0"/>
                <a:cs typeface="Adobe Hebrew" pitchFamily="18" charset="-79"/>
              </a:rPr>
              <a:t> of the LIGHT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244316"/>
            <a:ext cx="8763000" cy="2185214"/>
          </a:xfrm>
          <a:prstGeom prst="rect">
            <a:avLst/>
          </a:prstGeom>
        </p:spPr>
        <p:txBody>
          <a:bodyPr wrap="square">
            <a:spAutoFit/>
          </a:bodyPr>
          <a:lstStyle/>
          <a:p>
            <a:r>
              <a:rPr lang="en-US" sz="3400" b="1" baseline="30000" dirty="0" smtClean="0">
                <a:latin typeface="Adobe Caslon Pro Bold" pitchFamily="18" charset="0"/>
              </a:rPr>
              <a:t>23</a:t>
            </a:r>
            <a:r>
              <a:rPr lang="en-US" sz="3400" dirty="0" smtClean="0">
                <a:latin typeface="Adobe Caslon Pro Bold" pitchFamily="18" charset="0"/>
              </a:rPr>
              <a:t> The city does not need the sun or the moon to shine on it, for the glory of God gives it </a:t>
            </a:r>
            <a:r>
              <a:rPr lang="en-US" sz="3400" i="1" dirty="0" smtClean="0">
                <a:latin typeface="Adobe Caslon Pro Bold" pitchFamily="18" charset="0"/>
              </a:rPr>
              <a:t>light</a:t>
            </a:r>
            <a:r>
              <a:rPr lang="en-US" sz="3400" dirty="0" smtClean="0">
                <a:latin typeface="Adobe Caslon Pro Bold" pitchFamily="18" charset="0"/>
              </a:rPr>
              <a:t>, and the Lamb is its lamp. </a:t>
            </a:r>
          </a:p>
          <a:p>
            <a:r>
              <a:rPr lang="en-US" sz="3400" dirty="0" smtClean="0">
                <a:latin typeface="Adobe Caslon Pro Bold" pitchFamily="18" charset="0"/>
              </a:rPr>
              <a:t>					</a:t>
            </a:r>
            <a:r>
              <a:rPr lang="en-US" sz="3200" dirty="0" smtClean="0">
                <a:latin typeface="Adobe Caslon Pro Bold" pitchFamily="18" charset="0"/>
              </a:rPr>
              <a:t>Revelation 21:23</a:t>
            </a:r>
            <a:endParaRPr lang="en-US" sz="3200" dirty="0">
              <a:latin typeface="Adobe Caslon Pro Bold"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285750"/>
            <a:ext cx="8153400" cy="2862322"/>
          </a:xfrm>
          <a:prstGeom prst="rect">
            <a:avLst/>
          </a:prstGeom>
          <a:noFill/>
        </p:spPr>
        <p:txBody>
          <a:bodyPr wrap="square" rtlCol="0">
            <a:spAutoFit/>
          </a:bodyPr>
          <a:lstStyle/>
          <a:p>
            <a:pPr algn="ctr"/>
            <a:r>
              <a:rPr lang="en-US" sz="4500" dirty="0" smtClean="0">
                <a:latin typeface="Adobe Caslon Pro Bold" pitchFamily="18" charset="0"/>
              </a:rPr>
              <a:t>Why STUMBLE in the DARKNESS </a:t>
            </a:r>
          </a:p>
          <a:p>
            <a:pPr algn="ctr"/>
            <a:r>
              <a:rPr lang="en-US" sz="4500" dirty="0" smtClean="0">
                <a:latin typeface="Adobe Caslon Pro Bold" pitchFamily="18" charset="0"/>
              </a:rPr>
              <a:t>when you can WALK in the LIGHT? </a:t>
            </a:r>
            <a:endParaRPr lang="en-US" sz="4500" dirty="0">
              <a:latin typeface="Adobe Caslon Pro Bold"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Come and worship, come and worship</a:t>
            </a:r>
          </a:p>
          <a:p>
            <a:pPr algn="ctr"/>
            <a:r>
              <a:rPr lang="en-US" sz="3400" dirty="0" smtClean="0">
                <a:solidFill>
                  <a:srgbClr val="000000"/>
                </a:solidFill>
                <a:sym typeface="Arial" charset="0"/>
              </a:rPr>
              <a:t>Come and worship Christ the newborn King</a:t>
            </a:r>
          </a:p>
          <a:p>
            <a:pPr algn="ctr"/>
            <a:r>
              <a:rPr lang="en-US" sz="3400" dirty="0" smtClean="0">
                <a:solidFill>
                  <a:srgbClr val="000000"/>
                </a:solidFill>
                <a:sym typeface="Arial" charset="0"/>
              </a:rPr>
              <a:t>Come and worship, come and worship</a:t>
            </a:r>
          </a:p>
          <a:p>
            <a:pPr algn="ctr"/>
            <a:r>
              <a:rPr lang="en-US" sz="3400" dirty="0" smtClean="0">
                <a:solidFill>
                  <a:srgbClr val="000000"/>
                </a:solidFill>
                <a:sym typeface="Arial" charset="0"/>
              </a:rPr>
              <a:t>Come and worship Christ the newborn King</a:t>
            </a:r>
            <a:endParaRPr lang="en-US" sz="3400" dirty="0">
              <a:solidFill>
                <a:srgbClr val="000000"/>
              </a:solidFill>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17503" y="238126"/>
            <a:ext cx="8493125" cy="595313"/>
          </a:xfrm>
          <a:prstGeom prst="rect">
            <a:avLst/>
          </a:prstGeom>
          <a:noFill/>
          <a:ln w="9525">
            <a:noFill/>
            <a:miter lim="800000"/>
            <a:headEnd/>
            <a:tailEnd/>
          </a:ln>
          <a:effectLst/>
        </p:spPr>
        <p:txBody>
          <a:bodyPr wrap="none" anchor="ctr"/>
          <a:lstStyle/>
          <a:p>
            <a:pPr algn="ctr"/>
            <a:r>
              <a:rPr lang="en-US" sz="3600" b="1" dirty="0" smtClean="0">
                <a:ln>
                  <a:solidFill>
                    <a:sysClr val="windowText" lastClr="000000"/>
                  </a:solidFill>
                </a:ln>
                <a:solidFill>
                  <a:schemeClr val="bg2">
                    <a:lumMod val="90000"/>
                  </a:schemeClr>
                </a:solidFill>
                <a:sym typeface="Arial" charset="0"/>
              </a:rPr>
              <a:t>Waiting Here For You</a:t>
            </a:r>
            <a:endParaRPr lang="en-US" sz="3600" b="1" dirty="0">
              <a:ln>
                <a:solidFill>
                  <a:sysClr val="windowText" lastClr="000000"/>
                </a:solidFill>
              </a:ln>
              <a:solidFill>
                <a:schemeClr val="bg2">
                  <a:lumMod val="90000"/>
                </a:schemeClr>
              </a:solidFill>
              <a:sym typeface="Arial" charset="0"/>
            </a:endParaRPr>
          </a:p>
        </p:txBody>
      </p:sp>
      <p:sp>
        <p:nvSpPr>
          <p:cNvPr id="4505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If faith can move the mountains</a:t>
            </a:r>
          </a:p>
          <a:p>
            <a:pPr algn="ctr"/>
            <a:r>
              <a:rPr lang="en-US" sz="3400" dirty="0" smtClean="0">
                <a:solidFill>
                  <a:srgbClr val="000000"/>
                </a:solidFill>
                <a:sym typeface="Arial" charset="0"/>
              </a:rPr>
              <a:t>Let the mountains move</a:t>
            </a:r>
          </a:p>
          <a:p>
            <a:pPr algn="ctr"/>
            <a:r>
              <a:rPr lang="en-US" sz="3400" dirty="0" smtClean="0">
                <a:solidFill>
                  <a:srgbClr val="000000"/>
                </a:solidFill>
                <a:sym typeface="Arial" charset="0"/>
              </a:rPr>
              <a:t>We come with expectation</a:t>
            </a:r>
          </a:p>
          <a:p>
            <a:pPr algn="ctr"/>
            <a:r>
              <a:rPr lang="en-US" sz="3400" dirty="0" smtClean="0">
                <a:solidFill>
                  <a:srgbClr val="000000"/>
                </a:solidFill>
                <a:sym typeface="Arial" charset="0"/>
              </a:rPr>
              <a:t>Waiting here for You</a:t>
            </a:r>
          </a:p>
          <a:p>
            <a:pPr algn="ctr"/>
            <a:r>
              <a:rPr lang="en-US" sz="3400" dirty="0" smtClean="0">
                <a:solidFill>
                  <a:srgbClr val="000000"/>
                </a:solidFill>
                <a:sym typeface="Arial" charset="0"/>
              </a:rPr>
              <a:t>Waiting here for You</a:t>
            </a:r>
          </a:p>
          <a:p>
            <a:pPr algn="ct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You’re the Lord of all creation</a:t>
            </a:r>
          </a:p>
          <a:p>
            <a:pPr algn="ctr"/>
            <a:r>
              <a:rPr lang="en-US" sz="3400" dirty="0" smtClean="0">
                <a:solidFill>
                  <a:srgbClr val="000000"/>
                </a:solidFill>
                <a:sym typeface="Arial" charset="0"/>
              </a:rPr>
              <a:t>And still You know my heart</a:t>
            </a:r>
          </a:p>
          <a:p>
            <a:pPr algn="ctr"/>
            <a:r>
              <a:rPr lang="en-US" sz="3400" dirty="0" smtClean="0">
                <a:solidFill>
                  <a:srgbClr val="000000"/>
                </a:solidFill>
                <a:sym typeface="Arial" charset="0"/>
              </a:rPr>
              <a:t>The Author of Salvation</a:t>
            </a:r>
          </a:p>
          <a:p>
            <a:pPr algn="ctr"/>
            <a:r>
              <a:rPr lang="en-US" sz="3400" dirty="0" smtClean="0">
                <a:solidFill>
                  <a:srgbClr val="000000"/>
                </a:solidFill>
                <a:sym typeface="Arial" charset="0"/>
              </a:rPr>
              <a:t>You’ve love us from the start</a:t>
            </a: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Waiting here for You</a:t>
            </a:r>
          </a:p>
          <a:p>
            <a:pPr algn="ctr"/>
            <a:r>
              <a:rPr lang="en-US" sz="3400" dirty="0" smtClean="0">
                <a:solidFill>
                  <a:srgbClr val="000000"/>
                </a:solidFill>
                <a:sym typeface="Arial" charset="0"/>
              </a:rPr>
              <a:t>With our hands lifted high in praise</a:t>
            </a:r>
          </a:p>
          <a:p>
            <a:pPr algn="ctr"/>
            <a:r>
              <a:rPr lang="en-US" sz="3400" dirty="0" smtClean="0">
                <a:solidFill>
                  <a:srgbClr val="000000"/>
                </a:solidFill>
                <a:sym typeface="Arial" charset="0"/>
              </a:rPr>
              <a:t>And it’s You we adore </a:t>
            </a:r>
          </a:p>
          <a:p>
            <a:pPr algn="ctr"/>
            <a:r>
              <a:rPr lang="en-US" sz="3400" dirty="0" smtClean="0">
                <a:solidFill>
                  <a:srgbClr val="000000"/>
                </a:solidFill>
                <a:sym typeface="Arial" charset="0"/>
              </a:rPr>
              <a:t>Singing alleluia</a:t>
            </a: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You are everything You’ve promised</a:t>
            </a:r>
          </a:p>
          <a:p>
            <a:pPr algn="ctr"/>
            <a:r>
              <a:rPr lang="en-US" sz="3400" dirty="0" smtClean="0">
                <a:solidFill>
                  <a:srgbClr val="000000"/>
                </a:solidFill>
                <a:sym typeface="Arial" charset="0"/>
              </a:rPr>
              <a:t>Your faithfulness is true</a:t>
            </a:r>
          </a:p>
          <a:p>
            <a:pPr algn="ctr"/>
            <a:r>
              <a:rPr lang="en-US" sz="3400" dirty="0" smtClean="0">
                <a:solidFill>
                  <a:srgbClr val="000000"/>
                </a:solidFill>
                <a:sym typeface="Arial" charset="0"/>
              </a:rPr>
              <a:t>We’re desperate for Your presence</a:t>
            </a:r>
          </a:p>
          <a:p>
            <a:pPr algn="ctr"/>
            <a:r>
              <a:rPr lang="en-US" sz="3400" dirty="0" smtClean="0">
                <a:solidFill>
                  <a:srgbClr val="000000"/>
                </a:solidFill>
                <a:sym typeface="Arial" charset="0"/>
              </a:rPr>
              <a:t>All we need is You</a:t>
            </a: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Waiting here for You</a:t>
            </a:r>
          </a:p>
          <a:p>
            <a:pPr algn="ctr"/>
            <a:r>
              <a:rPr lang="en-US" sz="3400" dirty="0" smtClean="0">
                <a:solidFill>
                  <a:srgbClr val="000000"/>
                </a:solidFill>
                <a:sym typeface="Arial" charset="0"/>
              </a:rPr>
              <a:t>With our hands lifted high in praise</a:t>
            </a:r>
          </a:p>
          <a:p>
            <a:pPr algn="ctr"/>
            <a:r>
              <a:rPr lang="en-US" sz="3400" dirty="0" smtClean="0">
                <a:solidFill>
                  <a:srgbClr val="000000"/>
                </a:solidFill>
                <a:sym typeface="Arial" charset="0"/>
              </a:rPr>
              <a:t>And it’s You we adore </a:t>
            </a:r>
          </a:p>
          <a:p>
            <a:pPr algn="ctr"/>
            <a:r>
              <a:rPr lang="en-US" sz="3400" dirty="0" smtClean="0">
                <a:solidFill>
                  <a:srgbClr val="000000"/>
                </a:solidFill>
                <a:sym typeface="Arial" charset="0"/>
              </a:rPr>
              <a:t>Singing alleluia</a:t>
            </a:r>
            <a:endParaRPr lang="en-US" sz="3400"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We’re singing alleluia</a:t>
            </a:r>
          </a:p>
          <a:p>
            <a:pPr algn="ctr"/>
            <a:r>
              <a:rPr lang="en-US" sz="3400" dirty="0" smtClean="0">
                <a:solidFill>
                  <a:srgbClr val="000000"/>
                </a:solidFill>
                <a:sym typeface="Arial" charset="0"/>
              </a:rPr>
              <a:t>We’re singing alleluia</a:t>
            </a:r>
          </a:p>
          <a:p>
            <a:pPr algn="ctr"/>
            <a:r>
              <a:rPr lang="en-US" sz="3400" dirty="0" smtClean="0">
                <a:solidFill>
                  <a:srgbClr val="000000"/>
                </a:solidFill>
                <a:sym typeface="Arial" charset="0"/>
              </a:rPr>
              <a:t>We’re singing alleluia</a:t>
            </a:r>
          </a:p>
          <a:p>
            <a:pPr algn="ctr"/>
            <a:r>
              <a:rPr lang="en-US" sz="3400" dirty="0" smtClean="0">
                <a:solidFill>
                  <a:srgbClr val="000000"/>
                </a:solidFill>
                <a:sym typeface="Arial" charset="0"/>
              </a:rPr>
              <a:t>We’re singing alleluia</a:t>
            </a:r>
          </a:p>
          <a:p>
            <a:pPr algn="ctr"/>
            <a:endParaRPr lang="en-US" sz="3400" dirty="0" smtClean="0">
              <a:solidFill>
                <a:srgbClr val="000000"/>
              </a:solidFill>
              <a:sym typeface="Arial" charset="0"/>
            </a:endParaRPr>
          </a:p>
          <a:p>
            <a:pPr algn="ctr"/>
            <a:endParaRPr lang="en-US" sz="3400" dirty="0" smtClean="0">
              <a:solidFill>
                <a:srgbClr val="000000"/>
              </a:solidFill>
              <a:sym typeface="Arial" charset="0"/>
            </a:endParaRPr>
          </a:p>
          <a:p>
            <a:pPr algn="ctr"/>
            <a:endParaRPr lang="en-US" sz="3400" dirty="0" smtClean="0">
              <a:solidFill>
                <a:srgbClr val="000000"/>
              </a:solidFill>
              <a:sym typeface="Arial" charset="0"/>
            </a:endParaRPr>
          </a:p>
          <a:p>
            <a:pPr algn="ctr"/>
            <a:endParaRPr lang="en-US" sz="3400" dirty="0" smtClean="0">
              <a:solidFill>
                <a:srgbClr val="000000"/>
              </a:solidFill>
              <a:sym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Waiting here for You</a:t>
            </a:r>
          </a:p>
          <a:p>
            <a:pPr algn="ctr"/>
            <a:r>
              <a:rPr lang="en-US" sz="3400" dirty="0" smtClean="0">
                <a:solidFill>
                  <a:srgbClr val="000000"/>
                </a:solidFill>
                <a:sym typeface="Arial" charset="0"/>
              </a:rPr>
              <a:t>With our hands lifted high in praise</a:t>
            </a:r>
          </a:p>
          <a:p>
            <a:pPr algn="ctr"/>
            <a:r>
              <a:rPr lang="en-US" sz="3400" dirty="0" smtClean="0">
                <a:solidFill>
                  <a:srgbClr val="000000"/>
                </a:solidFill>
                <a:sym typeface="Arial" charset="0"/>
              </a:rPr>
              <a:t>And it’s You we adore </a:t>
            </a:r>
          </a:p>
          <a:p>
            <a:pPr algn="ctr"/>
            <a:r>
              <a:rPr lang="en-US" sz="3400" dirty="0" smtClean="0">
                <a:solidFill>
                  <a:srgbClr val="000000"/>
                </a:solidFill>
                <a:sym typeface="Arial" charset="0"/>
              </a:rPr>
              <a:t>Singing alleluia</a:t>
            </a:r>
            <a:endParaRPr lang="en-US" sz="3400" dirty="0">
              <a:solidFill>
                <a:srgbClr val="000000"/>
              </a:solidFill>
              <a:sym typeface="Arial" charset="0"/>
            </a:endParaRPr>
          </a:p>
        </p:txBody>
      </p:sp>
      <p:sp>
        <p:nvSpPr>
          <p:cNvPr id="55299" name="Rectangle 3"/>
          <p:cNvSpPr>
            <a:spLocks noChangeArrowheads="1"/>
          </p:cNvSpPr>
          <p:nvPr/>
        </p:nvSpPr>
        <p:spPr bwMode="auto">
          <a:xfrm>
            <a:off x="317503" y="4583907"/>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Traditional , James Chadwick, Chris Tomlin</a:t>
            </a:r>
          </a:p>
        </p:txBody>
      </p:sp>
      <p:sp>
        <p:nvSpPr>
          <p:cNvPr id="55300" name="Rectangle 4"/>
          <p:cNvSpPr>
            <a:spLocks noChangeArrowheads="1"/>
          </p:cNvSpPr>
          <p:nvPr/>
        </p:nvSpPr>
        <p:spPr bwMode="auto">
          <a:xfrm>
            <a:off x="317503" y="4762501"/>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2009 Vamos Publishing, worshiptogether.com songs, sixsteps Music</a:t>
            </a:r>
          </a:p>
        </p:txBody>
      </p:sp>
      <p:sp>
        <p:nvSpPr>
          <p:cNvPr id="55301" name="Rectangle 5"/>
          <p:cNvSpPr>
            <a:spLocks noChangeArrowheads="1"/>
          </p:cNvSpPr>
          <p:nvPr/>
        </p:nvSpPr>
        <p:spPr bwMode="auto">
          <a:xfrm>
            <a:off x="317503" y="4941095"/>
            <a:ext cx="8493125" cy="119063"/>
          </a:xfrm>
          <a:prstGeom prst="rect">
            <a:avLst/>
          </a:prstGeom>
          <a:noFill/>
          <a:ln w="9525">
            <a:noFill/>
            <a:miter lim="800000"/>
            <a:headEnd/>
            <a:tailEnd/>
          </a:ln>
          <a:effectLst/>
        </p:spPr>
        <p:txBody>
          <a:bodyPr wrap="none" anchor="ctr"/>
          <a:lstStyle/>
          <a:p>
            <a:pPr algn="ctr"/>
            <a:r>
              <a:rPr lang="en-US" sz="1200">
                <a:solidFill>
                  <a:schemeClr val="bg2">
                    <a:lumMod val="90000"/>
                  </a:schemeClr>
                </a:solidFill>
                <a:sym typeface="Arial" charset="0"/>
              </a:rPr>
              <a:t>CCLI 78316</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Though an infant now we view Him</a:t>
            </a:r>
          </a:p>
          <a:p>
            <a:pPr algn="ctr"/>
            <a:r>
              <a:rPr lang="en-US" sz="3400" dirty="0" smtClean="0">
                <a:solidFill>
                  <a:srgbClr val="000000"/>
                </a:solidFill>
                <a:sym typeface="Arial" charset="0"/>
              </a:rPr>
              <a:t>He shall fill His father’s throne</a:t>
            </a:r>
          </a:p>
          <a:p>
            <a:pPr algn="ctr"/>
            <a:r>
              <a:rPr lang="en-US" sz="3400" dirty="0" smtClean="0">
                <a:solidFill>
                  <a:srgbClr val="000000"/>
                </a:solidFill>
                <a:sym typeface="Arial" charset="0"/>
              </a:rPr>
              <a:t>Gather all the nations to Him</a:t>
            </a:r>
          </a:p>
          <a:p>
            <a:pPr algn="ctr"/>
            <a:r>
              <a:rPr lang="en-US" sz="3400" dirty="0" smtClean="0">
                <a:solidFill>
                  <a:srgbClr val="000000"/>
                </a:solidFill>
                <a:sym typeface="Arial" charset="0"/>
              </a:rPr>
              <a:t>Every knee shall then bow down</a:t>
            </a:r>
            <a:endParaRPr lang="en-US" sz="3400" dirty="0">
              <a:solidFill>
                <a:srgbClr val="000000"/>
              </a:solidFill>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All creation join in praising</a:t>
            </a:r>
          </a:p>
          <a:p>
            <a:pPr algn="ctr"/>
            <a:r>
              <a:rPr lang="en-US" sz="3400" dirty="0" smtClean="0">
                <a:solidFill>
                  <a:srgbClr val="000000"/>
                </a:solidFill>
                <a:sym typeface="Arial" charset="0"/>
              </a:rPr>
              <a:t>God the Father, Spirit, Son</a:t>
            </a:r>
          </a:p>
          <a:p>
            <a:pPr algn="ctr"/>
            <a:r>
              <a:rPr lang="en-US" sz="3400" dirty="0" smtClean="0">
                <a:solidFill>
                  <a:srgbClr val="000000"/>
                </a:solidFill>
                <a:sym typeface="Arial" charset="0"/>
              </a:rPr>
              <a:t>Evermore your voices raising</a:t>
            </a:r>
          </a:p>
          <a:p>
            <a:pPr algn="ctr"/>
            <a:r>
              <a:rPr lang="en-US" sz="3400" dirty="0" smtClean="0">
                <a:solidFill>
                  <a:srgbClr val="000000"/>
                </a:solidFill>
                <a:sym typeface="Arial" charset="0"/>
              </a:rPr>
              <a:t>To the eternal Three in One</a:t>
            </a:r>
            <a:endParaRPr lang="en-US" sz="3400" dirty="0">
              <a:solidFill>
                <a:srgbClr val="000000"/>
              </a:solidFill>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17503" y="1190625"/>
            <a:ext cx="8493125" cy="2381250"/>
          </a:xfrm>
          <a:prstGeom prst="rect">
            <a:avLst/>
          </a:prstGeom>
          <a:noFill/>
          <a:ln w="9525">
            <a:noFill/>
            <a:miter lim="800000"/>
            <a:headEnd/>
            <a:tailEnd/>
          </a:ln>
          <a:effectLst/>
        </p:spPr>
        <p:txBody>
          <a:bodyPr wrap="none"/>
          <a:lstStyle/>
          <a:p>
            <a:pPr algn="ctr"/>
            <a:r>
              <a:rPr lang="en-US" sz="3400" dirty="0" smtClean="0">
                <a:solidFill>
                  <a:srgbClr val="000000"/>
                </a:solidFill>
                <a:sym typeface="Arial" charset="0"/>
              </a:rPr>
              <a:t>Come and worship, come and worship</a:t>
            </a:r>
          </a:p>
          <a:p>
            <a:pPr algn="ctr"/>
            <a:r>
              <a:rPr lang="en-US" sz="3400" dirty="0" smtClean="0">
                <a:solidFill>
                  <a:srgbClr val="000000"/>
                </a:solidFill>
                <a:sym typeface="Arial" charset="0"/>
              </a:rPr>
              <a:t>Come and worship Christ the newborn King</a:t>
            </a:r>
          </a:p>
          <a:p>
            <a:pPr algn="ctr"/>
            <a:r>
              <a:rPr lang="en-US" sz="3400" dirty="0" smtClean="0">
                <a:solidFill>
                  <a:srgbClr val="000000"/>
                </a:solidFill>
                <a:sym typeface="Arial" charset="0"/>
              </a:rPr>
              <a:t>Come and worship, come and worship</a:t>
            </a:r>
          </a:p>
          <a:p>
            <a:pPr algn="ctr"/>
            <a:r>
              <a:rPr lang="en-US" sz="3400" dirty="0" smtClean="0">
                <a:solidFill>
                  <a:srgbClr val="000000"/>
                </a:solidFill>
                <a:sym typeface="Arial" charset="0"/>
              </a:rPr>
              <a:t>Come and worship Christ the newborn King</a:t>
            </a:r>
          </a:p>
          <a:p>
            <a:pPr algn="ctr"/>
            <a:r>
              <a:rPr lang="en-US" sz="3400" dirty="0" smtClean="0">
                <a:solidFill>
                  <a:srgbClr val="000000"/>
                </a:solidFill>
                <a:sym typeface="Arial" charset="0"/>
              </a:rPr>
              <a:t>Come and worship Christ the newborn King</a:t>
            </a:r>
            <a:endParaRPr lang="en-US" sz="3400" dirty="0">
              <a:solidFill>
                <a:srgbClr val="000000"/>
              </a:solidFill>
              <a:sym typeface="Arial" charset="0"/>
            </a:endParaRPr>
          </a:p>
        </p:txBody>
      </p:sp>
      <p:sp>
        <p:nvSpPr>
          <p:cNvPr id="4" name="Subtitle 3"/>
          <p:cNvSpPr>
            <a:spLocks noGrp="1"/>
          </p:cNvSpPr>
          <p:nvPr>
            <p:ph type="subTitle" idx="1"/>
          </p:nvPr>
        </p:nvSpPr>
        <p:spPr>
          <a:xfrm>
            <a:off x="1371600" y="4857750"/>
            <a:ext cx="6400800" cy="171450"/>
          </a:xfrm>
        </p:spPr>
        <p:txBody>
          <a:bodyPr>
            <a:noAutofit/>
          </a:bodyPr>
          <a:lstStyle/>
          <a:p>
            <a:r>
              <a:rPr lang="en-US" sz="1050" dirty="0" smtClean="0">
                <a:solidFill>
                  <a:schemeClr val="tx1"/>
                </a:solidFill>
              </a:rPr>
              <a:t>Temple Bible Church Used by Permission CCLI#78316</a:t>
            </a:r>
            <a:endParaRPr lang="en-US" sz="1050" dirty="0">
              <a:solidFill>
                <a:schemeClr val="tx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677</TotalTime>
  <Words>878</Words>
  <Application>Microsoft Office PowerPoint</Application>
  <PresentationFormat>On-screen Show (16:9)</PresentationFormat>
  <Paragraphs>209</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Welcome to TBC!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TBC! </dc:title>
  <dc:creator>sarahw</dc:creator>
  <cp:lastModifiedBy>TBC Media</cp:lastModifiedBy>
  <cp:revision>28</cp:revision>
  <dcterms:created xsi:type="dcterms:W3CDTF">2011-12-01T16:40:59Z</dcterms:created>
  <dcterms:modified xsi:type="dcterms:W3CDTF">2011-12-05T19:59:03Z</dcterms:modified>
</cp:coreProperties>
</file>