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6"/>
  </p:handoutMasterIdLst>
  <p:sldIdLst>
    <p:sldId id="266" r:id="rId2"/>
    <p:sldId id="283" r:id="rId3"/>
    <p:sldId id="284" r:id="rId4"/>
    <p:sldId id="285" r:id="rId5"/>
    <p:sldId id="286" r:id="rId6"/>
    <p:sldId id="288" r:id="rId7"/>
    <p:sldId id="289" r:id="rId8"/>
    <p:sldId id="290" r:id="rId9"/>
    <p:sldId id="337" r:id="rId10"/>
    <p:sldId id="338" r:id="rId11"/>
    <p:sldId id="291" r:id="rId12"/>
    <p:sldId id="293" r:id="rId13"/>
    <p:sldId id="294" r:id="rId14"/>
    <p:sldId id="295" r:id="rId15"/>
    <p:sldId id="296" r:id="rId16"/>
    <p:sldId id="298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258" r:id="rId33"/>
    <p:sldId id="332" r:id="rId34"/>
    <p:sldId id="333" r:id="rId35"/>
    <p:sldId id="334" r:id="rId36"/>
    <p:sldId id="340" r:id="rId37"/>
    <p:sldId id="341" r:id="rId38"/>
    <p:sldId id="342" r:id="rId39"/>
    <p:sldId id="335" r:id="rId40"/>
    <p:sldId id="323" r:id="rId41"/>
    <p:sldId id="324" r:id="rId42"/>
    <p:sldId id="325" r:id="rId43"/>
    <p:sldId id="326" r:id="rId44"/>
    <p:sldId id="327" r:id="rId45"/>
    <p:sldId id="328" r:id="rId46"/>
    <p:sldId id="257" r:id="rId47"/>
    <p:sldId id="267" r:id="rId48"/>
    <p:sldId id="260" r:id="rId49"/>
    <p:sldId id="262" r:id="rId50"/>
    <p:sldId id="269" r:id="rId51"/>
    <p:sldId id="339" r:id="rId52"/>
    <p:sldId id="264" r:id="rId53"/>
    <p:sldId id="270" r:id="rId54"/>
    <p:sldId id="275" r:id="rId55"/>
    <p:sldId id="276" r:id="rId56"/>
    <p:sldId id="274" r:id="rId57"/>
    <p:sldId id="268" r:id="rId58"/>
    <p:sldId id="280" r:id="rId59"/>
    <p:sldId id="281" r:id="rId60"/>
    <p:sldId id="279" r:id="rId61"/>
    <p:sldId id="282" r:id="rId62"/>
    <p:sldId id="278" r:id="rId63"/>
    <p:sldId id="277" r:id="rId64"/>
    <p:sldId id="272" r:id="rId6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1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76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A9664C-B544-4B04-9574-3B00B0C5CD5E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28C0DE-0167-4BD2-A92C-7E75F1CB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A8D3-5985-4CD0-A2EC-4C5B85D4FB00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9249-76FE-4304-A199-A01FE0FD9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We're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gathered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together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Lift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up Your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fall on Your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will rise 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Lifted on Your Wings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the world will see that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Our God saves, our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saves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Our God saves, our God saves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Spirit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we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We're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gathered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together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Lift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up Your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fall on Your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will rise 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Lifted on Your Wings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the world will see that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Our God saves, our God saves,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Our God saves, our God saves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will rise 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Lifted on Your Wings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the world will see that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666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Our God saves, our God saves,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Our God saves, our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saves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Our God saves, our God saves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Our God saves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2007 Thankyou Music, Leadworship Songs, Integrity's Hosanna! Music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sym typeface="Arial" charset="0"/>
              </a:rPr>
              <a:t>Forever Reign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good You are good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When there's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nothing good in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love You are love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On display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all to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7503" y="238126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ym typeface="Arial" charset="0"/>
              </a:rPr>
              <a:t>You, You Are God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ym typeface="Arial" charset="0"/>
              </a:rPr>
              <a:t>Here I am I've come to find You</a:t>
            </a:r>
            <a:br>
              <a:rPr lang="en-US" sz="3400" b="1" dirty="0">
                <a:sym typeface="Arial" charset="0"/>
              </a:rPr>
            </a:br>
            <a:r>
              <a:rPr lang="en-US" sz="3400" b="1" dirty="0">
                <a:sym typeface="Arial" charset="0"/>
              </a:rPr>
              <a:t>Here I am to see Your grace</a:t>
            </a:r>
            <a:br>
              <a:rPr lang="en-US" sz="3400" b="1" dirty="0">
                <a:sym typeface="Arial" charset="0"/>
              </a:rPr>
            </a:br>
            <a:r>
              <a:rPr lang="en-US" sz="3400" b="1" dirty="0">
                <a:sym typeface="Arial" charset="0"/>
              </a:rPr>
              <a:t>To bring to You an offering</a:t>
            </a:r>
            <a:br>
              <a:rPr lang="en-US" sz="3400" b="1" dirty="0">
                <a:sym typeface="Arial" charset="0"/>
              </a:rPr>
            </a:br>
            <a:r>
              <a:rPr lang="en-US" sz="3400" b="1" dirty="0">
                <a:sym typeface="Arial" charset="0"/>
              </a:rPr>
              <a:t>I have to ask myself one thing</a:t>
            </a:r>
            <a:br>
              <a:rPr lang="en-US" sz="3400" b="1" dirty="0">
                <a:sym typeface="Arial" charset="0"/>
              </a:rPr>
            </a:br>
            <a:r>
              <a:rPr lang="en-US" sz="3400" b="1" dirty="0">
                <a:sym typeface="Arial" charset="0"/>
              </a:rPr>
              <a:t>How can I do anything but praise</a:t>
            </a:r>
            <a:br>
              <a:rPr lang="en-US" sz="3400" b="1" dirty="0">
                <a:sym typeface="Arial" charset="0"/>
              </a:rPr>
            </a:br>
            <a:r>
              <a:rPr lang="en-US" sz="3400" b="1" dirty="0">
                <a:sym typeface="Arial" charset="0"/>
              </a:rPr>
              <a:t>I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light You are light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the darkness closes in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hope You are hope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have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covered all my 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peace You are peace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my fear is crippling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true You are true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Even in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wandering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joy You are joy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You're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reason that I sing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life You are life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You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death has lost its 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Your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arms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riches of Your love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Will always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 enough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Nothing compares to Your embrace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Light of the world forever reign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more You are more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Than my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words will ever say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Lord You are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creation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will proclaim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here You are here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Your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presence I'm made whole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God You are God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Of all else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letting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Your arms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riches of Your love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Will always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 enough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Nothing compares to Your embrace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Light of the world forever reign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Your arms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riches of Your love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Will always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 enough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Nothing compares to Your embrace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Light of the world forever reign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heart will sing no other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Jesus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Your arms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riches of Your love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Will always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 enough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Nothing compares to Your embrace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Light of the world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forever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You,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God, You are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all I'm living for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King of everything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want my life to praise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Your arms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riches of Your love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Will always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enough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Nothing compares to Your embrace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Light of the world forever reign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heart will sing no other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Jesus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Jason Ingram, Reuben Morgan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2009 SHOUT! Publishing, Windsor Hill Music, Sony/ATV Timber Publishing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7655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Do this in remembrance of me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rable" pitchFamily="66" charset="0"/>
              </a:rPr>
              <a:t>. 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Adorable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616" y="819150"/>
            <a:ext cx="7935186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alligraphy" pitchFamily="66" charset="0"/>
              </a:rPr>
              <a:t>COMMUNION</a:t>
            </a:r>
            <a:endParaRPr lang="en-US" sz="7500" b="1" cap="none" spc="0" dirty="0">
              <a:ln w="3810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sym typeface="Arial" charset="0"/>
              </a:rPr>
              <a:t>Offering</a:t>
            </a: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sun cannot compare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Glory of Your love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There is no shadow in Your presence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mortal man would dare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Stand before Your throne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Before the Holy One of Heaven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It's only by Your blood,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it's only through 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mercy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, I come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bring an offering of worship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my King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one on earth deserves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Praises that I sing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Jesus, may You receive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Honor that You're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due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 Lord, I bring an offering to You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sun cannot compare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Glory of Your love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There is no shadow in Your presence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mortal man would dare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Stand before Your throne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Before the Holy One of Heaven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It's only by Your blood,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it's only through 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mercy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, I come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bring an offering of worship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my King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one on earth deserves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Praises that I sing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Jesus, may You receive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Honor that You're due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 Lord, I bring an offering to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Lord, I bring an offering to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 Lord I bring an offering to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Paul Baloche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2003 Integrity's Hosanna! Music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3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I've come to thank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a life You've changed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Because You gave Your life for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crucified Your Son for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can I do anything but praise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17503" y="238126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sym typeface="Arial" charset="0"/>
              </a:rPr>
              <a:t>In Christ Alone</a:t>
            </a: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Christ alone my hope is found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is my Light, my strength, my song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This Cornerstone, this solid ground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Firm through the fiercest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drought and storm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hat heights of love, What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depths of peace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fears 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stilled, When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strivings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cease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My Comforter, my all in all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Here in the love of Christ I stand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Christ alone Who took on flesh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Fullness of God in helpless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Babe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This gift of love and righteousness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Scorned by the ones He came to save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'Till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on that cross as Jesus died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wrath of God was satisfied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 on Him was laid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the death of Christ I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There in the ground His body lay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Light of the world by darkness slain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Then bursting forth in glorious day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Up from the grave He rose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as He stands in victory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Sin's curse has lost its grip on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I am His and He is mine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Bought with the precious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blood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 Christ</a:t>
            </a: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sym typeface="Arial" charset="0"/>
              </a:rPr>
              <a:t>Keith Getty, Stuart </a:t>
            </a:r>
            <a:r>
              <a:rPr lang="en-US" sz="1600" dirty="0" err="1">
                <a:solidFill>
                  <a:srgbClr val="000000"/>
                </a:solidFill>
                <a:sym typeface="Arial" charset="0"/>
              </a:rPr>
              <a:t>Townend</a:t>
            </a:r>
            <a:endParaRPr lang="en-US" sz="1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2001 Thankyou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-military-christmas-gifts-by-TheUSArm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38150"/>
            <a:ext cx="6262178" cy="4396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019800" y="100370"/>
            <a:ext cx="2971800" cy="486287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Broadway" pitchFamily="82" charset="0"/>
              </a:rPr>
              <a:t>Merry Christmas </a:t>
            </a:r>
          </a:p>
          <a:p>
            <a:pPr algn="ctr"/>
            <a:r>
              <a:rPr lang="en-US" sz="3800" dirty="0" smtClean="0">
                <a:latin typeface="Broadway" pitchFamily="82" charset="0"/>
              </a:rPr>
              <a:t>to our Deployed </a:t>
            </a:r>
          </a:p>
          <a:p>
            <a:pPr algn="ctr"/>
            <a:r>
              <a:rPr lang="en-US" sz="3800" dirty="0" smtClean="0">
                <a:latin typeface="Broadway" pitchFamily="82" charset="0"/>
              </a:rPr>
              <a:t>Soldier's 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See table in </a:t>
            </a:r>
          </a:p>
          <a:p>
            <a:pPr algn="ctr"/>
            <a:r>
              <a:rPr lang="en-US" sz="3000" dirty="0" smtClean="0"/>
              <a:t>lobby for more information!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52976"/>
            <a:ext cx="511550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rable" pitchFamily="66" charset="0"/>
              </a:rPr>
              <a:t>INTERCESSION</a:t>
            </a:r>
            <a:endParaRPr lang="en-US" sz="5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rable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40055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solidFill>
                  <a:schemeClr val="bg1"/>
                </a:solidFill>
              </a:rPr>
              <a:t>Ephesians 3:14-21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15362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I freely admit that my prayer life has been deficient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and my growth in this area less than stellar.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I believe in prayer but don’t always do it.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I understand that I’m told to pray,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but I don’t always obey.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I am an activist by nature;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I am not contemplative by temperament. </a:t>
            </a:r>
          </a:p>
          <a:p>
            <a:endParaRPr lang="en-US" sz="33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3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You, You are God, You are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all I'm living for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King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everything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want my life to praise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5362"/>
            <a:ext cx="86106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I am not happy with this state of affairs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and have given much thought to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what prayer is,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what it does, </a:t>
            </a:r>
          </a:p>
          <a:p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and what I need to be doing about it. </a:t>
            </a: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Stuart Briscoe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52976"/>
            <a:ext cx="511550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rable" pitchFamily="66" charset="0"/>
              </a:rPr>
              <a:t>INTERCESSION</a:t>
            </a:r>
            <a:endParaRPr lang="en-US" sz="5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rable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40055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solidFill>
                  <a:schemeClr val="bg1"/>
                </a:solidFill>
              </a:rPr>
              <a:t>Ephesians 3:14-21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713" y="567720"/>
            <a:ext cx="452675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Praying for Others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93830"/>
            <a:ext cx="81534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~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the REQUEST</a:t>
            </a:r>
          </a:p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	</a:t>
            </a:r>
            <a:endParaRPr lang="en-US" sz="35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wish men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5600" y="361950"/>
            <a:ext cx="58928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 carto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91339"/>
            <a:ext cx="6934200" cy="3885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90551"/>
            <a:ext cx="7150440" cy="394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713" y="567720"/>
            <a:ext cx="452675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Praying for Others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93830"/>
            <a:ext cx="81534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~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the REQUEST</a:t>
            </a:r>
          </a:p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	</a:t>
            </a:r>
            <a:endParaRPr lang="en-US" sz="35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713" y="567720"/>
            <a:ext cx="452675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Praying for Others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93830"/>
            <a:ext cx="8153400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~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the RESULTS</a:t>
            </a:r>
          </a:p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	CHRIST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INDWELLING</a:t>
            </a:r>
          </a:p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	LOVE’S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ABUNDANCE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4350"/>
            <a:ext cx="7848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It took me too long to learn that 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knowing the Bible is not 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the same thing as knowing God, 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loving the Bible is not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 the same thing as loving God, 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and reading the Bible is not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 the same as hearing God. 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1435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The Pharisees knew the Bible, 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loved the Bible, 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and read the Bible, 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but they did not know, love, or hear God.</a:t>
            </a:r>
          </a:p>
          <a:p>
            <a:pPr algn="ctr"/>
            <a:endParaRPr lang="en-US" sz="3300" dirty="0" smtClean="0">
              <a:solidFill>
                <a:schemeClr val="bg1"/>
              </a:solidFill>
            </a:endParaRPr>
          </a:p>
          <a:p>
            <a:pPr algn="ctr"/>
            <a:endParaRPr lang="en-US" sz="3300" dirty="0" smtClean="0">
              <a:solidFill>
                <a:schemeClr val="bg1"/>
              </a:solidFill>
            </a:endParaRPr>
          </a:p>
          <a:p>
            <a:pPr algn="ctr"/>
            <a:endParaRPr lang="en-US" sz="3300" dirty="0" smtClean="0">
              <a:solidFill>
                <a:schemeClr val="bg1"/>
              </a:solidFill>
            </a:endParaRPr>
          </a:p>
          <a:p>
            <a:pPr algn="r"/>
            <a:r>
              <a:rPr lang="en-US" sz="3300" dirty="0" smtClean="0">
                <a:solidFill>
                  <a:schemeClr val="bg1"/>
                </a:solidFill>
              </a:rPr>
              <a:t>Jack Deere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3" y="971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God, You are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all I'm living for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King of everything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want my life to praise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 want my life to praise You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Walker Beach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 Gateway Create Publishing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90550"/>
            <a:ext cx="8153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We do not become spiritually mature simply because we acquire doctrinal and biblical knowledge. Truth is a necessary catalyst for spiritual growth, but genuine growth occurs only when biblical truth is applied. </a:t>
            </a: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pPr algn="r"/>
            <a:r>
              <a:rPr lang="en-US" sz="3300" dirty="0" smtClean="0">
                <a:solidFill>
                  <a:schemeClr val="bg1"/>
                </a:solidFill>
              </a:rPr>
              <a:t>John Piper</a:t>
            </a: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90550"/>
            <a:ext cx="8153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There are those who seek knowledge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for the sake of knowledge---that is curiosity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There are those who seek knowledge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to be known by others---that is vanity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There are those who seek knowledge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in order to serve---that is LOVE. </a:t>
            </a: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pPr algn="r"/>
            <a:r>
              <a:rPr lang="en-US" sz="3300" dirty="0" smtClean="0">
                <a:solidFill>
                  <a:schemeClr val="bg1"/>
                </a:solidFill>
              </a:rPr>
              <a:t>Bernard of </a:t>
            </a:r>
            <a:r>
              <a:rPr lang="en-US" sz="3300" dirty="0" err="1" smtClean="0">
                <a:solidFill>
                  <a:schemeClr val="bg1"/>
                </a:solidFill>
              </a:rPr>
              <a:t>Clairvaux</a:t>
            </a:r>
            <a:endParaRPr lang="en-US" sz="3300" dirty="0" smtClean="0">
              <a:solidFill>
                <a:schemeClr val="bg1"/>
              </a:solidFill>
            </a:endParaRP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62950"/>
            <a:ext cx="845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 If I speak in the tongues of men or of angels, but do not have love, I am only a resounding gong or a clanging cymbal. 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 If I have the gift of prophecy and can fathom all mysteries and all knowledge, and if I have a faith that can move mountains, but do not have love, I am nothing. 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 If I give all I possess to the poor and give over my body to hardship that I may boast, but do not have love,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 gain nothing.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1 Corinthians 13:1-3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								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713" y="567720"/>
            <a:ext cx="452675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Praying for Others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93830"/>
            <a:ext cx="8153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~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the RESULTS</a:t>
            </a:r>
          </a:p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	CHRIST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INDWELLING</a:t>
            </a:r>
          </a:p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	LOVE’S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ABUNDANCE</a:t>
            </a:r>
          </a:p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	GOD’S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FULLNESS</a:t>
            </a:r>
          </a:p>
          <a:p>
            <a:endParaRPr lang="en-US" sz="10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  <a:p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~ </a:t>
            </a:r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the RESPONSE</a:t>
            </a:r>
          </a:p>
          <a:p>
            <a:endParaRPr lang="en-US" sz="35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5066"/>
            <a:ext cx="79248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>
                    <a:lumMod val="95000"/>
                  </a:schemeClr>
                </a:solidFill>
              </a:rPr>
              <a:t> The TRAGEDY of our DAY </a:t>
            </a:r>
          </a:p>
          <a:p>
            <a:pPr algn="ctr"/>
            <a:r>
              <a:rPr lang="en-US" sz="4500" dirty="0" smtClean="0">
                <a:solidFill>
                  <a:schemeClr val="bg1">
                    <a:lumMod val="95000"/>
                  </a:schemeClr>
                </a:solidFill>
              </a:rPr>
              <a:t>is not </a:t>
            </a:r>
            <a:r>
              <a:rPr lang="en-US" sz="4500" u="sng" dirty="0" smtClean="0">
                <a:solidFill>
                  <a:schemeClr val="bg1">
                    <a:lumMod val="95000"/>
                  </a:schemeClr>
                </a:solidFill>
              </a:rPr>
              <a:t>UNANSWERED</a:t>
            </a:r>
            <a:r>
              <a:rPr lang="en-US" sz="4500" dirty="0" smtClean="0">
                <a:solidFill>
                  <a:schemeClr val="bg1">
                    <a:lumMod val="95000"/>
                  </a:schemeClr>
                </a:solidFill>
              </a:rPr>
              <a:t> PRAYER, but </a:t>
            </a:r>
            <a:r>
              <a:rPr lang="en-US" sz="4500" u="sng" dirty="0" smtClean="0">
                <a:solidFill>
                  <a:schemeClr val="bg1">
                    <a:lumMod val="95000"/>
                  </a:schemeClr>
                </a:solidFill>
              </a:rPr>
              <a:t>UNOFFERED</a:t>
            </a:r>
            <a:r>
              <a:rPr lang="en-US" sz="4500" dirty="0" smtClean="0">
                <a:solidFill>
                  <a:schemeClr val="bg1">
                    <a:lumMod val="95000"/>
                  </a:schemeClr>
                </a:solidFill>
              </a:rPr>
              <a:t> PRAYER!</a:t>
            </a:r>
          </a:p>
          <a:p>
            <a:endParaRPr lang="en-US" sz="45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45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</a:rPr>
              <a:t>Ruth Bell Graham</a:t>
            </a: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sym typeface="Arial" charset="0"/>
              </a:rPr>
              <a:t>Our God Saves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Spirit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 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We're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gathered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together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Lift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up Your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fall on Your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the Name of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Spirit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 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736</Words>
  <Application>Microsoft Office PowerPoint</Application>
  <PresentationFormat>On-screen Show (16:9)</PresentationFormat>
  <Paragraphs>195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30</cp:revision>
  <dcterms:created xsi:type="dcterms:W3CDTF">2011-11-16T21:39:19Z</dcterms:created>
  <dcterms:modified xsi:type="dcterms:W3CDTF">2011-11-21T18:05:14Z</dcterms:modified>
</cp:coreProperties>
</file>