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65" r:id="rId2"/>
    <p:sldId id="33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340" r:id="rId16"/>
    <p:sldId id="341" r:id="rId17"/>
    <p:sldId id="285" r:id="rId18"/>
    <p:sldId id="338" r:id="rId19"/>
    <p:sldId id="339" r:id="rId20"/>
    <p:sldId id="287" r:id="rId21"/>
    <p:sldId id="33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268" r:id="rId44"/>
    <p:sldId id="264" r:id="rId45"/>
    <p:sldId id="331" r:id="rId46"/>
    <p:sldId id="256" r:id="rId47"/>
    <p:sldId id="262" r:id="rId48"/>
    <p:sldId id="270" r:id="rId49"/>
    <p:sldId id="257" r:id="rId50"/>
    <p:sldId id="258" r:id="rId51"/>
    <p:sldId id="261" r:id="rId52"/>
    <p:sldId id="328" r:id="rId53"/>
    <p:sldId id="334" r:id="rId54"/>
    <p:sldId id="329" r:id="rId55"/>
    <p:sldId id="260" r:id="rId56"/>
    <p:sldId id="332" r:id="rId57"/>
    <p:sldId id="333" r:id="rId58"/>
    <p:sldId id="269" r:id="rId59"/>
    <p:sldId id="267" r:id="rId60"/>
    <p:sldId id="263" r:id="rId61"/>
    <p:sldId id="327" r:id="rId62"/>
  </p:sldIdLst>
  <p:sldSz cx="9144000" cy="5143500" type="screen16x9"/>
  <p:notesSz cx="700405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9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36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2503D-5818-4E20-A736-643CAD14B286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163" y="8829675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67F55-C7AA-449C-840D-F672CF27A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641EDBC8-467C-41D6-85A7-FB40710391A3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15790"/>
            <a:ext cx="5603240" cy="4183380"/>
          </a:xfrm>
          <a:prstGeom prst="rect">
            <a:avLst/>
          </a:prstGeom>
        </p:spPr>
        <p:txBody>
          <a:bodyPr vert="horz" lIns="93141" tIns="46570" rIns="93141" bIns="4657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9967"/>
            <a:ext cx="3035088" cy="464820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3D011856-6DF3-4147-ABB1-A0362C6B35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665B61-E71B-495C-9FA6-8241C9C34FF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DDC4-416A-4665-AB8A-50C092E0E760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B7A9-F8F0-4EFC-A825-7D3E857AB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DDC4-416A-4665-AB8A-50C092E0E760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B7A9-F8F0-4EFC-A825-7D3E857AB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DDC4-416A-4665-AB8A-50C092E0E760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B7A9-F8F0-4EFC-A825-7D3E857AB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DDC4-416A-4665-AB8A-50C092E0E760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B7A9-F8F0-4EFC-A825-7D3E857AB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DDC4-416A-4665-AB8A-50C092E0E760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B7A9-F8F0-4EFC-A825-7D3E857AB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DDC4-416A-4665-AB8A-50C092E0E760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B7A9-F8F0-4EFC-A825-7D3E857AB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DDC4-416A-4665-AB8A-50C092E0E760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B7A9-F8F0-4EFC-A825-7D3E857AB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DDC4-416A-4665-AB8A-50C092E0E760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B7A9-F8F0-4EFC-A825-7D3E857AB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DDC4-416A-4665-AB8A-50C092E0E760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B7A9-F8F0-4EFC-A825-7D3E857AB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DDC4-416A-4665-AB8A-50C092E0E760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B7A9-F8F0-4EFC-A825-7D3E857AB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DDC4-416A-4665-AB8A-50C092E0E760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8B7A9-F8F0-4EFC-A825-7D3E857AB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FDDC4-416A-4665-AB8A-50C092E0E760}" type="datetimeFigureOut">
              <a:rPr lang="en-US" smtClean="0"/>
              <a:pPr/>
              <a:t>10/24/2011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8B7A9-F8F0-4EFC-A825-7D3E857AB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You came down, You saved us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Through the cross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Our hearts are changed because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Of Your great love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You lived, You died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You said in three days </a:t>
            </a:r>
            <a:endParaRPr lang="en-US" sz="3200" dirty="0" smtClean="0">
              <a:solidFill>
                <a:schemeClr val="bg1"/>
              </a:solidFill>
              <a:latin typeface="Arial Black" charset="0"/>
              <a:sym typeface="Arial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You </a:t>
            </a: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would rise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You did, You're alive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endParaRPr lang="en-US" sz="3200" dirty="0">
              <a:solidFill>
                <a:schemeClr val="bg1"/>
              </a:solidFill>
              <a:latin typeface="Arial Black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You rule, You reign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You </a:t>
            </a: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said </a:t>
            </a:r>
            <a:endParaRPr lang="en-US" sz="3200" dirty="0" smtClean="0">
              <a:solidFill>
                <a:schemeClr val="bg1"/>
              </a:solidFill>
              <a:latin typeface="Arial Black" charset="0"/>
              <a:sym typeface="Arial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You're </a:t>
            </a: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coming back again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I know You will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And all the earth will sing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Your praises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447675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Black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17502" y="376237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Your Name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914399" y="1190625"/>
            <a:ext cx="7315201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As morning dawns </a:t>
            </a:r>
            <a:endParaRPr lang="en-US" sz="3200" b="1" dirty="0" smtClean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and evening fades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You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inspire songs of praise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That rise from earth to touch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Your heart </a:t>
            </a:r>
            <a:endParaRPr lang="en-US" sz="3200" b="1" dirty="0" smtClean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And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glorify Your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Name</a:t>
            </a:r>
            <a:endParaRPr lang="en-US" sz="3200" b="1" dirty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17502" y="1047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As morning dawns </a:t>
            </a:r>
            <a:endParaRPr lang="en-US" sz="3200" b="1" dirty="0" smtClean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and evening fades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You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inspire songs of praise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That rise from earth to touch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Your heart </a:t>
            </a:r>
            <a:endParaRPr lang="en-US" sz="3200" b="1" dirty="0" smtClean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And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glorify Your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Name</a:t>
            </a:r>
            <a:endParaRPr lang="en-US" sz="3200" b="1" dirty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4800" y="742950"/>
            <a:ext cx="84931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Your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Name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is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a strong and mighty tower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Your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Name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is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a shelter like no other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endParaRPr lang="en-US" sz="3200" b="1" dirty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17502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sym typeface="Arial" charset="0"/>
              </a:rPr>
              <a:t>Paul </a:t>
            </a:r>
            <a:r>
              <a:rPr lang="en-US" sz="1200" dirty="0" err="1">
                <a:solidFill>
                  <a:srgbClr val="000000"/>
                </a:solidFill>
                <a:sym typeface="Arial" charset="0"/>
              </a:rPr>
              <a:t>Baloche</a:t>
            </a:r>
            <a:r>
              <a:rPr lang="en-US" sz="1200" dirty="0">
                <a:solidFill>
                  <a:srgbClr val="000000"/>
                </a:solidFill>
                <a:sym typeface="Arial" charset="0"/>
              </a:rPr>
              <a:t>, Glenn </a:t>
            </a:r>
            <a:r>
              <a:rPr lang="en-US" sz="1200" dirty="0" err="1">
                <a:solidFill>
                  <a:srgbClr val="000000"/>
                </a:solidFill>
                <a:sym typeface="Arial" charset="0"/>
              </a:rPr>
              <a:t>Packiam</a:t>
            </a:r>
            <a:endParaRPr lang="en-US" sz="12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17502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28600" y="819150"/>
            <a:ext cx="84931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Your Name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, </a:t>
            </a:r>
            <a:endParaRPr lang="en-US" sz="3200" b="1" dirty="0" smtClean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Let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the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nations sing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it louder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'Cause nothing has </a:t>
            </a:r>
            <a:endParaRPr lang="en-US" sz="3200" b="1" dirty="0" smtClean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the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power to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save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But Your Name</a:t>
            </a:r>
            <a:endParaRPr lang="en-US" sz="3200" b="1" dirty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17502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Jesus, in Your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Name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we pray </a:t>
            </a:r>
            <a:endParaRPr lang="en-US" sz="3200" b="1" dirty="0" smtClean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Come and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fill our hearts today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Lord, give us strength to live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For You and glorify Your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4800" y="742950"/>
            <a:ext cx="84931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Your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Name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is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a strong and mighty tower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Your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Name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is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a shelter like no other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endParaRPr lang="en-US" sz="3200" b="1" dirty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17502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sym typeface="Arial" charset="0"/>
              </a:rPr>
              <a:t>Paul </a:t>
            </a:r>
            <a:r>
              <a:rPr lang="en-US" sz="1200" dirty="0" err="1">
                <a:solidFill>
                  <a:srgbClr val="000000"/>
                </a:solidFill>
                <a:sym typeface="Arial" charset="0"/>
              </a:rPr>
              <a:t>Baloche</a:t>
            </a:r>
            <a:r>
              <a:rPr lang="en-US" sz="1200" dirty="0">
                <a:solidFill>
                  <a:srgbClr val="000000"/>
                </a:solidFill>
                <a:sym typeface="Arial" charset="0"/>
              </a:rPr>
              <a:t>, Glenn </a:t>
            </a:r>
            <a:r>
              <a:rPr lang="en-US" sz="1200" dirty="0" err="1">
                <a:solidFill>
                  <a:srgbClr val="000000"/>
                </a:solidFill>
                <a:sym typeface="Arial" charset="0"/>
              </a:rPr>
              <a:t>Packiam</a:t>
            </a:r>
            <a:endParaRPr lang="en-US" sz="12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17502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28600" y="895350"/>
            <a:ext cx="84931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Your Name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, </a:t>
            </a:r>
            <a:endParaRPr lang="en-US" sz="3200" b="1" dirty="0" smtClean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Let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the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nations sing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it louder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'Cause nothing has </a:t>
            </a:r>
            <a:endParaRPr lang="en-US" sz="3200" b="1" dirty="0" smtClean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the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power to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save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But Your Name</a:t>
            </a:r>
            <a:endParaRPr lang="en-US" sz="3200" b="1" dirty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17502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sym typeface="Arial" charset="0"/>
              </a:rPr>
              <a:t>Paul </a:t>
            </a:r>
            <a:r>
              <a:rPr lang="en-US" sz="1200" dirty="0" err="1">
                <a:solidFill>
                  <a:srgbClr val="000000"/>
                </a:solidFill>
                <a:sym typeface="Arial" charset="0"/>
              </a:rPr>
              <a:t>Baloche</a:t>
            </a:r>
            <a:r>
              <a:rPr lang="en-US" sz="1200" dirty="0">
                <a:solidFill>
                  <a:srgbClr val="000000"/>
                </a:solidFill>
                <a:sym typeface="Arial" charset="0"/>
              </a:rPr>
              <a:t>, Glenn </a:t>
            </a:r>
            <a:r>
              <a:rPr lang="en-US" sz="1200" dirty="0" err="1">
                <a:solidFill>
                  <a:srgbClr val="000000"/>
                </a:solidFill>
                <a:sym typeface="Arial" charset="0"/>
              </a:rPr>
              <a:t>Packiam</a:t>
            </a:r>
            <a:endParaRPr lang="en-US" sz="12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17502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8786" name="Picture 2" descr="Image 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5750"/>
            <a:ext cx="4476750" cy="447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4800" y="819150"/>
            <a:ext cx="84931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Your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Name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is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a strong and mighty tower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Your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Name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is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a shelter like no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other</a:t>
            </a:r>
            <a:endParaRPr lang="en-US" sz="3200" b="1" dirty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17502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04800" y="742950"/>
            <a:ext cx="84931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Your Name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, </a:t>
            </a:r>
            <a:endParaRPr lang="en-US" sz="3200" b="1" dirty="0" smtClean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Let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the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nations sing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it louder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'Cause nothing has </a:t>
            </a:r>
            <a:endParaRPr lang="en-US" sz="3200" b="1" dirty="0" smtClean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the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power to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save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But Your Name</a:t>
            </a:r>
            <a:endParaRPr lang="en-US" sz="3200" b="1" dirty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17502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sym typeface="Arial" charset="0"/>
              </a:rPr>
              <a:t>Paul </a:t>
            </a:r>
            <a:r>
              <a:rPr lang="en-US" sz="1200" dirty="0" err="1">
                <a:solidFill>
                  <a:srgbClr val="000000"/>
                </a:solidFill>
                <a:sym typeface="Arial" charset="0"/>
              </a:rPr>
              <a:t>Baloche</a:t>
            </a:r>
            <a:r>
              <a:rPr lang="en-US" sz="1200" dirty="0">
                <a:solidFill>
                  <a:srgbClr val="000000"/>
                </a:solidFill>
                <a:sym typeface="Arial" charset="0"/>
              </a:rPr>
              <a:t>, Glenn </a:t>
            </a:r>
            <a:r>
              <a:rPr lang="en-US" sz="1200" dirty="0" err="1">
                <a:solidFill>
                  <a:srgbClr val="000000"/>
                </a:solidFill>
                <a:sym typeface="Arial" charset="0"/>
              </a:rPr>
              <a:t>Packiam</a:t>
            </a:r>
            <a:endParaRPr lang="en-US" sz="12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04800" y="455295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sym typeface="Arial" charset="0"/>
              </a:rPr>
              <a:t>2006 Vertical Worship Songs, Integrity's Hosanna! Music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17502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17502" y="376237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 Black" charset="0"/>
                <a:sym typeface="Arial" charset="0"/>
              </a:rPr>
              <a:t>Lead Me To The Cross</a:t>
            </a: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Savior </a:t>
            </a: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I come, quiet my soul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Remember </a:t>
            </a:r>
            <a:endParaRPr lang="en-US" sz="3200" dirty="0" smtClean="0">
              <a:solidFill>
                <a:schemeClr val="bg1"/>
              </a:solidFill>
              <a:latin typeface="Arial Black" charset="0"/>
              <a:sym typeface="Arial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Redemptions </a:t>
            </a: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hill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Where Your blood was spilled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For my ransom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Everything I once held dear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I count it all as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Lead me to the cross where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Your love poured out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Bring me to my knees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Lord I lay me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Rid me of myself, </a:t>
            </a:r>
            <a:endParaRPr lang="en-US" sz="3200" dirty="0" smtClean="0">
              <a:solidFill>
                <a:schemeClr val="bg1"/>
              </a:solidFill>
              <a:latin typeface="Arial Black" charset="0"/>
              <a:sym typeface="Arial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I </a:t>
            </a: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belong to You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O lead me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Lead me to the cross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endParaRPr lang="en-US" sz="3200" dirty="0">
              <a:solidFill>
                <a:schemeClr val="bg1"/>
              </a:solidFill>
              <a:latin typeface="Arial Black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You were as I, </a:t>
            </a:r>
            <a:endParaRPr lang="en-US" sz="3200" dirty="0" smtClean="0">
              <a:solidFill>
                <a:schemeClr val="bg1"/>
              </a:solidFill>
              <a:latin typeface="Arial Black" charset="0"/>
              <a:sym typeface="Arial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T</a:t>
            </a:r>
            <a:r>
              <a:rPr lang="en-US" sz="3200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empted </a:t>
            </a: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and </a:t>
            </a:r>
            <a:r>
              <a:rPr lang="en-US" sz="3200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tried, Human</a:t>
            </a: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The Word became flesh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Bore my sin in death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Now You're risen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Everything I once held dear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I count it all as loss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Lead me to the cross </a:t>
            </a:r>
            <a:endParaRPr lang="en-US" sz="3200" dirty="0" smtClean="0">
              <a:solidFill>
                <a:schemeClr val="bg1"/>
              </a:solidFill>
              <a:latin typeface="Arial Black" charset="0"/>
              <a:sym typeface="Arial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Where Your </a:t>
            </a: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love poured out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Bring me to my knees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Lord I lay me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Rid me of myself, </a:t>
            </a:r>
            <a:endParaRPr lang="en-US" sz="3200" dirty="0" smtClean="0">
              <a:solidFill>
                <a:schemeClr val="bg1"/>
              </a:solidFill>
              <a:latin typeface="Arial Black" charset="0"/>
              <a:sym typeface="Arial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I </a:t>
            </a: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belong to You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O lead me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Lead me to the cross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endParaRPr lang="en-US" sz="3200" dirty="0">
              <a:solidFill>
                <a:schemeClr val="bg1"/>
              </a:solidFill>
              <a:latin typeface="Arial Black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17502" y="376237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 Black" charset="0"/>
                <a:sym typeface="Arial" charset="0"/>
              </a:rPr>
              <a:t>All The Earth Will Sing Your Praises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You lived, You died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You said in three days </a:t>
            </a:r>
            <a:endParaRPr lang="en-US" sz="3200" dirty="0" smtClean="0">
              <a:solidFill>
                <a:schemeClr val="bg1"/>
              </a:solidFill>
              <a:latin typeface="Arial Black" charset="0"/>
              <a:sym typeface="Arial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You </a:t>
            </a: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would rise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You did, You're alive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endParaRPr lang="en-US" sz="3200" dirty="0">
              <a:solidFill>
                <a:schemeClr val="bg1"/>
              </a:solidFill>
              <a:latin typeface="Arial Black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Lead me to the cross </a:t>
            </a:r>
            <a:endParaRPr lang="en-US" sz="3200" dirty="0" smtClean="0">
              <a:solidFill>
                <a:schemeClr val="bg1"/>
              </a:solidFill>
              <a:latin typeface="Arial Black" charset="0"/>
              <a:sym typeface="Arial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Where Your </a:t>
            </a: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love poured out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Bring me to my knees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Lord I lay me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Rid me of myself, </a:t>
            </a:r>
            <a:endParaRPr lang="en-US" sz="3200" dirty="0" smtClean="0">
              <a:solidFill>
                <a:schemeClr val="bg1"/>
              </a:solidFill>
              <a:latin typeface="Arial Black" charset="0"/>
              <a:sym typeface="Arial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I </a:t>
            </a: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belong to You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O lead me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Lead me to the cross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endParaRPr lang="en-US" sz="3200" dirty="0">
              <a:solidFill>
                <a:schemeClr val="bg1"/>
              </a:solidFill>
              <a:latin typeface="Arial Black" charset="0"/>
              <a:sym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417195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Black" charset="0"/>
                <a:sym typeface="Arial" charset="0"/>
              </a:rPr>
              <a:t>Brooke Fraser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0" y="435054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Black" charset="0"/>
                <a:sym typeface="Arial" charset="0"/>
              </a:rPr>
              <a:t>2006 </a:t>
            </a:r>
            <a:r>
              <a:rPr lang="en-US" sz="1200" dirty="0" err="1">
                <a:solidFill>
                  <a:schemeClr val="bg1"/>
                </a:solidFill>
                <a:latin typeface="Arial Black" charset="0"/>
                <a:sym typeface="Arial" charset="0"/>
              </a:rPr>
              <a:t>Hillsong</a:t>
            </a:r>
            <a:r>
              <a:rPr lang="en-US" sz="1200" dirty="0">
                <a:solidFill>
                  <a:schemeClr val="bg1"/>
                </a:solidFill>
                <a:latin typeface="Arial Black" charset="0"/>
                <a:sym typeface="Arial" charset="0"/>
              </a:rPr>
              <a:t> Publishing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4529138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Black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04800" y="438150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Revelation Song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04800" y="1428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Worthy is the </a:t>
            </a:r>
            <a:endParaRPr lang="en-US" sz="3200" b="1" dirty="0" smtClean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Lamb who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was slain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Holy </a:t>
            </a:r>
            <a:r>
              <a:rPr lang="en-US" sz="3200" b="1" dirty="0" err="1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Holy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is He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Sing a new song, to Him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who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Sits on heaven's mercy seat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Holy </a:t>
            </a:r>
            <a:r>
              <a:rPr lang="en-US" sz="3200" b="1" dirty="0" err="1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Holy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Holy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Is the Lord God Almighty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Who was and is and is to come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endParaRPr lang="en-US" sz="3200" b="1" dirty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With all creation I sing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Praise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to the King of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kings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You are my everything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And I will adore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04800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Clothed in rainbows </a:t>
            </a:r>
            <a:endParaRPr lang="en-US" sz="3200" b="1" dirty="0" smtClean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of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living color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Flashes of lightning </a:t>
            </a:r>
            <a:endParaRPr lang="en-US" sz="3200" b="1" dirty="0" smtClean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rolls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of thunder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Blessing and honor strength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And glory and power be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To You the only wise 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Holy </a:t>
            </a:r>
            <a:r>
              <a:rPr lang="en-US" sz="3200" b="1" dirty="0" err="1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H</a:t>
            </a:r>
            <a:r>
              <a:rPr lang="en-US" sz="3200" b="1" dirty="0" err="1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oly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Holy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Is the Lord God Almighty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Who was and is and is to come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endParaRPr lang="en-US" sz="3200" b="1" dirty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With all creation I sing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Praise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to the King of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kings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You are my everything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And I will adore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Filled with wonder, </a:t>
            </a:r>
            <a:endParaRPr lang="en-US" sz="3200" b="1" dirty="0" smtClean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awestruck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wonder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At the mention of Your name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Jesus Your name is power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Breath and living water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Such a marvelous mystery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Holy </a:t>
            </a:r>
            <a:r>
              <a:rPr lang="en-US" sz="3200" b="1" dirty="0" err="1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Holy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Holy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Is the Lord God Almighty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Who was and is and is to come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endParaRPr lang="en-US" sz="3200" b="1" dirty="0">
              <a:solidFill>
                <a:schemeClr val="bg1"/>
              </a:solidFill>
              <a:latin typeface="Arial Black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800" y="1047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You rule, You reign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You </a:t>
            </a: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said </a:t>
            </a:r>
            <a:endParaRPr lang="en-US" sz="3200" dirty="0" smtClean="0">
              <a:solidFill>
                <a:schemeClr val="bg1"/>
              </a:solidFill>
              <a:latin typeface="Arial Black" charset="0"/>
              <a:sym typeface="Arial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You're </a:t>
            </a: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coming back again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I know You will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And all the earth will sing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Your praises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With all creation I sing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Praise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to the King of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kings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You are my everything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And I will adore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Holy </a:t>
            </a:r>
            <a:r>
              <a:rPr lang="en-US" sz="3200" b="1" dirty="0" err="1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Holy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Holy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Is the Lord God Almighty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Who was and is and is to come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With all creation I 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Praise 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to the King of </a:t>
            </a:r>
            <a:r>
              <a:rPr lang="en-US" sz="3200" b="1" dirty="0" smtClean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kings</a:t>
            </a: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You are my everything</a:t>
            </a:r>
            <a:b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</a:br>
            <a:r>
              <a:rPr lang="en-US" sz="3200" b="1" dirty="0">
                <a:solidFill>
                  <a:schemeClr val="bg1"/>
                </a:solidFill>
                <a:latin typeface="Arial Black" pitchFamily="34" charset="0"/>
                <a:sym typeface="Arial" charset="0"/>
              </a:rPr>
              <a:t>And I will adore You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17502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Jennie Lee Riddle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304800" y="440055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7349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timusPrinceps" pitchFamily="2" charset="0"/>
              </a:rPr>
              <a:t>Communion</a:t>
            </a:r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dwardian Script ITC" pitchFamily="66" charset="0"/>
              </a:rPr>
              <a:t> 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dwardian Script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438150"/>
            <a:ext cx="8458200" cy="3352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For we are God’s handiwork, created in Christ Jesus to do good works, which God prepared in advance for us to do.</a:t>
            </a:r>
            <a:br>
              <a:rPr 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</a:t>
            </a:r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Eph. 2:10</a:t>
            </a:r>
            <a:endParaRPr lang="en-US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8686800" cy="85725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23100" dirty="0" smtClean="0">
                <a:solidFill>
                  <a:schemeClr val="bg1"/>
                </a:solidFill>
                <a:latin typeface="+mj-lt"/>
              </a:rPr>
              <a:t>Good </a:t>
            </a:r>
            <a:r>
              <a:rPr lang="en-US" sz="231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3100" dirty="0" smtClean="0">
                <a:solidFill>
                  <a:schemeClr val="bg1"/>
                </a:solidFill>
                <a:latin typeface="+mj-lt"/>
              </a:rPr>
              <a:t> Works		</a:t>
            </a:r>
            <a:endParaRPr lang="en-US" sz="12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4514850"/>
            <a:ext cx="289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Ephesians 2:10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ose Driven Lif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09168">
            <a:off x="2514600" y="171450"/>
            <a:ext cx="4208206" cy="469635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995950"/>
            <a:ext cx="79248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b="1" dirty="0" smtClean="0">
                <a:solidFill>
                  <a:schemeClr val="bg1"/>
                </a:solidFill>
              </a:rPr>
              <a:t>“It’s </a:t>
            </a:r>
            <a:r>
              <a:rPr lang="en-US" sz="3700" b="1" dirty="0">
                <a:solidFill>
                  <a:schemeClr val="bg1"/>
                </a:solidFill>
              </a:rPr>
              <a:t>not about you.  </a:t>
            </a:r>
            <a:endParaRPr lang="en-US" sz="37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700" b="1" dirty="0" smtClean="0">
                <a:solidFill>
                  <a:schemeClr val="bg1"/>
                </a:solidFill>
              </a:rPr>
              <a:t>The </a:t>
            </a:r>
            <a:r>
              <a:rPr lang="en-US" sz="3700" b="1" dirty="0">
                <a:solidFill>
                  <a:schemeClr val="bg1"/>
                </a:solidFill>
              </a:rPr>
              <a:t>purpose of your life is far greater than your own personal fulfillment, </a:t>
            </a:r>
            <a:endParaRPr lang="en-US" sz="37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700" b="1" dirty="0" smtClean="0">
                <a:solidFill>
                  <a:schemeClr val="bg1"/>
                </a:solidFill>
              </a:rPr>
              <a:t>your </a:t>
            </a:r>
            <a:r>
              <a:rPr lang="en-US" sz="3700" b="1" dirty="0">
                <a:solidFill>
                  <a:schemeClr val="bg1"/>
                </a:solidFill>
              </a:rPr>
              <a:t>peace of mind </a:t>
            </a:r>
            <a:endParaRPr lang="en-US" sz="37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700" b="1" dirty="0" smtClean="0">
                <a:solidFill>
                  <a:schemeClr val="bg1"/>
                </a:solidFill>
              </a:rPr>
              <a:t>or </a:t>
            </a:r>
            <a:r>
              <a:rPr lang="en-US" sz="3700" b="1" dirty="0">
                <a:solidFill>
                  <a:schemeClr val="bg1"/>
                </a:solidFill>
              </a:rPr>
              <a:t>even your happiness.”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Amazing Depths…2:1-3</a:t>
            </a:r>
          </a:p>
          <a:p>
            <a:pPr>
              <a:lnSpc>
                <a:spcPct val="200000"/>
              </a:lnSpc>
            </a:pPr>
            <a:r>
              <a:rPr lang="en-US" sz="30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Amazing Heights…2:4-7</a:t>
            </a:r>
          </a:p>
          <a:p>
            <a:pPr>
              <a:lnSpc>
                <a:spcPct val="200000"/>
              </a:lnSpc>
            </a:pPr>
            <a:r>
              <a:rPr lang="en-US" sz="30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Amazing Grace…2:8-9</a:t>
            </a:r>
          </a:p>
          <a:p>
            <a:pPr>
              <a:lnSpc>
                <a:spcPct val="200000"/>
              </a:lnSpc>
            </a:pPr>
            <a:r>
              <a:rPr lang="en-US" sz="3000" cap="al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Amazing Work…Created Again…2:10</a:t>
            </a:r>
            <a:endParaRPr lang="en-US" sz="3000" cap="al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You took, </a:t>
            </a:r>
            <a:endParaRPr lang="en-US" sz="3200" dirty="0" smtClean="0">
              <a:solidFill>
                <a:schemeClr val="bg1"/>
              </a:solidFill>
              <a:latin typeface="Arial Black" charset="0"/>
              <a:sym typeface="Arial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You </a:t>
            </a: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take our sins away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O God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You give, You gave Your life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Away for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71551"/>
            <a:ext cx="79248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Comic Sans MS" pitchFamily="66" charset="0"/>
              </a:rPr>
              <a:t>Therefore, if anyone is in Christ, </a:t>
            </a:r>
            <a:endParaRPr lang="en-US" sz="35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3500" b="1" dirty="0" smtClean="0">
                <a:solidFill>
                  <a:schemeClr val="bg1"/>
                </a:solidFill>
                <a:latin typeface="Comic Sans MS" pitchFamily="66" charset="0"/>
              </a:rPr>
              <a:t>the </a:t>
            </a:r>
            <a:r>
              <a:rPr lang="en-US" sz="3500" b="1" dirty="0">
                <a:solidFill>
                  <a:schemeClr val="bg1"/>
                </a:solidFill>
                <a:latin typeface="Comic Sans MS" pitchFamily="66" charset="0"/>
              </a:rPr>
              <a:t>new creation has come</a:t>
            </a:r>
            <a:r>
              <a:rPr lang="en-US" sz="3500" b="1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  <a:r>
              <a:rPr lang="en-US" sz="3500" b="1" dirty="0">
                <a:solidFill>
                  <a:schemeClr val="bg1"/>
                </a:solidFill>
                <a:latin typeface="Comic Sans MS" pitchFamily="66" charset="0"/>
              </a:rPr>
              <a:t> </a:t>
            </a:r>
            <a:endParaRPr lang="en-US" sz="35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3500" b="1" dirty="0" smtClean="0">
                <a:solidFill>
                  <a:schemeClr val="bg1"/>
                </a:solidFill>
                <a:latin typeface="Comic Sans MS" pitchFamily="66" charset="0"/>
              </a:rPr>
              <a:t>The </a:t>
            </a:r>
            <a:r>
              <a:rPr lang="en-US" sz="3500" b="1" dirty="0">
                <a:solidFill>
                  <a:schemeClr val="bg1"/>
                </a:solidFill>
                <a:latin typeface="Comic Sans MS" pitchFamily="66" charset="0"/>
              </a:rPr>
              <a:t>old has gone, the new is here</a:t>
            </a:r>
            <a:r>
              <a:rPr lang="en-US" sz="3500" b="1" dirty="0" smtClean="0">
                <a:solidFill>
                  <a:schemeClr val="bg1"/>
                </a:solidFill>
                <a:latin typeface="Comic Sans MS" pitchFamily="66" charset="0"/>
              </a:rPr>
              <a:t>!</a:t>
            </a:r>
          </a:p>
          <a:p>
            <a:endParaRPr lang="en-US" sz="35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35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r"/>
            <a:r>
              <a:rPr lang="en-US" sz="3000" b="1" dirty="0" smtClean="0">
                <a:solidFill>
                  <a:schemeClr val="bg1"/>
                </a:solidFill>
                <a:latin typeface="Comic Sans MS" pitchFamily="66" charset="0"/>
              </a:rPr>
              <a:t>2 Corinthians 5:17 </a:t>
            </a:r>
            <a:endParaRPr lang="en-US" sz="3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filmjunk.com/images/weblog/2009/03/mightymorphinpowerrang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900" y="285750"/>
            <a:ext cx="7404100" cy="444246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hcrealms.com/forum/picture.php?albumid=924&amp;pictureid=98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09550"/>
            <a:ext cx="4610576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uvo.net/imager/christopher-reeve-as-superman/b/original/2340115/661a/superman_pi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5238750" cy="52959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742950"/>
            <a:ext cx="8686800" cy="3276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God doesn’t send us to obedience school to learn new habits; He sends us to the hospital to be given a new heart. Forget training…He gives transplants.</a:t>
            </a:r>
          </a:p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           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John Piper</a:t>
            </a:r>
            <a:endParaRPr lang="en-US" sz="36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86106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cap="all" dirty="0" smtClean="0">
                <a:solidFill>
                  <a:schemeClr val="bg1"/>
                </a:solidFill>
                <a:latin typeface="Comic Sans MS" pitchFamily="66" charset="0"/>
              </a:rPr>
              <a:t>Amazing works…Created Again</a:t>
            </a:r>
          </a:p>
          <a:p>
            <a:endParaRPr lang="en-US" sz="35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3500" b="1" dirty="0" smtClean="0">
                <a:solidFill>
                  <a:schemeClr val="bg1"/>
                </a:solidFill>
                <a:latin typeface="Comic Sans MS" pitchFamily="66" charset="0"/>
              </a:rPr>
              <a:t>	~ as </a:t>
            </a:r>
            <a:r>
              <a:rPr lang="en-US" sz="3500" b="1" cap="all" dirty="0" smtClean="0">
                <a:solidFill>
                  <a:schemeClr val="bg1"/>
                </a:solidFill>
                <a:latin typeface="Comic Sans MS" pitchFamily="66" charset="0"/>
              </a:rPr>
              <a:t>His Masterpiece</a:t>
            </a:r>
          </a:p>
          <a:p>
            <a:endParaRPr lang="en-US" sz="35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3500" b="1" dirty="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endParaRPr lang="en-US" sz="3500" b="1" cap="all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Pieta by Michelangelo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9749" y="0"/>
            <a:ext cx="5160646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143000"/>
            <a:ext cx="86106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cap="all" dirty="0" smtClean="0">
                <a:solidFill>
                  <a:schemeClr val="bg1"/>
                </a:solidFill>
                <a:latin typeface="Comic Sans MS" pitchFamily="66" charset="0"/>
              </a:rPr>
              <a:t>Amazing works…Created Again</a:t>
            </a:r>
          </a:p>
          <a:p>
            <a:endParaRPr lang="en-US" sz="35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3500" b="1" dirty="0" smtClean="0">
                <a:solidFill>
                  <a:schemeClr val="bg1"/>
                </a:solidFill>
                <a:latin typeface="Comic Sans MS" pitchFamily="66" charset="0"/>
              </a:rPr>
              <a:t>	~ as </a:t>
            </a:r>
            <a:r>
              <a:rPr lang="en-US" sz="3500" b="1" cap="all" dirty="0" smtClean="0">
                <a:solidFill>
                  <a:schemeClr val="bg1"/>
                </a:solidFill>
                <a:latin typeface="Comic Sans MS" pitchFamily="66" charset="0"/>
              </a:rPr>
              <a:t>His Masterpiece</a:t>
            </a:r>
          </a:p>
          <a:p>
            <a:endParaRPr lang="en-US" sz="35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3500" b="1" dirty="0" smtClean="0">
                <a:solidFill>
                  <a:schemeClr val="bg1"/>
                </a:solidFill>
                <a:latin typeface="Comic Sans MS" pitchFamily="66" charset="0"/>
              </a:rPr>
              <a:t>	~ for </a:t>
            </a:r>
            <a:r>
              <a:rPr lang="en-US" sz="3500" b="1" cap="all" dirty="0" smtClean="0">
                <a:solidFill>
                  <a:schemeClr val="bg1"/>
                </a:solidFill>
                <a:latin typeface="Comic Sans MS" pitchFamily="66" charset="0"/>
              </a:rPr>
              <a:t>Good Works</a:t>
            </a:r>
            <a:endParaRPr lang="en-US" sz="3500" b="1" cap="all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229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chemeClr val="bg1"/>
                </a:solidFill>
                <a:latin typeface="Comic Sans MS" pitchFamily="66" charset="0"/>
              </a:rPr>
              <a:t>a WARNING from JESUS</a:t>
            </a:r>
          </a:p>
          <a:p>
            <a:endParaRPr lang="en-US" sz="35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3500" dirty="0" smtClean="0">
                <a:solidFill>
                  <a:schemeClr val="bg1"/>
                </a:solidFill>
                <a:latin typeface="Comic Sans MS" pitchFamily="66" charset="0"/>
              </a:rPr>
              <a:t>	</a:t>
            </a:r>
            <a:endParaRPr lang="en-US" sz="35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You came down, You saved us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Through the cross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Our hearts are changed because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Of Your great love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00150"/>
            <a:ext cx="868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smtClean="0">
                <a:solidFill>
                  <a:schemeClr val="bg1"/>
                </a:solidFill>
                <a:latin typeface="Comic Sans MS" pitchFamily="66" charset="0"/>
              </a:rPr>
              <a:t> You are on DISPLAY as the CREATOR’S MASTERPIECE….</a:t>
            </a:r>
          </a:p>
          <a:p>
            <a:pPr algn="ctr"/>
            <a:endParaRPr lang="en-US" sz="4000" b="1" cap="all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en-US" sz="4000" b="1" cap="all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en-US" sz="4000" b="1" cap="all" dirty="0" smtClean="0">
                <a:solidFill>
                  <a:schemeClr val="bg1"/>
                </a:solidFill>
                <a:latin typeface="Comic Sans MS" pitchFamily="66" charset="0"/>
              </a:rPr>
              <a:t>How are you being VIEWED?</a:t>
            </a:r>
            <a:endParaRPr lang="en-US" sz="4000" b="1" cap="all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You lived, You died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You said in three days </a:t>
            </a:r>
            <a:endParaRPr lang="en-US" sz="3200" dirty="0" smtClean="0">
              <a:solidFill>
                <a:schemeClr val="bg1"/>
              </a:solidFill>
              <a:latin typeface="Arial Black" charset="0"/>
              <a:sym typeface="Arial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You </a:t>
            </a: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would rise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You did, You're alive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endParaRPr lang="en-US" sz="3200" dirty="0">
              <a:solidFill>
                <a:schemeClr val="bg1"/>
              </a:solidFill>
              <a:latin typeface="Arial Black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800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You rule, You reign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You </a:t>
            </a: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said </a:t>
            </a:r>
            <a:endParaRPr lang="en-US" sz="3200" dirty="0" smtClean="0">
              <a:solidFill>
                <a:schemeClr val="bg1"/>
              </a:solidFill>
              <a:latin typeface="Arial Black" charset="0"/>
              <a:sym typeface="Arial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You're </a:t>
            </a: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coming back again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I know You will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And all the earth will sing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Your praises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17502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You took, </a:t>
            </a:r>
            <a:endParaRPr lang="en-US" sz="3200" dirty="0" smtClean="0">
              <a:solidFill>
                <a:schemeClr val="bg1"/>
              </a:solidFill>
              <a:latin typeface="Arial Black" charset="0"/>
              <a:sym typeface="Arial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 Black" charset="0"/>
                <a:sym typeface="Arial" charset="0"/>
              </a:rPr>
              <a:t>You </a:t>
            </a: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take our sins away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O God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You give, You gave Your life</a:t>
            </a:r>
            <a:b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</a:br>
            <a:r>
              <a:rPr lang="en-US" sz="3200" dirty="0">
                <a:solidFill>
                  <a:schemeClr val="bg1"/>
                </a:solidFill>
                <a:latin typeface="Arial Black" charset="0"/>
                <a:sym typeface="Arial" charset="0"/>
              </a:rPr>
              <a:t>Away for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504</Words>
  <Application>Microsoft Office PowerPoint</Application>
  <PresentationFormat>On-screen Show (16:9)</PresentationFormat>
  <Paragraphs>146</Paragraphs>
  <Slides>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For we are God’s handiwork, created in Christ Jesus to do good works, which God prepared in advance for us to do.                               Eph. 2:10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62</cp:revision>
  <dcterms:created xsi:type="dcterms:W3CDTF">2011-10-21T13:59:52Z</dcterms:created>
  <dcterms:modified xsi:type="dcterms:W3CDTF">2011-10-24T18:39:57Z</dcterms:modified>
</cp:coreProperties>
</file>