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71" r:id="rId2"/>
    <p:sldId id="278" r:id="rId3"/>
    <p:sldId id="279" r:id="rId4"/>
    <p:sldId id="280" r:id="rId5"/>
    <p:sldId id="281" r:id="rId6"/>
    <p:sldId id="282" r:id="rId7"/>
    <p:sldId id="283" r:id="rId8"/>
    <p:sldId id="284"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14" r:id="rId26"/>
    <p:sldId id="315" r:id="rId27"/>
    <p:sldId id="316" r:id="rId28"/>
    <p:sldId id="317" r:id="rId29"/>
    <p:sldId id="318" r:id="rId30"/>
    <p:sldId id="319" r:id="rId31"/>
    <p:sldId id="320" r:id="rId32"/>
    <p:sldId id="321" r:id="rId33"/>
    <p:sldId id="323" r:id="rId34"/>
    <p:sldId id="324" r:id="rId35"/>
    <p:sldId id="322" r:id="rId36"/>
    <p:sldId id="349" r:id="rId37"/>
    <p:sldId id="348" r:id="rId38"/>
    <p:sldId id="325" r:id="rId39"/>
    <p:sldId id="326" r:id="rId40"/>
    <p:sldId id="327" r:id="rId41"/>
    <p:sldId id="328" r:id="rId42"/>
    <p:sldId id="345" r:id="rId43"/>
    <p:sldId id="344" r:id="rId44"/>
    <p:sldId id="346" r:id="rId45"/>
    <p:sldId id="347" r:id="rId46"/>
    <p:sldId id="306" r:id="rId47"/>
    <p:sldId id="307" r:id="rId48"/>
    <p:sldId id="308" r:id="rId49"/>
    <p:sldId id="309" r:id="rId50"/>
    <p:sldId id="310" r:id="rId51"/>
    <p:sldId id="311" r:id="rId52"/>
    <p:sldId id="313" r:id="rId53"/>
    <p:sldId id="269" r:id="rId54"/>
    <p:sldId id="268" r:id="rId55"/>
    <p:sldId id="264" r:id="rId56"/>
    <p:sldId id="267" r:id="rId57"/>
    <p:sldId id="256" r:id="rId58"/>
    <p:sldId id="257" r:id="rId59"/>
    <p:sldId id="273" r:id="rId60"/>
    <p:sldId id="258" r:id="rId61"/>
    <p:sldId id="341" r:id="rId62"/>
    <p:sldId id="259" r:id="rId63"/>
    <p:sldId id="274" r:id="rId64"/>
    <p:sldId id="265" r:id="rId65"/>
    <p:sldId id="266" r:id="rId66"/>
    <p:sldId id="275" r:id="rId67"/>
    <p:sldId id="261" r:id="rId68"/>
    <p:sldId id="276" r:id="rId69"/>
    <p:sldId id="272" r:id="rId70"/>
    <p:sldId id="342" r:id="rId71"/>
    <p:sldId id="262" r:id="rId72"/>
    <p:sldId id="343" r:id="rId73"/>
    <p:sldId id="270" r:id="rId74"/>
    <p:sldId id="277" r:id="rId75"/>
    <p:sldId id="263" r:id="rId7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37" autoAdjust="0"/>
  </p:normalViewPr>
  <p:slideViewPr>
    <p:cSldViewPr>
      <p:cViewPr>
        <p:scale>
          <a:sx n="100" d="100"/>
          <a:sy n="100" d="100"/>
        </p:scale>
        <p:origin x="-1308" y="-79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F9A76D4-69D1-4937-A404-0464AA496690}" type="datetimeFigureOut">
              <a:rPr lang="en-US" smtClean="0"/>
              <a:pPr/>
              <a:t>10/3/2011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EC58241-30D7-48F6-A7B0-9D982F2891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BE8195-24A4-4759-86C2-BF7315AD9E5A}" type="datetimeFigureOut">
              <a:rPr lang="en-US" smtClean="0"/>
              <a:pPr/>
              <a:t>10/3/2011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D51353-42A5-4291-B1C5-46DB6D4AA8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77BAB-4274-49C2-AAC1-2E879D2D14C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61B13-35D7-4100-93DF-D9AB8974B66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1B13-35D7-4100-93DF-D9AB8974B66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1B13-35D7-4100-93DF-D9AB8974B66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61B13-35D7-4100-93DF-D9AB8974B66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61B13-35D7-4100-93DF-D9AB8974B66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61B13-35D7-4100-93DF-D9AB8974B66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61B13-35D7-4100-93DF-D9AB8974B663}"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61B13-35D7-4100-93DF-D9AB8974B663}"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61B13-35D7-4100-93DF-D9AB8974B663}"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61B13-35D7-4100-93DF-D9AB8974B66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61B13-35D7-4100-93DF-D9AB8974B66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13CDA-87C4-45F4-B10E-97CBE42672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D61B13-35D7-4100-93DF-D9AB8974B663}" type="datetimeFigureOut">
              <a:rPr lang="en-US" smtClean="0"/>
              <a:pPr/>
              <a:t>10/3/2011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0213CDA-87C4-45F4-B10E-97CBE42672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At Your name </a:t>
            </a:r>
          </a:p>
          <a:p>
            <a:pPr algn="ctr"/>
            <a:r>
              <a:rPr lang="en-US" sz="3400" b="1" dirty="0">
                <a:ln w="3175" cmpd="sng">
                  <a:solidFill>
                    <a:schemeClr val="bg1"/>
                  </a:solidFill>
                  <a:prstDash val="solid"/>
                </a:ln>
                <a:solidFill>
                  <a:schemeClr val="tx2">
                    <a:lumMod val="50000"/>
                  </a:schemeClr>
                </a:solidFill>
                <a:effectLst/>
                <a:sym typeface="Arial" charset="0"/>
              </a:rPr>
              <a:t>Angels will bow </a:t>
            </a:r>
          </a:p>
          <a:p>
            <a:pPr algn="ctr"/>
            <a:r>
              <a:rPr lang="en-US" sz="3400" b="1" dirty="0">
                <a:ln w="3175" cmpd="sng">
                  <a:solidFill>
                    <a:schemeClr val="bg1"/>
                  </a:solidFill>
                  <a:prstDash val="solid"/>
                </a:ln>
                <a:solidFill>
                  <a:schemeClr val="tx2">
                    <a:lumMod val="50000"/>
                  </a:schemeClr>
                </a:solidFill>
                <a:effectLst/>
                <a:sym typeface="Arial" charset="0"/>
              </a:rPr>
              <a:t>The earth will rejoice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Your people cry out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of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We'll shout Your name, shout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Filling up the skies with</a:t>
            </a:r>
          </a:p>
          <a:p>
            <a:pPr algn="ctr"/>
            <a:r>
              <a:rPr lang="en-US" sz="3400" b="1" dirty="0">
                <a:ln w="3175" cmpd="sng">
                  <a:solidFill>
                    <a:schemeClr val="bg1"/>
                  </a:solidFill>
                  <a:prstDash val="solid"/>
                </a:ln>
                <a:solidFill>
                  <a:schemeClr val="tx2">
                    <a:lumMod val="50000"/>
                  </a:schemeClr>
                </a:solidFill>
                <a:effectLst/>
                <a:sym typeface="Arial" charset="0"/>
              </a:rPr>
              <a:t>Endless praise, endless praise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Yahweh, Yahweh </a:t>
            </a:r>
          </a:p>
          <a:p>
            <a:pPr algn="ctr"/>
            <a:r>
              <a:rPr lang="en-US" sz="3400" b="1" dirty="0">
                <a:ln w="3175" cmpd="sng">
                  <a:solidFill>
                    <a:schemeClr val="bg1"/>
                  </a:solidFill>
                  <a:prstDash val="solid"/>
                </a:ln>
                <a:solidFill>
                  <a:schemeClr val="tx2">
                    <a:lumMod val="50000"/>
                  </a:schemeClr>
                </a:solidFill>
                <a:effectLst/>
                <a:sym typeface="Arial" charset="0"/>
              </a:rPr>
              <a:t>We love to shout Your </a:t>
            </a:r>
            <a:r>
              <a:rPr lang="en-US" sz="3400" b="1" dirty="0" smtClean="0">
                <a:ln w="3175" cmpd="sng">
                  <a:solidFill>
                    <a:schemeClr val="bg1"/>
                  </a:solidFill>
                  <a:prstDash val="solid"/>
                </a:ln>
                <a:solidFill>
                  <a:schemeClr val="tx2">
                    <a:lumMod val="50000"/>
                  </a:schemeClr>
                </a:solidFill>
                <a:effectLst/>
                <a:sym typeface="Arial" charset="0"/>
              </a:rPr>
              <a:t>name </a:t>
            </a:r>
            <a:endParaRPr lang="en-US" sz="3400" b="1" dirty="0">
              <a:ln w="3175" cmpd="sng">
                <a:solidFill>
                  <a:schemeClr val="bg1"/>
                </a:solidFill>
                <a:prstDash val="solid"/>
              </a:ln>
              <a:solidFill>
                <a:schemeClr val="tx2">
                  <a:lumMod val="50000"/>
                </a:schemeClr>
              </a:solidFill>
              <a:effectLst/>
              <a:sym typeface="Arial" charset="0"/>
            </a:endParaRPr>
          </a:p>
          <a:p>
            <a:pPr algn="ctr"/>
            <a:r>
              <a:rPr lang="en-US" sz="3400" b="1" dirty="0">
                <a:ln w="3175" cmpd="sng">
                  <a:solidFill>
                    <a:schemeClr val="bg1"/>
                  </a:solidFill>
                  <a:prstDash val="solid"/>
                </a:ln>
                <a:solidFill>
                  <a:schemeClr val="tx2">
                    <a:lumMod val="50000"/>
                  </a:schemeClr>
                </a:solidFill>
                <a:effectLst/>
                <a:sym typeface="Arial" charset="0"/>
              </a:rPr>
              <a:t>O Lord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At Your name </a:t>
            </a:r>
          </a:p>
          <a:p>
            <a:pPr algn="ctr"/>
            <a:r>
              <a:rPr lang="en-US" sz="3400" b="1" dirty="0">
                <a:ln w="3175" cmpd="sng">
                  <a:solidFill>
                    <a:schemeClr val="bg1"/>
                  </a:solidFill>
                  <a:prstDash val="solid"/>
                </a:ln>
                <a:solidFill>
                  <a:schemeClr val="tx2">
                    <a:lumMod val="50000"/>
                  </a:schemeClr>
                </a:solidFill>
                <a:effectLst/>
                <a:sym typeface="Arial" charset="0"/>
              </a:rPr>
              <a:t>The morning breaks in glory</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At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Creation sings Your story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At Your name </a:t>
            </a:r>
          </a:p>
          <a:p>
            <a:pPr algn="ctr"/>
            <a:r>
              <a:rPr lang="en-US" sz="3400" b="1" dirty="0">
                <a:ln w="3175" cmpd="sng">
                  <a:solidFill>
                    <a:schemeClr val="bg1"/>
                  </a:solidFill>
                  <a:prstDash val="solid"/>
                </a:ln>
                <a:solidFill>
                  <a:schemeClr val="tx2">
                    <a:lumMod val="50000"/>
                  </a:schemeClr>
                </a:solidFill>
                <a:effectLst/>
                <a:sym typeface="Arial" charset="0"/>
              </a:rPr>
              <a:t>Angels will bow</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 earth will rejoice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Your people cry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of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We'll shout Your name, shout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Filling up the skies with</a:t>
            </a:r>
          </a:p>
          <a:p>
            <a:pPr algn="ctr"/>
            <a:r>
              <a:rPr lang="en-US" sz="3400" b="1" dirty="0">
                <a:ln w="3175" cmpd="sng">
                  <a:solidFill>
                    <a:schemeClr val="bg1"/>
                  </a:solidFill>
                  <a:prstDash val="solid"/>
                </a:ln>
                <a:solidFill>
                  <a:schemeClr val="tx2">
                    <a:lumMod val="50000"/>
                  </a:schemeClr>
                </a:solidFill>
                <a:effectLst/>
                <a:sym typeface="Arial" charset="0"/>
              </a:rPr>
              <a:t>Endless praise, endless praise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Yahweh, Yahweh </a:t>
            </a:r>
          </a:p>
          <a:p>
            <a:pPr algn="ctr"/>
            <a:r>
              <a:rPr lang="en-US" sz="3400" b="1" dirty="0">
                <a:ln w="3175" cmpd="sng">
                  <a:solidFill>
                    <a:schemeClr val="bg1"/>
                  </a:solidFill>
                  <a:prstDash val="solid"/>
                </a:ln>
                <a:solidFill>
                  <a:schemeClr val="tx2">
                    <a:lumMod val="50000"/>
                  </a:schemeClr>
                </a:solidFill>
                <a:effectLst/>
                <a:sym typeface="Arial" charset="0"/>
              </a:rPr>
              <a:t>We love to shout Your name </a:t>
            </a:r>
          </a:p>
          <a:p>
            <a:pPr algn="ctr"/>
            <a:r>
              <a:rPr lang="en-US" sz="3400" b="1" dirty="0">
                <a:ln w="3175" cmpd="sng">
                  <a:solidFill>
                    <a:schemeClr val="bg1"/>
                  </a:solidFill>
                  <a:prstDash val="solid"/>
                </a:ln>
                <a:solidFill>
                  <a:schemeClr val="tx2">
                    <a:lumMod val="50000"/>
                  </a:schemeClr>
                </a:solidFill>
                <a:effectLst/>
                <a:sym typeface="Arial" charset="0"/>
              </a:rPr>
              <a:t>O Lord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There is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praise You, praise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There's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sing, we will sing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There is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praise You, praise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is our God, we will </a:t>
            </a:r>
            <a:r>
              <a:rPr lang="en-US" sz="3400" b="1" dirty="0" smtClean="0">
                <a:ln w="3175" cmpd="sng">
                  <a:solidFill>
                    <a:schemeClr val="bg1"/>
                  </a:solidFill>
                  <a:prstDash val="solid"/>
                </a:ln>
                <a:solidFill>
                  <a:schemeClr val="tx2">
                    <a:lumMod val="50000"/>
                  </a:schemeClr>
                </a:solidFill>
                <a:effectLst/>
                <a:sym typeface="Arial" charset="0"/>
              </a:rPr>
              <a:t>sing</a:t>
            </a:r>
          </a:p>
          <a:p>
            <a:pPr algn="ctr"/>
            <a:r>
              <a:rPr lang="en-US" sz="3400" b="1" dirty="0" smtClean="0">
                <a:ln w="3175" cmpd="sng">
                  <a:solidFill>
                    <a:schemeClr val="bg1"/>
                  </a:solidFill>
                  <a:prstDash val="solid"/>
                </a:ln>
                <a:solidFill>
                  <a:schemeClr val="tx2">
                    <a:lumMod val="50000"/>
                  </a:schemeClr>
                </a:solidFill>
                <a:sym typeface="Arial" charset="0"/>
              </a:rPr>
              <a:t>We will sing</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There is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praise You, praise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There's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sing, we will sing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500" b="1" dirty="0">
                <a:solidFill>
                  <a:srgbClr val="000000"/>
                </a:solidFill>
                <a:sym typeface="Arial" charset="0"/>
              </a:rPr>
              <a:t>Majestic</a:t>
            </a:r>
          </a:p>
        </p:txBody>
      </p:sp>
      <p:sp>
        <p:nvSpPr>
          <p:cNvPr id="2048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O Lord our Lord how majestic</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Is Your name in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O Lord our Lord how majestic</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Is Your name in all the earth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There is no one like our God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praise You, praise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is our God, we will </a:t>
            </a:r>
            <a:r>
              <a:rPr lang="en-US" sz="3400" b="1" dirty="0" smtClean="0">
                <a:ln w="3175" cmpd="sng">
                  <a:solidFill>
                    <a:schemeClr val="bg1"/>
                  </a:solidFill>
                  <a:prstDash val="solid"/>
                </a:ln>
                <a:solidFill>
                  <a:schemeClr val="tx2">
                    <a:lumMod val="50000"/>
                  </a:schemeClr>
                </a:solidFill>
                <a:effectLst/>
                <a:sym typeface="Arial" charset="0"/>
              </a:rPr>
              <a:t>sing</a:t>
            </a:r>
          </a:p>
          <a:p>
            <a:pPr algn="ctr"/>
            <a:r>
              <a:rPr lang="en-US" sz="3400" b="1" dirty="0" smtClean="0">
                <a:ln w="3175" cmpd="sng">
                  <a:solidFill>
                    <a:schemeClr val="bg1"/>
                  </a:solidFill>
                  <a:prstDash val="solid"/>
                </a:ln>
                <a:solidFill>
                  <a:schemeClr val="tx2">
                    <a:lumMod val="50000"/>
                  </a:schemeClr>
                </a:solidFill>
                <a:sym typeface="Arial" charset="0"/>
              </a:rPr>
              <a:t>We will sing</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of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We'll shout Your name, shout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Filling up the skies with</a:t>
            </a:r>
          </a:p>
          <a:p>
            <a:pPr algn="ctr"/>
            <a:r>
              <a:rPr lang="en-US" sz="3400" b="1" dirty="0">
                <a:ln w="3175" cmpd="sng">
                  <a:solidFill>
                    <a:schemeClr val="bg1"/>
                  </a:solidFill>
                  <a:prstDash val="solid"/>
                </a:ln>
                <a:solidFill>
                  <a:schemeClr val="tx2">
                    <a:lumMod val="50000"/>
                  </a:schemeClr>
                </a:solidFill>
                <a:effectLst/>
                <a:sym typeface="Arial" charset="0"/>
              </a:rPr>
              <a:t>Endless praise, endless praise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Yahweh, Yahweh</a:t>
            </a:r>
          </a:p>
          <a:p>
            <a:pPr algn="ctr"/>
            <a:r>
              <a:rPr lang="en-US" sz="3400" b="1" dirty="0">
                <a:ln w="3175" cmpd="sng">
                  <a:solidFill>
                    <a:schemeClr val="bg1"/>
                  </a:solidFill>
                  <a:prstDash val="solid"/>
                </a:ln>
                <a:solidFill>
                  <a:schemeClr val="tx2">
                    <a:lumMod val="50000"/>
                  </a:schemeClr>
                </a:solidFill>
                <a:effectLst/>
                <a:sym typeface="Arial" charset="0"/>
              </a:rPr>
              <a:t>We love to shout Your name </a:t>
            </a:r>
          </a:p>
          <a:p>
            <a:pPr algn="ctr"/>
            <a:r>
              <a:rPr lang="en-US" sz="3400" b="1" dirty="0">
                <a:ln w="3175" cmpd="sng">
                  <a:solidFill>
                    <a:schemeClr val="bg1"/>
                  </a:solidFill>
                  <a:prstDash val="solid"/>
                </a:ln>
                <a:solidFill>
                  <a:schemeClr val="tx2">
                    <a:lumMod val="50000"/>
                  </a:schemeClr>
                </a:solidFill>
                <a:effectLst/>
                <a:sym typeface="Arial" charset="0"/>
              </a:rPr>
              <a:t>O Lord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of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We'll shout Your name, shout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Filling up the skies with</a:t>
            </a:r>
          </a:p>
          <a:p>
            <a:pPr algn="ctr"/>
            <a:r>
              <a:rPr lang="en-US" sz="3400" b="1" dirty="0">
                <a:ln w="3175" cmpd="sng">
                  <a:solidFill>
                    <a:schemeClr val="bg1"/>
                  </a:solidFill>
                  <a:prstDash val="solid"/>
                </a:ln>
                <a:solidFill>
                  <a:schemeClr val="tx2">
                    <a:lumMod val="50000"/>
                  </a:schemeClr>
                </a:solidFill>
                <a:effectLst/>
                <a:sym typeface="Arial" charset="0"/>
              </a:rPr>
              <a:t>Endless praise, endless praise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Yahweh, Yahweh</a:t>
            </a:r>
          </a:p>
          <a:p>
            <a:pPr algn="ctr"/>
            <a:r>
              <a:rPr lang="en-US" sz="3400" b="1" dirty="0">
                <a:ln w="3175" cmpd="sng">
                  <a:solidFill>
                    <a:schemeClr val="bg1"/>
                  </a:solidFill>
                  <a:prstDash val="solid"/>
                </a:ln>
                <a:solidFill>
                  <a:schemeClr val="tx2">
                    <a:lumMod val="50000"/>
                  </a:schemeClr>
                </a:solidFill>
                <a:effectLst/>
                <a:sym typeface="Arial" charset="0"/>
              </a:rPr>
              <a:t>We love to shout Your name </a:t>
            </a:r>
          </a:p>
          <a:p>
            <a:pPr algn="ctr"/>
            <a:r>
              <a:rPr lang="en-US" sz="3400" b="1" dirty="0">
                <a:ln w="3175" cmpd="sng">
                  <a:solidFill>
                    <a:schemeClr val="bg1"/>
                  </a:solidFill>
                  <a:prstDash val="solid"/>
                </a:ln>
                <a:solidFill>
                  <a:schemeClr val="tx2">
                    <a:lumMod val="50000"/>
                  </a:schemeClr>
                </a:solidFill>
                <a:effectLst/>
                <a:sym typeface="Arial" charset="0"/>
              </a:rPr>
              <a:t>O Lord</a:t>
            </a:r>
          </a:p>
          <a:p>
            <a:pPr algn="ctr"/>
            <a:r>
              <a:rPr lang="en-US" sz="3400" b="1" dirty="0">
                <a:ln w="3175" cmpd="sng">
                  <a:solidFill>
                    <a:schemeClr val="bg1"/>
                  </a:solidFill>
                  <a:prstDash val="solid"/>
                </a:ln>
                <a:solidFill>
                  <a:schemeClr val="tx2">
                    <a:lumMod val="50000"/>
                  </a:schemeClr>
                </a:solidFill>
                <a:effectLst/>
                <a:sym typeface="Arial" charset="0"/>
              </a:rPr>
              <a:t>(repeat)</a:t>
            </a:r>
          </a:p>
        </p:txBody>
      </p:sp>
      <p:sp>
        <p:nvSpPr>
          <p:cNvPr id="17411" name="Rectangle 3"/>
          <p:cNvSpPr>
            <a:spLocks noChangeArrowheads="1"/>
          </p:cNvSpPr>
          <p:nvPr/>
        </p:nvSpPr>
        <p:spPr bwMode="auto">
          <a:xfrm>
            <a:off x="317502" y="4583113"/>
            <a:ext cx="8493125" cy="120650"/>
          </a:xfrm>
          <a:prstGeom prst="rect">
            <a:avLst/>
          </a:prstGeom>
          <a:noFill/>
          <a:ln w="9525">
            <a:noFill/>
            <a:miter lim="800000"/>
            <a:headEnd/>
            <a:tailEnd/>
          </a:ln>
        </p:spPr>
        <p:txBody>
          <a:bodyPr wrap="none" anchor="ctr"/>
          <a:lstStyle/>
          <a:p>
            <a:pPr algn="ctr"/>
            <a:r>
              <a:rPr lang="en-US" sz="1200">
                <a:solidFill>
                  <a:srgbClr val="000000"/>
                </a:solidFill>
                <a:sym typeface="Arial" charset="0"/>
              </a:rPr>
              <a:t>Tim Hughes, Phil Wickham</a:t>
            </a:r>
          </a:p>
        </p:txBody>
      </p:sp>
      <p:sp>
        <p:nvSpPr>
          <p:cNvPr id="17412" name="Rectangle 4"/>
          <p:cNvSpPr>
            <a:spLocks noChangeArrowheads="1"/>
          </p:cNvSpPr>
          <p:nvPr/>
        </p:nvSpPr>
        <p:spPr bwMode="auto">
          <a:xfrm>
            <a:off x="317502" y="4762501"/>
            <a:ext cx="8493125" cy="119063"/>
          </a:xfrm>
          <a:prstGeom prst="rect">
            <a:avLst/>
          </a:prstGeom>
          <a:noFill/>
          <a:ln w="9525">
            <a:noFill/>
            <a:miter lim="800000"/>
            <a:headEnd/>
            <a:tailEnd/>
          </a:ln>
        </p:spPr>
        <p:txBody>
          <a:bodyPr wrap="none" anchor="ctr"/>
          <a:lstStyle/>
          <a:p>
            <a:pPr algn="ctr"/>
            <a:r>
              <a:rPr lang="en-US" sz="1200">
                <a:solidFill>
                  <a:srgbClr val="000000"/>
                </a:solidFill>
                <a:sym typeface="Arial" charset="0"/>
              </a:rPr>
              <a:t>2011 Thankyou Music, Seems Like Music, Phil Wickham Music</a:t>
            </a:r>
          </a:p>
        </p:txBody>
      </p:sp>
      <p:sp>
        <p:nvSpPr>
          <p:cNvPr id="17413" name="Rectangle 5"/>
          <p:cNvSpPr>
            <a:spLocks noChangeArrowheads="1"/>
          </p:cNvSpPr>
          <p:nvPr/>
        </p:nvSpPr>
        <p:spPr bwMode="auto">
          <a:xfrm>
            <a:off x="317502" y="4941888"/>
            <a:ext cx="8493125" cy="119062"/>
          </a:xfrm>
          <a:prstGeom prst="rect">
            <a:avLst/>
          </a:prstGeom>
          <a:noFill/>
          <a:ln w="9525">
            <a:noFill/>
            <a:miter lim="800000"/>
            <a:headEnd/>
            <a:tailEnd/>
          </a:ln>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17502" y="238126"/>
            <a:ext cx="8493125" cy="595313"/>
          </a:xfrm>
          <a:prstGeom prst="rect">
            <a:avLst/>
          </a:prstGeom>
          <a:noFill/>
          <a:ln w="9525">
            <a:noFill/>
            <a:miter lim="800000"/>
            <a:headEnd/>
            <a:tailEnd/>
          </a:ln>
        </p:spPr>
        <p:txBody>
          <a:bodyPr wrap="none" anchor="ctr"/>
          <a:lstStyle/>
          <a:p>
            <a:pPr algn="ctr"/>
            <a:r>
              <a:rPr lang="en-US" sz="3500" b="1" dirty="0">
                <a:solidFill>
                  <a:srgbClr val="000000"/>
                </a:solidFill>
                <a:sym typeface="Arial" charset="0"/>
              </a:rPr>
              <a:t>Reign In Us</a:t>
            </a:r>
          </a:p>
        </p:txBody>
      </p:sp>
      <p:sp>
        <p:nvSpPr>
          <p:cNvPr id="2051"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You thought of us before the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World began to breathe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 knew our names before we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Came to be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You saw the very day we'd fall</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Away from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How desperately we need </a:t>
            </a:r>
          </a:p>
          <a:p>
            <a:pPr algn="ctr"/>
            <a:r>
              <a:rPr lang="en-US" sz="3400" b="1" dirty="0">
                <a:ln w="3175" cmpd="sng">
                  <a:solidFill>
                    <a:schemeClr val="bg1"/>
                  </a:solidFill>
                  <a:prstDash val="solid"/>
                </a:ln>
                <a:solidFill>
                  <a:schemeClr val="tx2">
                    <a:lumMod val="50000"/>
                  </a:schemeClr>
                </a:solidFill>
                <a:effectLst/>
                <a:sym typeface="Arial" charset="0"/>
              </a:rPr>
              <a:t>To be redeemed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Jesus come lead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We're desperate for Your touch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Oh great and mighty </a:t>
            </a:r>
            <a:r>
              <a:rPr lang="en-US" sz="3400" b="1" dirty="0" smtClean="0">
                <a:ln w="3175" cmpd="sng">
                  <a:solidFill>
                    <a:schemeClr val="bg1"/>
                  </a:solidFill>
                  <a:prstDash val="solid"/>
                </a:ln>
                <a:solidFill>
                  <a:schemeClr val="tx2">
                    <a:lumMod val="50000"/>
                  </a:schemeClr>
                </a:solidFill>
                <a:effectLst/>
                <a:sym typeface="Arial" charset="0"/>
              </a:rPr>
              <a:t>one </a:t>
            </a:r>
            <a:r>
              <a:rPr lang="en-US" sz="3400" b="1" dirty="0">
                <a:ln w="3175" cmpd="sng">
                  <a:solidFill>
                    <a:schemeClr val="bg1"/>
                  </a:solidFill>
                  <a:prstDash val="solid"/>
                </a:ln>
                <a:solidFill>
                  <a:schemeClr val="tx2">
                    <a:lumMod val="50000"/>
                  </a:schemeClr>
                </a:solidFill>
                <a:effectLst/>
                <a:sym typeface="Arial" charset="0"/>
              </a:rPr>
              <a:t>with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One desire we come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We're offering up our lives a</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Living sacrifice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3" y="971550"/>
            <a:ext cx="8521697" cy="274320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The heavens declare Your greatness</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oceans cry out to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mountains they bow down before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So I'll join with the earth</a:t>
            </a:r>
          </a:p>
          <a:p>
            <a:pPr algn="ctr"/>
            <a:r>
              <a:rPr lang="en-US" sz="3400" b="1" dirty="0" smtClean="0">
                <a:ln w="3175" cmpd="sng">
                  <a:solidFill>
                    <a:schemeClr val="bg1"/>
                  </a:solidFill>
                  <a:prstDash val="solid"/>
                </a:ln>
                <a:solidFill>
                  <a:schemeClr val="tx2">
                    <a:lumMod val="50000"/>
                  </a:schemeClr>
                </a:solidFill>
                <a:effectLst/>
                <a:sym typeface="Arial" charset="0"/>
              </a:rPr>
              <a:t>And I’ll give my praise to You</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Spirit of the living God fall</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Fresh again</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Come search our hearts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And purify our lives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We need Your perfect love we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Need Your discipline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We're lost unless You guide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With Your light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Lord Jesus come lead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We're desperate for Your touch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Oh great and mighty </a:t>
            </a:r>
            <a:r>
              <a:rPr lang="en-US" sz="3400" b="1" dirty="0" smtClean="0">
                <a:ln w="3175" cmpd="sng">
                  <a:solidFill>
                    <a:schemeClr val="bg1"/>
                  </a:solidFill>
                  <a:prstDash val="solid"/>
                </a:ln>
                <a:solidFill>
                  <a:schemeClr val="tx2">
                    <a:lumMod val="50000"/>
                  </a:schemeClr>
                </a:solidFill>
                <a:effectLst/>
                <a:sym typeface="Arial" charset="0"/>
              </a:rPr>
              <a:t>one </a:t>
            </a:r>
            <a:r>
              <a:rPr lang="en-US" sz="3400" b="1" dirty="0">
                <a:ln w="3175" cmpd="sng">
                  <a:solidFill>
                    <a:schemeClr val="bg1"/>
                  </a:solidFill>
                  <a:prstDash val="solid"/>
                </a:ln>
                <a:solidFill>
                  <a:schemeClr val="tx2">
                    <a:lumMod val="50000"/>
                  </a:schemeClr>
                </a:solidFill>
                <a:effectLst/>
                <a:sym typeface="Arial" charset="0"/>
              </a:rPr>
              <a:t>with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One desire we come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We're offering up our lives a</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Living sacrifice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We cry out for Your life to refine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Cry out for Your love to define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Cry out for Your mercy to keep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Blameless until you return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Oh great and mighty </a:t>
            </a:r>
            <a:r>
              <a:rPr lang="en-US" sz="3400" b="1" dirty="0" smtClean="0">
                <a:ln w="3175" cmpd="sng">
                  <a:solidFill>
                    <a:schemeClr val="bg1"/>
                  </a:solidFill>
                  <a:prstDash val="solid"/>
                </a:ln>
                <a:solidFill>
                  <a:schemeClr val="tx2">
                    <a:lumMod val="50000"/>
                  </a:schemeClr>
                </a:solidFill>
                <a:effectLst/>
                <a:sym typeface="Arial" charset="0"/>
              </a:rPr>
              <a:t>one </a:t>
            </a:r>
            <a:r>
              <a:rPr lang="en-US" sz="3400" b="1" dirty="0">
                <a:ln w="3175" cmpd="sng">
                  <a:solidFill>
                    <a:schemeClr val="bg1"/>
                  </a:solidFill>
                  <a:prstDash val="solid"/>
                </a:ln>
                <a:solidFill>
                  <a:schemeClr val="tx2">
                    <a:lumMod val="50000"/>
                  </a:schemeClr>
                </a:solidFill>
                <a:effectLst/>
                <a:sym typeface="Arial" charset="0"/>
              </a:rPr>
              <a:t>with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One desire we come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We're offering up our lives a</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Living sacrifice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That You would reign that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Would reign in us</a:t>
            </a:r>
          </a:p>
        </p:txBody>
      </p:sp>
      <p:sp>
        <p:nvSpPr>
          <p:cNvPr id="8" name="Rectangle 5"/>
          <p:cNvSpPr>
            <a:spLocks noChangeArrowheads="1"/>
          </p:cNvSpPr>
          <p:nvPr/>
        </p:nvSpPr>
        <p:spPr bwMode="auto">
          <a:xfrm>
            <a:off x="317502" y="4941888"/>
            <a:ext cx="8493125" cy="119062"/>
          </a:xfrm>
          <a:prstGeom prst="rect">
            <a:avLst/>
          </a:prstGeom>
          <a:noFill/>
          <a:ln w="9525">
            <a:noFill/>
            <a:miter lim="800000"/>
            <a:headEnd/>
            <a:tailEnd/>
          </a:ln>
        </p:spPr>
        <p:txBody>
          <a:bodyPr wrap="none" anchor="ctr"/>
          <a:lstStyle/>
          <a:p>
            <a:pPr algn="ctr"/>
            <a:r>
              <a:rPr lang="en-US" sz="1400" b="1" dirty="0">
                <a:solidFill>
                  <a:srgbClr val="000000"/>
                </a:solidFill>
                <a:sym typeface="Arial" charset="0"/>
              </a:rPr>
              <a:t>CCLI </a:t>
            </a:r>
            <a:r>
              <a:rPr lang="en-US" sz="1400" b="1" dirty="0" smtClean="0">
                <a:solidFill>
                  <a:srgbClr val="000000"/>
                </a:solidFill>
                <a:sym typeface="Arial" charset="0"/>
              </a:rPr>
              <a:t>78316</a:t>
            </a:r>
            <a:endParaRPr lang="en-US" sz="1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500" b="1" dirty="0" smtClean="0">
                <a:solidFill>
                  <a:srgbClr val="000000"/>
                </a:solidFill>
                <a:sym typeface="Arial" charset="0"/>
              </a:rPr>
              <a:t>Come Thou Fount, Come Thou King</a:t>
            </a:r>
            <a:endParaRPr lang="en-US" sz="3500" b="1" dirty="0">
              <a:solidFill>
                <a:srgbClr val="000000"/>
              </a:solidFill>
              <a:sym typeface="Arial" charset="0"/>
            </a:endParaRPr>
          </a:p>
        </p:txBody>
      </p:sp>
      <p:sp>
        <p:nvSpPr>
          <p:cNvPr id="7782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Come Thou Fount of every blessing</a:t>
            </a:r>
          </a:p>
          <a:p>
            <a:pPr algn="ctr"/>
            <a:r>
              <a:rPr lang="en-US" sz="3400" b="1" dirty="0" smtClean="0">
                <a:ln w="3175" cmpd="sng">
                  <a:solidFill>
                    <a:schemeClr val="bg1"/>
                  </a:solidFill>
                  <a:prstDash val="solid"/>
                </a:ln>
                <a:solidFill>
                  <a:schemeClr val="tx2">
                    <a:lumMod val="50000"/>
                  </a:schemeClr>
                </a:solidFill>
                <a:sym typeface="Arial" charset="0"/>
              </a:rPr>
              <a:t>Tune my heart to sing Thy grace</a:t>
            </a:r>
          </a:p>
          <a:p>
            <a:pPr algn="ctr"/>
            <a:r>
              <a:rPr lang="en-US" sz="3400" b="1" dirty="0" smtClean="0">
                <a:ln w="3175" cmpd="sng">
                  <a:solidFill>
                    <a:schemeClr val="bg1"/>
                  </a:solidFill>
                  <a:prstDash val="solid"/>
                </a:ln>
                <a:solidFill>
                  <a:schemeClr val="tx2">
                    <a:lumMod val="50000"/>
                  </a:schemeClr>
                </a:solidFill>
                <a:effectLst/>
                <a:sym typeface="Arial" charset="0"/>
              </a:rPr>
              <a:t>Streams of mercy never ceasing</a:t>
            </a:r>
          </a:p>
          <a:p>
            <a:pPr algn="ctr"/>
            <a:r>
              <a:rPr lang="en-US" sz="3400" b="1" dirty="0" smtClean="0">
                <a:ln w="3175" cmpd="sng">
                  <a:solidFill>
                    <a:schemeClr val="bg1"/>
                  </a:solidFill>
                  <a:prstDash val="solid"/>
                </a:ln>
                <a:solidFill>
                  <a:schemeClr val="tx2">
                    <a:lumMod val="50000"/>
                  </a:schemeClr>
                </a:solidFill>
                <a:sym typeface="Arial" charset="0"/>
              </a:rPr>
              <a:t>Call for songs of loudest praise</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8953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Teach me some melodious sonnet</a:t>
            </a:r>
          </a:p>
          <a:p>
            <a:pPr algn="ctr"/>
            <a:r>
              <a:rPr lang="en-US" sz="3400" b="1" dirty="0" smtClean="0">
                <a:ln w="3175" cmpd="sng">
                  <a:solidFill>
                    <a:schemeClr val="bg1"/>
                  </a:solidFill>
                  <a:prstDash val="solid"/>
                </a:ln>
                <a:solidFill>
                  <a:schemeClr val="tx2">
                    <a:lumMod val="50000"/>
                  </a:schemeClr>
                </a:solidFill>
                <a:sym typeface="Arial" charset="0"/>
              </a:rPr>
              <a:t>Sung by flaming tongues above </a:t>
            </a:r>
          </a:p>
          <a:p>
            <a:pPr algn="ctr"/>
            <a:r>
              <a:rPr lang="en-US" sz="3400" b="1" dirty="0" smtClean="0">
                <a:ln w="3175" cmpd="sng">
                  <a:solidFill>
                    <a:schemeClr val="bg1"/>
                  </a:solidFill>
                  <a:prstDash val="solid"/>
                </a:ln>
                <a:solidFill>
                  <a:schemeClr val="tx2">
                    <a:lumMod val="50000"/>
                  </a:schemeClr>
                </a:solidFill>
                <a:effectLst/>
                <a:sym typeface="Arial" charset="0"/>
              </a:rPr>
              <a:t>Praise His name, I’m </a:t>
            </a:r>
            <a:r>
              <a:rPr lang="en-US" sz="3400" b="1" dirty="0" smtClean="0">
                <a:ln w="3175" cmpd="sng">
                  <a:solidFill>
                    <a:schemeClr val="bg1"/>
                  </a:solidFill>
                  <a:prstDash val="solid"/>
                </a:ln>
                <a:solidFill>
                  <a:schemeClr val="tx2">
                    <a:lumMod val="50000"/>
                  </a:schemeClr>
                </a:solidFill>
                <a:sym typeface="Arial" charset="0"/>
              </a:rPr>
              <a:t>fixed upon it</a:t>
            </a:r>
          </a:p>
          <a:p>
            <a:pPr algn="ctr"/>
            <a:r>
              <a:rPr lang="en-US" sz="3400" b="1" dirty="0" smtClean="0">
                <a:ln w="3175" cmpd="sng">
                  <a:solidFill>
                    <a:schemeClr val="bg1"/>
                  </a:solidFill>
                  <a:prstDash val="solid"/>
                </a:ln>
                <a:solidFill>
                  <a:schemeClr val="tx2">
                    <a:lumMod val="50000"/>
                  </a:schemeClr>
                </a:solidFill>
                <a:effectLst/>
                <a:sym typeface="Arial" charset="0"/>
              </a:rPr>
              <a:t>Name of God’s Redeeming Love</a:t>
            </a:r>
          </a:p>
          <a:p>
            <a:pPr algn="ct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3" y="97155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O Lord our Lord how majestic</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Is Your name in all the earth</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O Lord our Lord how majestic</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Is Your name in all the earth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I was lost in utter darkness </a:t>
            </a:r>
          </a:p>
          <a:p>
            <a:pPr algn="ctr"/>
            <a:r>
              <a:rPr lang="en-US" sz="3400" b="1" dirty="0" smtClean="0">
                <a:ln w="3175" cmpd="sng">
                  <a:solidFill>
                    <a:schemeClr val="bg1"/>
                  </a:solidFill>
                  <a:prstDash val="solid"/>
                </a:ln>
                <a:solidFill>
                  <a:schemeClr val="tx2">
                    <a:lumMod val="50000"/>
                  </a:schemeClr>
                </a:solidFill>
                <a:sym typeface="Arial" charset="0"/>
              </a:rPr>
              <a:t>T</a:t>
            </a:r>
            <a:r>
              <a:rPr lang="en-US" sz="3400" b="1" dirty="0" smtClean="0">
                <a:ln w="3175" cmpd="sng">
                  <a:solidFill>
                    <a:schemeClr val="bg1"/>
                  </a:solidFill>
                  <a:prstDash val="solid"/>
                </a:ln>
                <a:solidFill>
                  <a:schemeClr val="tx2">
                    <a:lumMod val="50000"/>
                  </a:schemeClr>
                </a:solidFill>
                <a:effectLst/>
                <a:sym typeface="Arial" charset="0"/>
              </a:rPr>
              <a:t>ill You came and rescued me</a:t>
            </a:r>
          </a:p>
          <a:p>
            <a:pPr algn="ctr"/>
            <a:r>
              <a:rPr lang="en-US" sz="3400" b="1" dirty="0" smtClean="0">
                <a:ln w="3175" cmpd="sng">
                  <a:solidFill>
                    <a:schemeClr val="bg1"/>
                  </a:solidFill>
                  <a:prstDash val="solid"/>
                </a:ln>
                <a:solidFill>
                  <a:schemeClr val="tx2">
                    <a:lumMod val="50000"/>
                  </a:schemeClr>
                </a:solidFill>
                <a:sym typeface="Arial" charset="0"/>
              </a:rPr>
              <a:t>I was bound in all my sin when</a:t>
            </a:r>
          </a:p>
          <a:p>
            <a:pPr algn="ctr"/>
            <a:r>
              <a:rPr lang="en-US" sz="3400" b="1" dirty="0" smtClean="0">
                <a:ln w="3175" cmpd="sng">
                  <a:solidFill>
                    <a:schemeClr val="bg1"/>
                  </a:solidFill>
                  <a:prstDash val="solid"/>
                </a:ln>
                <a:solidFill>
                  <a:schemeClr val="tx2">
                    <a:lumMod val="50000"/>
                  </a:schemeClr>
                </a:solidFill>
                <a:effectLst/>
                <a:sym typeface="Arial" charset="0"/>
              </a:rPr>
              <a:t>Your love came and set me free</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Now my soul can sing a new song</a:t>
            </a:r>
          </a:p>
          <a:p>
            <a:pPr algn="ctr"/>
            <a:r>
              <a:rPr lang="en-US" sz="3400" b="1" dirty="0" smtClean="0">
                <a:ln w="3175" cmpd="sng">
                  <a:solidFill>
                    <a:schemeClr val="bg1"/>
                  </a:solidFill>
                  <a:prstDash val="solid"/>
                </a:ln>
                <a:solidFill>
                  <a:schemeClr val="tx2">
                    <a:lumMod val="50000"/>
                  </a:schemeClr>
                </a:solidFill>
                <a:sym typeface="Arial" charset="0"/>
              </a:rPr>
              <a:t>Now my heart has found a home</a:t>
            </a:r>
          </a:p>
          <a:p>
            <a:pPr algn="ctr"/>
            <a:r>
              <a:rPr lang="en-US" sz="3400" b="1" dirty="0" smtClean="0">
                <a:ln w="3175" cmpd="sng">
                  <a:solidFill>
                    <a:schemeClr val="bg1"/>
                  </a:solidFill>
                  <a:prstDash val="solid"/>
                </a:ln>
                <a:solidFill>
                  <a:schemeClr val="tx2">
                    <a:lumMod val="50000"/>
                  </a:schemeClr>
                </a:solidFill>
                <a:effectLst/>
                <a:sym typeface="Arial" charset="0"/>
              </a:rPr>
              <a:t>Now Your grace is always with me</a:t>
            </a:r>
          </a:p>
          <a:p>
            <a:pPr algn="ctr"/>
            <a:r>
              <a:rPr lang="en-US" sz="3400" b="1" dirty="0" smtClean="0">
                <a:ln w="3175" cmpd="sng">
                  <a:solidFill>
                    <a:schemeClr val="bg1"/>
                  </a:solidFill>
                  <a:prstDash val="solid"/>
                </a:ln>
                <a:solidFill>
                  <a:schemeClr val="tx2">
                    <a:lumMod val="50000"/>
                  </a:schemeClr>
                </a:solidFill>
                <a:sym typeface="Arial" charset="0"/>
              </a:rPr>
              <a:t>And I’ll never be alone</a:t>
            </a:r>
            <a:endParaRPr lang="en-US" sz="3400" b="1" dirty="0" smtClean="0">
              <a:ln w="3175" cmpd="sng">
                <a:solidFill>
                  <a:schemeClr val="bg1"/>
                </a:solidFill>
                <a:prstDash val="solid"/>
              </a:ln>
              <a:solidFill>
                <a:schemeClr val="tx2">
                  <a:lumMod val="50000"/>
                </a:schemeClr>
              </a:solidFill>
              <a:effectLst/>
              <a:sym typeface="Arial" charset="0"/>
            </a:endParaRPr>
          </a:p>
          <a:p>
            <a:pPr algn="ct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Come Thou Fount, come Thou King</a:t>
            </a:r>
          </a:p>
          <a:p>
            <a:pPr algn="ctr"/>
            <a:r>
              <a:rPr lang="en-US" sz="3400" b="1" dirty="0" smtClean="0">
                <a:ln w="3175" cmpd="sng">
                  <a:solidFill>
                    <a:schemeClr val="bg1"/>
                  </a:solidFill>
                  <a:prstDash val="solid"/>
                </a:ln>
                <a:solidFill>
                  <a:schemeClr val="tx2">
                    <a:lumMod val="50000"/>
                  </a:schemeClr>
                </a:solidFill>
                <a:sym typeface="Arial" charset="0"/>
              </a:rPr>
              <a:t>Come Thou precious Prince of Peace</a:t>
            </a:r>
          </a:p>
          <a:p>
            <a:pPr algn="ctr"/>
            <a:r>
              <a:rPr lang="en-US" sz="3400" b="1" dirty="0" smtClean="0">
                <a:ln w="3175" cmpd="sng">
                  <a:solidFill>
                    <a:schemeClr val="bg1"/>
                  </a:solidFill>
                  <a:prstDash val="solid"/>
                </a:ln>
                <a:solidFill>
                  <a:schemeClr val="tx2">
                    <a:lumMod val="50000"/>
                  </a:schemeClr>
                </a:solidFill>
                <a:effectLst/>
                <a:sym typeface="Arial" charset="0"/>
              </a:rPr>
              <a:t>Hear Your bride, to You we sing</a:t>
            </a:r>
          </a:p>
          <a:p>
            <a:pPr algn="ctr"/>
            <a:r>
              <a:rPr lang="en-US" sz="3400" b="1" dirty="0" smtClean="0">
                <a:ln w="3175" cmpd="sng">
                  <a:solidFill>
                    <a:schemeClr val="bg1"/>
                  </a:solidFill>
                  <a:prstDash val="solid"/>
                </a:ln>
                <a:solidFill>
                  <a:schemeClr val="tx2">
                    <a:lumMod val="50000"/>
                  </a:schemeClr>
                </a:solidFill>
                <a:sym typeface="Arial" charset="0"/>
              </a:rPr>
              <a:t>Come Thou Fount of our blessing</a:t>
            </a:r>
            <a:endParaRPr lang="en-US" sz="3400" b="1" dirty="0" smtClean="0">
              <a:ln w="3175" cmpd="sng">
                <a:solidFill>
                  <a:schemeClr val="bg1"/>
                </a:solidFill>
                <a:prstDash val="solid"/>
              </a:ln>
              <a:solidFill>
                <a:schemeClr val="tx2">
                  <a:lumMod val="50000"/>
                </a:schemeClr>
              </a:solidFill>
              <a:effectLst/>
              <a:sym typeface="Arial" charset="0"/>
            </a:endParaRPr>
          </a:p>
          <a:p>
            <a:pPr algn="ct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Oh to grace how great a debtor</a:t>
            </a:r>
          </a:p>
          <a:p>
            <a:pPr algn="ctr"/>
            <a:r>
              <a:rPr lang="en-US" sz="3400" b="1" dirty="0" smtClean="0">
                <a:ln w="3175" cmpd="sng">
                  <a:solidFill>
                    <a:schemeClr val="bg1"/>
                  </a:solidFill>
                  <a:prstDash val="solid"/>
                </a:ln>
                <a:solidFill>
                  <a:schemeClr val="tx2">
                    <a:lumMod val="50000"/>
                  </a:schemeClr>
                </a:solidFill>
                <a:sym typeface="Arial" charset="0"/>
              </a:rPr>
              <a:t>Daily I’m constrained to be</a:t>
            </a:r>
          </a:p>
          <a:p>
            <a:pPr algn="ctr"/>
            <a:r>
              <a:rPr lang="en-US" sz="3400" b="1" dirty="0" smtClean="0">
                <a:ln w="3175" cmpd="sng">
                  <a:solidFill>
                    <a:schemeClr val="bg1"/>
                  </a:solidFill>
                  <a:prstDash val="solid"/>
                </a:ln>
                <a:solidFill>
                  <a:schemeClr val="tx2">
                    <a:lumMod val="50000"/>
                  </a:schemeClr>
                </a:solidFill>
                <a:effectLst/>
                <a:sym typeface="Arial" charset="0"/>
              </a:rPr>
              <a:t>Let Thy goodness like a fetter,</a:t>
            </a:r>
          </a:p>
          <a:p>
            <a:pPr algn="ctr"/>
            <a:r>
              <a:rPr lang="en-US" sz="3400" b="1" dirty="0" smtClean="0">
                <a:ln w="3175" cmpd="sng">
                  <a:solidFill>
                    <a:schemeClr val="bg1"/>
                  </a:solidFill>
                  <a:prstDash val="solid"/>
                </a:ln>
                <a:solidFill>
                  <a:schemeClr val="tx2">
                    <a:lumMod val="50000"/>
                  </a:schemeClr>
                </a:solidFill>
                <a:sym typeface="Arial" charset="0"/>
              </a:rPr>
              <a:t>Bind my wandering heart to Thee</a:t>
            </a:r>
            <a:endParaRPr lang="en-US" sz="3400" b="1" dirty="0" smtClean="0">
              <a:ln w="3175" cmpd="sng">
                <a:solidFill>
                  <a:schemeClr val="bg1"/>
                </a:solidFill>
                <a:prstDash val="solid"/>
              </a:ln>
              <a:solidFill>
                <a:schemeClr val="tx2">
                  <a:lumMod val="50000"/>
                </a:schemeClr>
              </a:solidFill>
              <a:effectLst/>
              <a:sym typeface="Arial" charset="0"/>
            </a:endParaRPr>
          </a:p>
          <a:p>
            <a:pPr algn="ct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Prone to wander, Lord I feel it</a:t>
            </a:r>
          </a:p>
          <a:p>
            <a:pPr algn="ctr"/>
            <a:r>
              <a:rPr lang="en-US" sz="3400" b="1" dirty="0" smtClean="0">
                <a:ln w="3175" cmpd="sng">
                  <a:solidFill>
                    <a:schemeClr val="bg1"/>
                  </a:solidFill>
                  <a:prstDash val="solid"/>
                </a:ln>
                <a:solidFill>
                  <a:schemeClr val="tx2">
                    <a:lumMod val="50000"/>
                  </a:schemeClr>
                </a:solidFill>
                <a:sym typeface="Arial" charset="0"/>
              </a:rPr>
              <a:t>Prone to leave the God I love</a:t>
            </a:r>
          </a:p>
          <a:p>
            <a:pPr algn="ctr"/>
            <a:r>
              <a:rPr lang="en-US" sz="3400" b="1" dirty="0" smtClean="0">
                <a:ln w="3175" cmpd="sng">
                  <a:solidFill>
                    <a:schemeClr val="bg1"/>
                  </a:solidFill>
                  <a:prstDash val="solid"/>
                </a:ln>
                <a:solidFill>
                  <a:schemeClr val="tx2">
                    <a:lumMod val="50000"/>
                  </a:schemeClr>
                </a:solidFill>
                <a:effectLst/>
                <a:sym typeface="Arial" charset="0"/>
              </a:rPr>
              <a:t>Here’s my heart Lord, take and seal it</a:t>
            </a:r>
          </a:p>
          <a:p>
            <a:pPr algn="ctr"/>
            <a:r>
              <a:rPr lang="en-US" sz="3400" b="1" dirty="0" smtClean="0">
                <a:ln w="3175" cmpd="sng">
                  <a:solidFill>
                    <a:schemeClr val="bg1"/>
                  </a:solidFill>
                  <a:prstDash val="solid"/>
                </a:ln>
                <a:solidFill>
                  <a:schemeClr val="tx2">
                    <a:lumMod val="50000"/>
                  </a:schemeClr>
                </a:solidFill>
                <a:sym typeface="Arial" charset="0"/>
              </a:rPr>
              <a:t>Seal it for Thy courts above</a:t>
            </a:r>
            <a:endParaRPr lang="en-US" sz="3400" b="1" dirty="0" smtClean="0">
              <a:ln w="3175" cmpd="sng">
                <a:solidFill>
                  <a:schemeClr val="bg1"/>
                </a:solidFill>
                <a:prstDash val="solid"/>
              </a:ln>
              <a:solidFill>
                <a:schemeClr val="tx2">
                  <a:lumMod val="50000"/>
                </a:schemeClr>
              </a:solidFill>
              <a:effectLst/>
              <a:sym typeface="Arial" charset="0"/>
            </a:endParaRPr>
          </a:p>
          <a:p>
            <a:pPr algn="ct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Come Thou Fount, come Thou King</a:t>
            </a:r>
          </a:p>
          <a:p>
            <a:pPr algn="ctr"/>
            <a:r>
              <a:rPr lang="en-US" sz="3400" b="1" dirty="0" smtClean="0">
                <a:ln w="3175" cmpd="sng">
                  <a:solidFill>
                    <a:schemeClr val="bg1"/>
                  </a:solidFill>
                  <a:prstDash val="solid"/>
                </a:ln>
                <a:solidFill>
                  <a:schemeClr val="tx2">
                    <a:lumMod val="50000"/>
                  </a:schemeClr>
                </a:solidFill>
                <a:sym typeface="Arial" charset="0"/>
              </a:rPr>
              <a:t>Come Thou precious Prince of Peace</a:t>
            </a:r>
          </a:p>
          <a:p>
            <a:pPr algn="ctr"/>
            <a:r>
              <a:rPr lang="en-US" sz="3400" b="1" dirty="0" smtClean="0">
                <a:ln w="3175" cmpd="sng">
                  <a:solidFill>
                    <a:schemeClr val="bg1"/>
                  </a:solidFill>
                  <a:prstDash val="solid"/>
                </a:ln>
                <a:solidFill>
                  <a:schemeClr val="tx2">
                    <a:lumMod val="50000"/>
                  </a:schemeClr>
                </a:solidFill>
                <a:effectLst/>
                <a:sym typeface="Arial" charset="0"/>
              </a:rPr>
              <a:t>Hear Your bride, to You we sing</a:t>
            </a:r>
          </a:p>
          <a:p>
            <a:pPr algn="ctr"/>
            <a:r>
              <a:rPr lang="en-US" sz="3400" b="1" dirty="0" smtClean="0">
                <a:ln w="3175" cmpd="sng">
                  <a:solidFill>
                    <a:schemeClr val="bg1"/>
                  </a:solidFill>
                  <a:prstDash val="solid"/>
                </a:ln>
                <a:solidFill>
                  <a:schemeClr val="tx2">
                    <a:lumMod val="50000"/>
                  </a:schemeClr>
                </a:solidFill>
                <a:sym typeface="Arial" charset="0"/>
              </a:rPr>
              <a:t>Come Thou Fount of our blessing</a:t>
            </a:r>
            <a:endParaRPr lang="en-US" sz="3400" b="1" dirty="0" smtClean="0">
              <a:ln w="3175" cmpd="sng">
                <a:solidFill>
                  <a:schemeClr val="bg1"/>
                </a:solidFill>
                <a:prstDash val="solid"/>
              </a:ln>
              <a:solidFill>
                <a:schemeClr val="tx2">
                  <a:lumMod val="50000"/>
                </a:schemeClr>
              </a:solidFill>
              <a:effectLst/>
              <a:sym typeface="Arial" charset="0"/>
            </a:endParaRPr>
          </a:p>
          <a:p>
            <a:pPr algn="ctr"/>
            <a:endParaRPr lang="en-US" sz="3400" dirty="0">
              <a:solidFill>
                <a:srgbClr val="000000"/>
              </a:solidFill>
              <a:sym typeface="Arial" charset="0"/>
            </a:endParaRPr>
          </a:p>
        </p:txBody>
      </p:sp>
      <p:sp>
        <p:nvSpPr>
          <p:cNvPr id="4" name="Subtitle 3"/>
          <p:cNvSpPr>
            <a:spLocks noGrp="1"/>
          </p:cNvSpPr>
          <p:nvPr>
            <p:ph type="subTitle" idx="1"/>
          </p:nvPr>
        </p:nvSpPr>
        <p:spPr/>
        <p:txBody>
          <a:bodyPr/>
          <a:lstStyle/>
          <a:p>
            <a:endParaRPr lang="en-US"/>
          </a:p>
        </p:txBody>
      </p:sp>
      <p:sp>
        <p:nvSpPr>
          <p:cNvPr id="5" name="Rectangle 5"/>
          <p:cNvSpPr>
            <a:spLocks noChangeArrowheads="1"/>
          </p:cNvSpPr>
          <p:nvPr/>
        </p:nvSpPr>
        <p:spPr bwMode="auto">
          <a:xfrm>
            <a:off x="317502" y="4941888"/>
            <a:ext cx="8493125" cy="119062"/>
          </a:xfrm>
          <a:prstGeom prst="rect">
            <a:avLst/>
          </a:prstGeom>
          <a:noFill/>
          <a:ln w="9525">
            <a:noFill/>
            <a:miter lim="800000"/>
            <a:headEnd/>
            <a:tailEnd/>
          </a:ln>
        </p:spPr>
        <p:txBody>
          <a:bodyPr wrap="none" anchor="ctr"/>
          <a:lstStyle/>
          <a:p>
            <a:pPr algn="ctr"/>
            <a:r>
              <a:rPr lang="en-US" sz="1200" dirty="0">
                <a:solidFill>
                  <a:srgbClr val="000000"/>
                </a:solidFill>
                <a:sym typeface="Arial" charset="0"/>
              </a:rPr>
              <a:t>CCLI 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500" b="1" dirty="0">
                <a:solidFill>
                  <a:srgbClr val="000000"/>
                </a:solidFill>
                <a:sym typeface="Arial" charset="0"/>
              </a:rPr>
              <a:t>Stronger</a:t>
            </a:r>
          </a:p>
        </p:txBody>
      </p:sp>
      <p:sp>
        <p:nvSpPr>
          <p:cNvPr id="7577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There is love that came for us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Humbled to a sinner's cross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 broke my shame and sinfulness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 rose again, victorious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Faithfulness none can deny</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Through the storm and through the fire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There is truth that sets me free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Christ Who lives in 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2" y="110490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You are stronger, You are stronger</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Sin is </a:t>
            </a:r>
            <a:r>
              <a:rPr lang="en-US" sz="3400" b="1" dirty="0" smtClean="0">
                <a:ln w="3175" cmpd="sng">
                  <a:solidFill>
                    <a:schemeClr val="bg1"/>
                  </a:solidFill>
                  <a:prstDash val="solid"/>
                </a:ln>
                <a:solidFill>
                  <a:schemeClr val="tx2">
                    <a:lumMod val="50000"/>
                  </a:schemeClr>
                </a:solidFill>
                <a:effectLst/>
                <a:sym typeface="Arial" charset="0"/>
              </a:rPr>
              <a:t>broken </a:t>
            </a:r>
            <a:r>
              <a:rPr lang="en-US" sz="3400" b="1" dirty="0">
                <a:ln w="3175" cmpd="sng">
                  <a:solidFill>
                    <a:schemeClr val="bg1"/>
                  </a:solidFill>
                  <a:prstDash val="solid"/>
                </a:ln>
                <a:solidFill>
                  <a:schemeClr val="tx2">
                    <a:lumMod val="50000"/>
                  </a:schemeClr>
                </a:solidFill>
                <a:effectLst/>
                <a:sym typeface="Arial" charset="0"/>
              </a:rPr>
              <a:t>You have saved 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It is </a:t>
            </a:r>
            <a:r>
              <a:rPr lang="en-US" sz="3400" b="1" dirty="0" smtClean="0">
                <a:ln w="3175" cmpd="sng">
                  <a:solidFill>
                    <a:schemeClr val="bg1"/>
                  </a:solidFill>
                  <a:prstDash val="solid"/>
                </a:ln>
                <a:solidFill>
                  <a:schemeClr val="tx2">
                    <a:lumMod val="50000"/>
                  </a:schemeClr>
                </a:solidFill>
                <a:effectLst/>
                <a:sym typeface="Arial" charset="0"/>
              </a:rPr>
              <a:t>written </a:t>
            </a:r>
            <a:r>
              <a:rPr lang="en-US" sz="3400" b="1" dirty="0">
                <a:ln w="3175" cmpd="sng">
                  <a:solidFill>
                    <a:schemeClr val="bg1"/>
                  </a:solidFill>
                  <a:prstDash val="solid"/>
                </a:ln>
                <a:solidFill>
                  <a:schemeClr val="tx2">
                    <a:lumMod val="50000"/>
                  </a:schemeClr>
                </a:solidFill>
                <a:effectLst/>
                <a:sym typeface="Arial" charset="0"/>
              </a:rPr>
              <a:t>Christ is risen</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You are Lord of all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4802" y="110490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No beginning and no end</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You're my hope and my </a:t>
            </a:r>
            <a:r>
              <a:rPr lang="en-US" sz="3400" b="1" dirty="0" smtClean="0">
                <a:ln w="3175" cmpd="sng">
                  <a:solidFill>
                    <a:schemeClr val="bg1"/>
                  </a:solidFill>
                  <a:prstDash val="solid"/>
                </a:ln>
                <a:solidFill>
                  <a:schemeClr val="tx2">
                    <a:lumMod val="50000"/>
                  </a:schemeClr>
                </a:solidFill>
                <a:effectLst/>
                <a:sym typeface="Arial" charset="0"/>
              </a:rPr>
              <a:t>defense</a:t>
            </a:r>
            <a:r>
              <a:rPr lang="en-US" sz="3400" b="1" dirty="0">
                <a:ln w="3175" cmpd="sng">
                  <a:solidFill>
                    <a:schemeClr val="bg1"/>
                  </a:solidFill>
                  <a:prstDash val="solid"/>
                </a:ln>
                <a:solidFill>
                  <a:schemeClr val="tx2">
                    <a:lumMod val="50000"/>
                  </a:schemeClr>
                </a:solidFill>
                <a:effectLst/>
                <a:sym typeface="Arial" charset="0"/>
              </a:rPr>
              <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 came to seek and save the lost</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You paid it all upon the cross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3" y="971550"/>
            <a:ext cx="8493125" cy="274320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The heavens declare Your greatness</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oceans cry out to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mountains they bow down before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So I'll join with the earth</a:t>
            </a:r>
          </a:p>
          <a:p>
            <a:pPr algn="ctr"/>
            <a:r>
              <a:rPr lang="en-US" sz="3400" b="1" dirty="0" smtClean="0">
                <a:ln w="3175" cmpd="sng">
                  <a:solidFill>
                    <a:schemeClr val="bg1"/>
                  </a:solidFill>
                  <a:prstDash val="solid"/>
                </a:ln>
                <a:solidFill>
                  <a:schemeClr val="tx2">
                    <a:lumMod val="50000"/>
                  </a:schemeClr>
                </a:solidFill>
                <a:effectLst/>
                <a:sym typeface="Arial" charset="0"/>
              </a:rPr>
              <a:t>And I’ll give my praise to You</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2" y="89535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You are stronger, You are stronger</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Sin is </a:t>
            </a:r>
            <a:r>
              <a:rPr lang="en-US" sz="3400" b="1" dirty="0" smtClean="0">
                <a:ln w="3175" cmpd="sng">
                  <a:solidFill>
                    <a:schemeClr val="bg1"/>
                  </a:solidFill>
                  <a:prstDash val="solid"/>
                </a:ln>
                <a:solidFill>
                  <a:schemeClr val="tx2">
                    <a:lumMod val="50000"/>
                  </a:schemeClr>
                </a:solidFill>
                <a:effectLst/>
                <a:sym typeface="Arial" charset="0"/>
              </a:rPr>
              <a:t>broken </a:t>
            </a:r>
            <a:r>
              <a:rPr lang="en-US" sz="3400" b="1" dirty="0">
                <a:ln w="3175" cmpd="sng">
                  <a:solidFill>
                    <a:schemeClr val="bg1"/>
                  </a:solidFill>
                  <a:prstDash val="solid"/>
                </a:ln>
                <a:solidFill>
                  <a:schemeClr val="tx2">
                    <a:lumMod val="50000"/>
                  </a:schemeClr>
                </a:solidFill>
                <a:effectLst/>
                <a:sym typeface="Arial" charset="0"/>
              </a:rPr>
              <a:t>You have saved 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It is </a:t>
            </a:r>
            <a:r>
              <a:rPr lang="en-US" sz="3400" b="1" dirty="0" smtClean="0">
                <a:ln w="3175" cmpd="sng">
                  <a:solidFill>
                    <a:schemeClr val="bg1"/>
                  </a:solidFill>
                  <a:prstDash val="solid"/>
                </a:ln>
                <a:solidFill>
                  <a:schemeClr val="tx2">
                    <a:lumMod val="50000"/>
                  </a:schemeClr>
                </a:solidFill>
                <a:effectLst/>
                <a:sym typeface="Arial" charset="0"/>
              </a:rPr>
              <a:t>written </a:t>
            </a:r>
            <a:r>
              <a:rPr lang="en-US" sz="3400" b="1" dirty="0">
                <a:ln w="3175" cmpd="sng">
                  <a:solidFill>
                    <a:schemeClr val="bg1"/>
                  </a:solidFill>
                  <a:prstDash val="solid"/>
                </a:ln>
                <a:solidFill>
                  <a:schemeClr val="tx2">
                    <a:lumMod val="50000"/>
                  </a:schemeClr>
                </a:solidFill>
                <a:effectLst/>
                <a:sym typeface="Arial" charset="0"/>
              </a:rPr>
              <a:t>Christ is risen</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You are Lord of all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So let Your name be lifted higher</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Be lifted higher, be lifted </a:t>
            </a:r>
            <a:r>
              <a:rPr lang="en-US" sz="3400" b="1" dirty="0" smtClean="0">
                <a:ln w="3175" cmpd="sng">
                  <a:solidFill>
                    <a:schemeClr val="bg1"/>
                  </a:solidFill>
                  <a:prstDash val="solid"/>
                </a:ln>
                <a:solidFill>
                  <a:schemeClr val="tx2">
                    <a:lumMod val="50000"/>
                  </a:schemeClr>
                </a:solidFill>
                <a:effectLst/>
                <a:sym typeface="Arial" charset="0"/>
              </a:rPr>
              <a:t>higher</a:t>
            </a:r>
          </a:p>
          <a:p>
            <a:pPr algn="ctr"/>
            <a:r>
              <a:rPr lang="en-US" sz="3400" b="1" dirty="0" smtClean="0">
                <a:ln w="3175" cmpd="sng">
                  <a:solidFill>
                    <a:schemeClr val="bg1"/>
                  </a:solidFill>
                  <a:prstDash val="solid"/>
                </a:ln>
                <a:solidFill>
                  <a:schemeClr val="tx2">
                    <a:lumMod val="50000"/>
                  </a:schemeClr>
                </a:solidFill>
                <a:effectLst/>
                <a:sym typeface="Arial" charset="0"/>
              </a:rPr>
              <a:t>(repeat)</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4802" y="89535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You are stronger, You are stronger</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Sin is </a:t>
            </a:r>
            <a:r>
              <a:rPr lang="en-US" sz="3400" b="1" dirty="0" smtClean="0">
                <a:ln w="3175" cmpd="sng">
                  <a:solidFill>
                    <a:schemeClr val="bg1"/>
                  </a:solidFill>
                  <a:prstDash val="solid"/>
                </a:ln>
                <a:solidFill>
                  <a:schemeClr val="tx2">
                    <a:lumMod val="50000"/>
                  </a:schemeClr>
                </a:solidFill>
                <a:effectLst/>
                <a:sym typeface="Arial" charset="0"/>
              </a:rPr>
              <a:t>broken </a:t>
            </a:r>
            <a:r>
              <a:rPr lang="en-US" sz="3400" b="1" dirty="0">
                <a:ln w="3175" cmpd="sng">
                  <a:solidFill>
                    <a:schemeClr val="bg1"/>
                  </a:solidFill>
                  <a:prstDash val="solid"/>
                </a:ln>
                <a:solidFill>
                  <a:schemeClr val="tx2">
                    <a:lumMod val="50000"/>
                  </a:schemeClr>
                </a:solidFill>
                <a:effectLst/>
                <a:sym typeface="Arial" charset="0"/>
              </a:rPr>
              <a:t>You have saved 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It is </a:t>
            </a:r>
            <a:r>
              <a:rPr lang="en-US" sz="3400" b="1" dirty="0" smtClean="0">
                <a:ln w="3175" cmpd="sng">
                  <a:solidFill>
                    <a:schemeClr val="bg1"/>
                  </a:solidFill>
                  <a:prstDash val="solid"/>
                </a:ln>
                <a:solidFill>
                  <a:schemeClr val="tx2">
                    <a:lumMod val="50000"/>
                  </a:schemeClr>
                </a:solidFill>
                <a:effectLst/>
                <a:sym typeface="Arial" charset="0"/>
              </a:rPr>
              <a:t>written </a:t>
            </a:r>
            <a:r>
              <a:rPr lang="en-US" sz="3400" b="1" dirty="0">
                <a:ln w="3175" cmpd="sng">
                  <a:solidFill>
                    <a:schemeClr val="bg1"/>
                  </a:solidFill>
                  <a:prstDash val="solid"/>
                </a:ln>
                <a:solidFill>
                  <a:schemeClr val="tx2">
                    <a:lumMod val="50000"/>
                  </a:schemeClr>
                </a:solidFill>
                <a:effectLst/>
                <a:sym typeface="Arial" charset="0"/>
              </a:rPr>
              <a:t>Christ is risen</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Jesus You are Lord of all</a:t>
            </a:r>
          </a:p>
        </p:txBody>
      </p:sp>
      <p:sp>
        <p:nvSpPr>
          <p:cNvPr id="3"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Ben Fielding, Reuben Morgan</a:t>
            </a:r>
          </a:p>
        </p:txBody>
      </p:sp>
      <p:sp>
        <p:nvSpPr>
          <p:cNvPr id="4"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2007 Hillsong Publishing</a:t>
            </a:r>
          </a:p>
        </p:txBody>
      </p:sp>
      <p:sp>
        <p:nvSpPr>
          <p:cNvPr id="5"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0" y="133350"/>
            <a:ext cx="91440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rgbClr val="000000"/>
                </a:solidFill>
                <a:effectLst/>
                <a:latin typeface="Lucida Handwriting" pitchFamily="66" charset="0"/>
                <a:cs typeface="Arial" pitchFamily="34" charset="0"/>
              </a:rPr>
              <a:t>Senior Adult Trip to Fort Worth, TX</a:t>
            </a:r>
            <a:endParaRPr lang="en-US" sz="3200" b="1" dirty="0" smtClean="0">
              <a:ln>
                <a:solidFill>
                  <a:schemeClr val="tx1"/>
                </a:solidFill>
              </a:ln>
              <a:solidFill>
                <a:srgbClr val="000000"/>
              </a:solidFill>
              <a:latin typeface="Lucida Handwriting"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rgbClr val="000000"/>
                </a:solidFill>
                <a:effectLst/>
                <a:latin typeface="Lucida Handwriting" pitchFamily="66" charset="0"/>
                <a:cs typeface="Arial" pitchFamily="34" charset="0"/>
              </a:rPr>
              <a:t>Dec</a:t>
            </a:r>
            <a:r>
              <a:rPr lang="en-US" sz="3200" b="1" dirty="0" smtClean="0">
                <a:ln>
                  <a:solidFill>
                    <a:schemeClr val="tx1"/>
                  </a:solidFill>
                </a:ln>
                <a:solidFill>
                  <a:srgbClr val="000000"/>
                </a:solidFill>
                <a:latin typeface="Lucida Handwriting" pitchFamily="66" charset="0"/>
                <a:cs typeface="Arial" pitchFamily="34" charset="0"/>
              </a:rPr>
              <a:t>ember</a:t>
            </a:r>
            <a:r>
              <a:rPr kumimoji="0" lang="en-US" sz="3200" b="1" i="0" u="none" strike="noStrike" cap="none" normalizeH="0" dirty="0" smtClean="0">
                <a:ln>
                  <a:solidFill>
                    <a:schemeClr val="tx1"/>
                  </a:solidFill>
                </a:ln>
                <a:solidFill>
                  <a:srgbClr val="000000"/>
                </a:solidFill>
                <a:effectLst/>
                <a:latin typeface="Lucida Handwriting" pitchFamily="66" charset="0"/>
                <a:cs typeface="Arial" pitchFamily="34" charset="0"/>
              </a:rPr>
              <a:t> </a:t>
            </a:r>
            <a:r>
              <a:rPr kumimoji="0" lang="en-US" sz="3200" b="1" i="0" u="none" strike="noStrike" cap="none" normalizeH="0" baseline="0" dirty="0" smtClean="0">
                <a:ln>
                  <a:solidFill>
                    <a:schemeClr val="tx1"/>
                  </a:solidFill>
                </a:ln>
                <a:solidFill>
                  <a:srgbClr val="000000"/>
                </a:solidFill>
                <a:effectLst/>
                <a:latin typeface="Lucida Handwriting" pitchFamily="66" charset="0"/>
                <a:cs typeface="Arial" pitchFamily="34" charset="0"/>
              </a:rPr>
              <a:t>2</a:t>
            </a:r>
            <a:r>
              <a:rPr kumimoji="0" lang="en-US" sz="3200" b="1" i="0" u="none" strike="noStrike" cap="none" normalizeH="0" baseline="30000" dirty="0" smtClean="0">
                <a:ln>
                  <a:solidFill>
                    <a:schemeClr val="tx1"/>
                  </a:solidFill>
                </a:ln>
                <a:solidFill>
                  <a:srgbClr val="000000"/>
                </a:solidFill>
                <a:effectLst/>
                <a:latin typeface="Lucida Handwriting" pitchFamily="66" charset="0"/>
                <a:cs typeface="Arial" pitchFamily="34" charset="0"/>
              </a:rPr>
              <a:t>th</a:t>
            </a:r>
            <a:r>
              <a:rPr kumimoji="0" lang="en-US" sz="3200" b="1" i="0" u="none" strike="noStrike" cap="none" normalizeH="0" baseline="0" dirty="0" smtClean="0">
                <a:ln>
                  <a:solidFill>
                    <a:schemeClr val="tx1"/>
                  </a:solidFill>
                </a:ln>
                <a:solidFill>
                  <a:srgbClr val="000000"/>
                </a:solidFill>
                <a:effectLst/>
                <a:latin typeface="Lucida Handwriting" pitchFamily="66" charset="0"/>
                <a:cs typeface="Arial" pitchFamily="34" charset="0"/>
              </a:rPr>
              <a:t>-3</a:t>
            </a:r>
            <a:r>
              <a:rPr kumimoji="0" lang="en-US" sz="3200" b="1" i="0" u="none" strike="noStrike" cap="none" normalizeH="0" baseline="30000" dirty="0" smtClean="0">
                <a:ln>
                  <a:solidFill>
                    <a:schemeClr val="tx1"/>
                  </a:solidFill>
                </a:ln>
                <a:solidFill>
                  <a:srgbClr val="000000"/>
                </a:solidFill>
                <a:effectLst/>
                <a:latin typeface="Lucida Handwriting" pitchFamily="66" charset="0"/>
                <a:cs typeface="Arial" pitchFamily="34" charset="0"/>
              </a:rPr>
              <a:t>rd</a:t>
            </a:r>
            <a:r>
              <a:rPr lang="en-US" sz="3200" b="1" dirty="0" smtClean="0">
                <a:ln>
                  <a:solidFill>
                    <a:schemeClr val="tx1"/>
                  </a:solidFill>
                </a:ln>
                <a:solidFill>
                  <a:srgbClr val="000000"/>
                </a:solidFill>
                <a:latin typeface="Lucida Handwriting" pitchFamily="66"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rgbClr val="000000"/>
                </a:solidFill>
                <a:effectLst/>
                <a:latin typeface="Lucida Handwriting" pitchFamily="66" charset="0"/>
                <a:cs typeface="Arial" pitchFamily="34" charset="0"/>
              </a:rPr>
              <a:t>Only $105</a:t>
            </a:r>
            <a:endParaRPr kumimoji="0" lang="en-US" sz="1700" b="1" i="0" u="none" strike="noStrike" cap="none" normalizeH="0" baseline="0" dirty="0" smtClean="0">
              <a:ln>
                <a:solidFill>
                  <a:schemeClr val="tx1"/>
                </a:solidFill>
              </a:ln>
              <a:solidFill>
                <a:srgbClr val="000000"/>
              </a:solidFill>
              <a:effectLst/>
              <a:latin typeface="Arial Narrow" pitchFamily="34" charset="0"/>
              <a:cs typeface="Arial" pitchFamily="34" charset="0"/>
            </a:endParaRPr>
          </a:p>
        </p:txBody>
      </p:sp>
      <p:sp>
        <p:nvSpPr>
          <p:cNvPr id="1030" name="Text Box 6"/>
          <p:cNvSpPr txBox="1">
            <a:spLocks noChangeArrowheads="1"/>
          </p:cNvSpPr>
          <p:nvPr/>
        </p:nvSpPr>
        <p:spPr bwMode="auto">
          <a:xfrm>
            <a:off x="2438400" y="1733550"/>
            <a:ext cx="4457700" cy="2362200"/>
          </a:xfrm>
          <a:prstGeom prst="rect">
            <a:avLst/>
          </a:prstGeom>
          <a:noFill/>
          <a:ln w="9525" algn="in">
            <a:noFill/>
            <a:prstDash val="lgDashDot"/>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chemeClr val="tx1"/>
                  </a:solidFill>
                </a:ln>
                <a:solidFill>
                  <a:srgbClr val="000000"/>
                </a:solidFill>
                <a:effectLst/>
                <a:latin typeface="Tahoma" pitchFamily="34" charset="0"/>
                <a:cs typeface="Arial" pitchFamily="34" charset="0"/>
              </a:rPr>
              <a:t>*Bass Performance Hall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000000"/>
                </a:solidFill>
                <a:effectLst/>
                <a:latin typeface="Tahoma" pitchFamily="34" charset="0"/>
                <a:cs typeface="Arial" pitchFamily="34" charset="0"/>
              </a:rPr>
              <a:t>~Irving Berlin White Christmas from Broadway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chemeClr val="tx1"/>
                  </a:solidFill>
                </a:ln>
                <a:solidFill>
                  <a:srgbClr val="000000"/>
                </a:solidFill>
                <a:effectLst/>
                <a:latin typeface="Tahoma" pitchFamily="34" charset="0"/>
                <a:cs typeface="Arial" pitchFamily="34" charset="0"/>
              </a:rPr>
              <a:t>*Fort Worth Stockyards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000000"/>
                </a:solidFill>
                <a:effectLst/>
                <a:latin typeface="Tahoma" pitchFamily="34" charset="0"/>
                <a:cs typeface="Arial" pitchFamily="34" charset="0"/>
              </a:rPr>
              <a:t>~ See a cattle drive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000000"/>
                </a:solidFill>
                <a:effectLst/>
                <a:latin typeface="Tahoma" pitchFamily="34" charset="0"/>
                <a:cs typeface="Arial" pitchFamily="34" charset="0"/>
              </a:rPr>
              <a:t>~ Shopping, dining, and BIG FUN TX style!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chemeClr val="tx1"/>
                  </a:solidFill>
                </a:ln>
                <a:solidFill>
                  <a:srgbClr val="000000"/>
                </a:solidFill>
                <a:effectLst/>
                <a:latin typeface="Tahoma" pitchFamily="34" charset="0"/>
                <a:cs typeface="Arial" pitchFamily="34" charset="0"/>
              </a:rPr>
              <a:t>*Kimble Art Museum </a:t>
            </a:r>
            <a:r>
              <a:rPr kumimoji="0" lang="en-US" sz="1200" b="0" i="0" u="none" strike="noStrike" cap="none" normalizeH="0" baseline="0" dirty="0" smtClean="0">
                <a:ln>
                  <a:solidFill>
                    <a:schemeClr val="tx1"/>
                  </a:solidFill>
                </a:ln>
                <a:solidFill>
                  <a:srgbClr val="000000"/>
                </a:solidFill>
                <a:effectLst/>
                <a:latin typeface="Tahoma" pitchFamily="34" charset="0"/>
                <a:cs typeface="Arial" pitchFamily="34" charset="0"/>
              </a:rPr>
              <a:t>(optional)</a:t>
            </a:r>
            <a:endParaRPr kumimoji="0" lang="en-US" sz="16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solidFill>
                    <a:schemeClr val="tx1"/>
                  </a:solidFill>
                </a:ln>
                <a:solidFill>
                  <a:srgbClr val="000000"/>
                </a:solidFill>
                <a:effectLst/>
                <a:latin typeface="Tahoma" pitchFamily="34" charset="0"/>
                <a:cs typeface="Arial" pitchFamily="34" charset="0"/>
              </a:rPr>
              <a:t>~Contains 350 works of art from antiquity to the 20th century!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solidFill>
                  <a:schemeClr val="tx1"/>
                </a:solidFill>
              </a:ln>
              <a:solidFill>
                <a:srgbClr val="000000"/>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0" y="4114800"/>
            <a:ext cx="9144000" cy="4381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tx1"/>
                  </a:solidFill>
                </a:ln>
                <a:solidFill>
                  <a:srgbClr val="000000"/>
                </a:solidFill>
                <a:effectLst/>
                <a:latin typeface="Chaparral Pro" pitchFamily="18" charset="0"/>
                <a:cs typeface="Arial" pitchFamily="34" charset="0"/>
              </a:rPr>
              <a:t>Contact Gerry Mobley to register 780.7237</a:t>
            </a:r>
            <a:r>
              <a:rPr kumimoji="0" lang="en-US" sz="2000" b="1" i="0" u="none" strike="noStrike" cap="none" normalizeH="0" dirty="0" smtClean="0">
                <a:ln>
                  <a:solidFill>
                    <a:schemeClr val="tx1"/>
                  </a:solidFill>
                </a:ln>
                <a:solidFill>
                  <a:srgbClr val="000000"/>
                </a:solidFill>
                <a:effectLst/>
                <a:latin typeface="Chaparral Pro" pitchFamily="18" charset="0"/>
                <a:cs typeface="Arial" pitchFamily="34" charset="0"/>
              </a:rPr>
              <a:t>  </a:t>
            </a:r>
            <a:r>
              <a:rPr kumimoji="0" lang="en-US" sz="1600" b="1" i="0" u="none" strike="noStrike" cap="none" normalizeH="0" baseline="0" dirty="0" smtClean="0">
                <a:ln>
                  <a:solidFill>
                    <a:schemeClr val="tx1"/>
                  </a:solidFill>
                </a:ln>
                <a:solidFill>
                  <a:srgbClr val="000000"/>
                </a:solidFill>
                <a:effectLst/>
                <a:latin typeface="Chaparral Pro" pitchFamily="18" charset="0"/>
                <a:cs typeface="Arial" pitchFamily="34" charset="0"/>
              </a:rPr>
              <a:t>Registration deadline is TODAY! </a:t>
            </a:r>
            <a:endParaRPr kumimoji="0" lang="en-US" sz="1800" b="1"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0697" y="819150"/>
            <a:ext cx="8744703" cy="1200329"/>
          </a:xfrm>
          <a:prstGeom prst="rect">
            <a:avLst/>
          </a:prstGeom>
          <a:noFill/>
          <a:ln>
            <a:noFill/>
          </a:ln>
        </p:spPr>
        <p:txBody>
          <a:bodyPr wrap="none" lIns="91440" tIns="45720" rIns="91440" bIns="45720">
            <a:spAutoFit/>
          </a:bodyPr>
          <a:lstStyle/>
          <a:p>
            <a:pPr algn="ctr"/>
            <a:r>
              <a:rPr lang="en-US" sz="7200" b="1" cap="small" dirty="0" smtClean="0">
                <a:ln w="17780" cmpd="sng">
                  <a:solidFill>
                    <a:srgbClr val="FFFFFF"/>
                  </a:solidFill>
                  <a:prstDash val="solid"/>
                  <a:miter lim="800000"/>
                </a:ln>
                <a:effectLst>
                  <a:outerShdw blurRad="50800" algn="tl" rotWithShape="0">
                    <a:srgbClr val="000000"/>
                  </a:outerShdw>
                </a:effectLst>
                <a:latin typeface="Baskerville Old Face" pitchFamily="18" charset="0"/>
                <a:ea typeface="AthleticTown v0.1" pitchFamily="2" charset="0"/>
              </a:rPr>
              <a:t>Above  and  Beyond</a:t>
            </a:r>
            <a:endParaRPr lang="en-US" sz="7200" b="1" cap="small" dirty="0">
              <a:ln w="17780" cmpd="sng">
                <a:solidFill>
                  <a:srgbClr val="FFFFFF"/>
                </a:solidFill>
                <a:prstDash val="solid"/>
                <a:miter lim="800000"/>
              </a:ln>
              <a:effectLst>
                <a:outerShdw blurRad="50800" algn="tl" rotWithShape="0">
                  <a:srgbClr val="000000"/>
                </a:outerShdw>
              </a:effectLst>
              <a:latin typeface="Baskerville Old Face" pitchFamily="18" charset="0"/>
              <a:ea typeface="AthleticTown v0.1" pitchFamily="2" charset="0"/>
            </a:endParaRPr>
          </a:p>
        </p:txBody>
      </p:sp>
      <p:sp>
        <p:nvSpPr>
          <p:cNvPr id="3" name="TextBox 2"/>
          <p:cNvSpPr txBox="1"/>
          <p:nvPr/>
        </p:nvSpPr>
        <p:spPr>
          <a:xfrm>
            <a:off x="2590800" y="2343150"/>
            <a:ext cx="3657600" cy="646331"/>
          </a:xfrm>
          <a:prstGeom prst="rect">
            <a:avLst/>
          </a:prstGeom>
          <a:noFill/>
        </p:spPr>
        <p:txBody>
          <a:bodyPr wrap="square" rtlCol="0">
            <a:spAutoFit/>
          </a:bodyPr>
          <a:lstStyle/>
          <a:p>
            <a:pPr algn="ctr"/>
            <a:r>
              <a:rPr lang="en-US" sz="3600" dirty="0" smtClean="0">
                <a:ln w="12700">
                  <a:solidFill>
                    <a:schemeClr val="tx1"/>
                  </a:solidFill>
                </a:ln>
                <a:latin typeface="Constantia" pitchFamily="18" charset="0"/>
              </a:rPr>
              <a:t>Ephesians 1:15-23</a:t>
            </a:r>
            <a:endParaRPr lang="en-US" sz="3600" dirty="0">
              <a:ln w="12700">
                <a:solidFill>
                  <a:schemeClr val="tx1"/>
                </a:solidFill>
              </a:ln>
              <a:latin typeface="Constantia"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96262" y="17934"/>
            <a:ext cx="8142938" cy="4201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“…military power had brought eternal glory to Rome and compelled the world to obey her commands.”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solidFill>
                  <a:schemeClr val="tx1"/>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“…the triumph went to the general who had slain 5000 of the enemy in a single battle.”</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b="1" dirty="0" smtClean="0">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Cicero –Roman philosopher and statesman</a:t>
            </a:r>
            <a:endParaRPr kumimoji="0" lang="en-US" sz="28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pic>
        <p:nvPicPr>
          <p:cNvPr id="3" name="Picture 2" descr="Cicero.gif"/>
          <p:cNvPicPr>
            <a:picLocks noChangeAspect="1"/>
          </p:cNvPicPr>
          <p:nvPr/>
        </p:nvPicPr>
        <p:blipFill>
          <a:blip r:embed="rId3" cstate="print"/>
          <a:stretch>
            <a:fillRect/>
          </a:stretch>
        </p:blipFill>
        <p:spPr>
          <a:xfrm>
            <a:off x="228600" y="2800350"/>
            <a:ext cx="1838325" cy="2209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 calcmode="lin" valueType="num">
                                      <p:cBhvr additive="base">
                                        <p:cTn id="7"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57200" y="819150"/>
            <a:ext cx="7848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‘Power is not simply brute force, or an institution, power is the name given to a complex strategic situation in society.’  </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ln>
                <a:solidFill>
                  <a:schemeClr val="tx1"/>
                </a:solidFill>
              </a:ln>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ln>
                <a:solidFill>
                  <a:schemeClr val="tx1"/>
                </a:solidFill>
              </a:ln>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-Michael Foucault </a:t>
            </a:r>
            <a:endParaRPr kumimoji="0" lang="en-US" sz="28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3" y="97155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I will worship </a:t>
            </a:r>
            <a:r>
              <a:rPr lang="en-US" sz="3400" b="1" dirty="0" smtClean="0">
                <a:ln w="3175" cmpd="sng">
                  <a:solidFill>
                    <a:schemeClr val="bg1"/>
                  </a:solidFill>
                  <a:prstDash val="solid"/>
                </a:ln>
                <a:solidFill>
                  <a:schemeClr val="tx2">
                    <a:lumMod val="50000"/>
                  </a:schemeClr>
                </a:solidFill>
                <a:effectLst/>
                <a:sym typeface="Arial" charset="0"/>
              </a:rPr>
              <a:t>You, </a:t>
            </a:r>
            <a:r>
              <a:rPr lang="en-US" sz="3400" b="1" dirty="0">
                <a:ln w="3175" cmpd="sng">
                  <a:solidFill>
                    <a:schemeClr val="bg1"/>
                  </a:solidFill>
                  <a:prstDash val="solid"/>
                </a:ln>
                <a:solidFill>
                  <a:schemeClr val="tx2">
                    <a:lumMod val="50000"/>
                  </a:schemeClr>
                </a:solidFill>
                <a:effectLst/>
                <a:sym typeface="Arial" charset="0"/>
              </a:rPr>
              <a:t>I will worship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I will worship </a:t>
            </a:r>
            <a:r>
              <a:rPr lang="en-US" sz="3400" b="1" dirty="0" smtClean="0">
                <a:ln w="3175" cmpd="sng">
                  <a:solidFill>
                    <a:schemeClr val="bg1"/>
                  </a:solidFill>
                  <a:prstDash val="solid"/>
                </a:ln>
                <a:solidFill>
                  <a:schemeClr val="tx2">
                    <a:lumMod val="50000"/>
                  </a:schemeClr>
                </a:solidFill>
                <a:effectLst/>
                <a:sym typeface="Arial" charset="0"/>
              </a:rPr>
              <a:t>You, </a:t>
            </a:r>
            <a:r>
              <a:rPr lang="en-US" sz="3400" b="1" dirty="0">
                <a:ln w="3175" cmpd="sng">
                  <a:solidFill>
                    <a:schemeClr val="bg1"/>
                  </a:solidFill>
                  <a:prstDash val="solid"/>
                </a:ln>
                <a:solidFill>
                  <a:schemeClr val="tx2">
                    <a:lumMod val="50000"/>
                  </a:schemeClr>
                </a:solidFill>
                <a:effectLst/>
                <a:sym typeface="Arial" charset="0"/>
              </a:rPr>
              <a:t>I will worship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We will worship You </a:t>
            </a:r>
            <a:endParaRPr lang="en-US" sz="3400" b="1" dirty="0" smtClean="0">
              <a:ln w="3175" cmpd="sng">
                <a:solidFill>
                  <a:schemeClr val="bg1"/>
                </a:solidFill>
                <a:prstDash val="solid"/>
              </a:ln>
              <a:solidFill>
                <a:schemeClr val="tx2">
                  <a:lumMod val="50000"/>
                </a:schemeClr>
              </a:solidFill>
              <a:effectLst/>
              <a:sym typeface="Arial" charset="0"/>
            </a:endParaRPr>
          </a:p>
          <a:p>
            <a:pPr algn="ctr"/>
            <a:r>
              <a:rPr lang="en-US" sz="3400" b="1" dirty="0" smtClean="0">
                <a:ln w="3175" cmpd="sng">
                  <a:solidFill>
                    <a:schemeClr val="bg1"/>
                  </a:solidFill>
                  <a:prstDash val="solid"/>
                </a:ln>
                <a:solidFill>
                  <a:schemeClr val="tx2">
                    <a:lumMod val="50000"/>
                  </a:schemeClr>
                </a:solidFill>
                <a:effectLst/>
                <a:sym typeface="Arial" charset="0"/>
              </a:rPr>
              <a:t>We will worship </a:t>
            </a:r>
            <a:r>
              <a:rPr lang="en-US" sz="3400" b="1" dirty="0">
                <a:ln w="3175" cmpd="sng">
                  <a:solidFill>
                    <a:schemeClr val="bg1"/>
                  </a:solidFill>
                  <a:prstDash val="solid"/>
                </a:ln>
                <a:solidFill>
                  <a:schemeClr val="tx2">
                    <a:lumMod val="50000"/>
                  </a:schemeClr>
                </a:solidFill>
                <a:effectLst/>
                <a:sym typeface="Arial" charset="0"/>
              </a:rPr>
              <a:t>You</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09600" y="1047750"/>
            <a:ext cx="79472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Emperor Caesar, son of god, has by his benefactions to all men out done even the Olympian gods…</a:t>
            </a:r>
            <a:endParaRPr kumimoji="0" lang="en-US" sz="32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85800" y="521077"/>
            <a:ext cx="7772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We could justly hold the emperor’s birthday  to be equivalent to the beginning of all things….people would be right to consider this to have been the beginning of the breath of life for them, therefore it seems proper to me that the birthday of the most divine Caesar shall serve as the same new years day for all.</a:t>
            </a:r>
            <a:endParaRPr kumimoji="0" lang="en-US" sz="3200" b="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33400" y="438150"/>
            <a:ext cx="8229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18</a:t>
            </a:r>
            <a:r>
              <a:rPr kumimoji="0" lang="en-US" sz="26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I pray that the eyes of your heart may be enlightened in order that you may know… </a:t>
            </a: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19</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his incomparably great power for us who believe. That power is the same as the mighty strength </a:t>
            </a: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20</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he exerted when he raised Christ from the dead and seated him at his right hand in the heavenly realms, </a:t>
            </a:r>
            <a:endParaRPr kumimoji="0" lang="en-US" sz="32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33400" y="223868"/>
            <a:ext cx="792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21</a:t>
            </a:r>
            <a:r>
              <a:rPr kumimoji="0" lang="en-US" sz="26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far above all rule and authority, power and dominion, and every name that is invoked, not only in the present age but also in the one to come. </a:t>
            </a: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22</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And God placed all things under his feet and appointed him to be head over everything for the church,</a:t>
            </a:r>
            <a:r>
              <a:rPr kumimoji="0" lang="en-US" sz="26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a:t>
            </a:r>
            <a:r>
              <a:rPr kumimoji="0" lang="en-US" sz="2600" b="1" i="1" u="none" strike="noStrike" cap="none" normalizeH="0" baseline="30000" dirty="0" smtClean="0">
                <a:ln>
                  <a:solidFill>
                    <a:schemeClr val="tx1"/>
                  </a:solidFill>
                </a:ln>
                <a:solidFill>
                  <a:schemeClr val="tx1"/>
                </a:solidFill>
                <a:effectLst/>
                <a:latin typeface="Calibri" pitchFamily="34" charset="0"/>
                <a:ea typeface="Times New Roman" pitchFamily="18" charset="0"/>
                <a:cs typeface="Times New Roman" pitchFamily="18" charset="0"/>
              </a:rPr>
              <a:t>23</a:t>
            </a:r>
            <a:r>
              <a:rPr kumimoji="0" lang="en-US" sz="26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 </a:t>
            </a: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which is his body, the fullness of him who fills everything in every way. </a:t>
            </a:r>
            <a:endParaRPr kumimoji="0" lang="en-US" sz="3200" b="0" i="0" u="none" strike="noStrike" cap="none" normalizeH="0" baseline="0" dirty="0" smtClean="0">
              <a:ln>
                <a:solidFill>
                  <a:schemeClr val="tx1"/>
                </a:solid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Times New Roman" pitchFamily="18" charset="0"/>
              </a:rPr>
              <a:t>Ephesians 1:18-23</a:t>
            </a:r>
            <a:endParaRPr kumimoji="0" lang="en-US" sz="28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377368"/>
            <a:ext cx="85344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Worship is concerned with how we express our devotion to that which we value most dearly. Politics is how we arrange and organize our living together as a result…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i="1" dirty="0" smtClean="0">
              <a:ln>
                <a:solidFill>
                  <a:schemeClr val="tx1"/>
                </a:solidFill>
              </a:ln>
              <a:latin typeface="Calibri"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Worship is always political, and politics always arises out of worship. </a:t>
            </a:r>
            <a:endParaRPr lang="en-US" sz="3200" b="1" i="1" dirty="0" smtClean="0">
              <a:ln>
                <a:solidFill>
                  <a:schemeClr val="tx1"/>
                </a:solidFill>
              </a:ln>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 Theologian Simon Perry</a:t>
            </a:r>
            <a:endParaRPr kumimoji="0" lang="en-US" sz="2800" b="0" i="0" u="none" strike="noStrike" cap="none" normalizeH="0" baseline="0" dirty="0" smtClean="0">
              <a:ln>
                <a:solidFill>
                  <a:schemeClr val="tx1"/>
                </a:solid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361950"/>
            <a:ext cx="7696200" cy="3354765"/>
          </a:xfrm>
          <a:prstGeom prst="rect">
            <a:avLst/>
          </a:prstGeom>
          <a:noFill/>
        </p:spPr>
        <p:txBody>
          <a:bodyPr wrap="square" rtlCol="0">
            <a:spAutoFit/>
          </a:bodyPr>
          <a:lstStyle/>
          <a:p>
            <a:pPr algn="ctr"/>
            <a:r>
              <a:rPr lang="en-US" sz="3200" b="1" i="1" dirty="0" smtClean="0">
                <a:ln>
                  <a:solidFill>
                    <a:schemeClr val="tx1"/>
                  </a:solidFill>
                </a:ln>
                <a:latin typeface="Calibri" pitchFamily="34" charset="0"/>
                <a:ea typeface="Times New Roman" pitchFamily="18" charset="0"/>
                <a:cs typeface="Calibri" pitchFamily="34" charset="0"/>
              </a:rPr>
              <a:t>Because Jesus is King we are presented with a new political reality.</a:t>
            </a:r>
          </a:p>
          <a:p>
            <a:endParaRPr lang="en-US" sz="2000" b="1" i="1" dirty="0" smtClean="0">
              <a:ln>
                <a:solidFill>
                  <a:schemeClr val="tx1"/>
                </a:solidFill>
              </a:ln>
              <a:latin typeface="Calibri" pitchFamily="34" charset="0"/>
              <a:ea typeface="Times New Roman" pitchFamily="18" charset="0"/>
              <a:cs typeface="Calibri" pitchFamily="34" charset="0"/>
            </a:endParaRPr>
          </a:p>
          <a:p>
            <a:pPr>
              <a:buFont typeface="Arial" pitchFamily="34" charset="0"/>
              <a:buChar char="•"/>
            </a:pPr>
            <a:r>
              <a:rPr lang="en-US" sz="3200" b="1" i="1" dirty="0" smtClean="0">
                <a:ln>
                  <a:solidFill>
                    <a:schemeClr val="tx1"/>
                  </a:solidFill>
                </a:ln>
                <a:latin typeface="Calibri" pitchFamily="34" charset="0"/>
                <a:ea typeface="Times New Roman" pitchFamily="18" charset="0"/>
                <a:cs typeface="Calibri" pitchFamily="34" charset="0"/>
              </a:rPr>
              <a:t>Love for all the saints…v 15</a:t>
            </a:r>
          </a:p>
          <a:p>
            <a:pPr>
              <a:buFont typeface="Arial" pitchFamily="34" charset="0"/>
              <a:buChar char="•"/>
            </a:pPr>
            <a:r>
              <a:rPr lang="en-US" sz="3200" b="1" i="1" dirty="0" smtClean="0">
                <a:ln>
                  <a:solidFill>
                    <a:schemeClr val="tx1"/>
                  </a:solidFill>
                </a:ln>
                <a:latin typeface="Calibri" pitchFamily="34" charset="0"/>
                <a:ea typeface="Times New Roman" pitchFamily="18" charset="0"/>
                <a:cs typeface="Calibri" pitchFamily="34" charset="0"/>
              </a:rPr>
              <a:t>Holy People…v 18</a:t>
            </a:r>
          </a:p>
          <a:p>
            <a:pPr>
              <a:buFont typeface="Arial" pitchFamily="34" charset="0"/>
              <a:buChar char="•"/>
            </a:pPr>
            <a:r>
              <a:rPr lang="en-US" sz="3200" b="1" i="1" dirty="0" smtClean="0">
                <a:ln>
                  <a:solidFill>
                    <a:schemeClr val="tx1"/>
                  </a:solidFill>
                </a:ln>
                <a:latin typeface="Calibri" pitchFamily="34" charset="0"/>
                <a:ea typeface="Times New Roman" pitchFamily="18" charset="0"/>
                <a:cs typeface="Calibri" pitchFamily="34" charset="0"/>
              </a:rPr>
              <a:t>Church…v 22</a:t>
            </a:r>
          </a:p>
          <a:p>
            <a:pPr>
              <a:buFont typeface="Arial" pitchFamily="34" charset="0"/>
              <a:buChar char="•"/>
            </a:pPr>
            <a:r>
              <a:rPr lang="en-US" sz="3200" b="1" i="1" dirty="0" smtClean="0">
                <a:ln>
                  <a:solidFill>
                    <a:schemeClr val="tx1"/>
                  </a:solidFill>
                </a:ln>
                <a:latin typeface="Calibri" pitchFamily="34" charset="0"/>
                <a:ea typeface="Times New Roman" pitchFamily="18" charset="0"/>
                <a:cs typeface="Calibri" pitchFamily="34" charset="0"/>
              </a:rPr>
              <a:t>Body of Christ…v 23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3" y="971550"/>
            <a:ext cx="8493125" cy="2381250"/>
          </a:xfrm>
          <a:prstGeom prst="rect">
            <a:avLst/>
          </a:prstGeom>
          <a:noFill/>
          <a:ln w="9525">
            <a:noFill/>
            <a:miter lim="800000"/>
            <a:headEnd/>
            <a:tailEnd/>
          </a:ln>
          <a:effectLst/>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The heavens declare Your greatness</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 oceans cry out to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 mountains they bow down before You</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So I'll join with the </a:t>
            </a:r>
            <a:r>
              <a:rPr lang="en-US" sz="3400" b="1" dirty="0" smtClean="0">
                <a:ln w="3175" cmpd="sng">
                  <a:solidFill>
                    <a:schemeClr val="bg1"/>
                  </a:solidFill>
                  <a:prstDash val="solid"/>
                </a:ln>
                <a:solidFill>
                  <a:schemeClr val="tx2">
                    <a:lumMod val="50000"/>
                  </a:schemeClr>
                </a:solidFill>
                <a:effectLst/>
                <a:sym typeface="Arial" charset="0"/>
              </a:rPr>
              <a:t>earth and I’ll sing</a:t>
            </a:r>
            <a:endParaRPr lang="en-US" sz="3400" b="1" dirty="0">
              <a:ln w="3175" cmpd="sng">
                <a:solidFill>
                  <a:schemeClr val="bg1"/>
                </a:solidFill>
                <a:prstDash val="solid"/>
              </a:ln>
              <a:solidFill>
                <a:schemeClr val="tx2">
                  <a:lumMod val="50000"/>
                </a:schemeClr>
              </a:solidFill>
              <a:effectLst/>
              <a:sym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3400" y="318046"/>
            <a:ext cx="8077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‘…expecting them to share in my excitement, I paused to listen for their response. After an awkward silence one of the deacons leaned forward in his chair, looked at me and said ‘David, I think it’s great you are going to those places. But if you ask me, I would  just as soon God annihilate all those people and send them to hell’ </a:t>
            </a:r>
            <a:endParaRPr lang="en-US" sz="3200" b="1" dirty="0" smtClean="0">
              <a:ln>
                <a:solidFill>
                  <a:schemeClr val="tx1"/>
                </a:solidFill>
              </a:ln>
              <a:latin typeface="Calibri" pitchFamily="34" charset="0"/>
              <a:ea typeface="Times New Roman" pitchFamily="18"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 - David Platt (</a:t>
            </a:r>
            <a:r>
              <a:rPr kumimoji="0" lang="en-US" sz="2800" b="1" i="1" u="none" strike="noStrike" cap="none" normalizeH="0" baseline="0" dirty="0" smtClean="0">
                <a:ln>
                  <a:solidFill>
                    <a:schemeClr val="tx1"/>
                  </a:solidFill>
                </a:ln>
                <a:solidFill>
                  <a:schemeClr val="tx1"/>
                </a:solidFill>
                <a:effectLst/>
                <a:latin typeface="Calibri" pitchFamily="34" charset="0"/>
                <a:ea typeface="Times New Roman" pitchFamily="18" charset="0"/>
                <a:cs typeface="Calibri" pitchFamily="34" charset="0"/>
              </a:rPr>
              <a:t>Radical)</a:t>
            </a:r>
            <a:endParaRPr kumimoji="0" lang="en-US" sz="2800" b="0" i="0" u="none" strike="noStrike" cap="none" normalizeH="0" baseline="0" dirty="0" smtClean="0">
              <a:ln>
                <a:solidFill>
                  <a:schemeClr val="tx1"/>
                </a:solid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pastor.jpg"/>
          <p:cNvPicPr>
            <a:picLocks noChangeAspect="1"/>
          </p:cNvPicPr>
          <p:nvPr/>
        </p:nvPicPr>
        <p:blipFill>
          <a:blip r:embed="rId3" cstate="print"/>
          <a:stretch>
            <a:fillRect/>
          </a:stretch>
        </p:blipFill>
        <p:spPr>
          <a:xfrm>
            <a:off x="1828800" y="990600"/>
            <a:ext cx="5238750" cy="295275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752600" y="57150"/>
            <a:ext cx="5715000" cy="707886"/>
          </a:xfrm>
          <a:prstGeom prst="rect">
            <a:avLst/>
          </a:prstGeom>
          <a:noFill/>
        </p:spPr>
        <p:txBody>
          <a:bodyPr wrap="square" rtlCol="0">
            <a:spAutoFit/>
          </a:bodyPr>
          <a:lstStyle/>
          <a:p>
            <a:pPr algn="ctr"/>
            <a:r>
              <a:rPr lang="en-US" sz="4000" b="1" dirty="0" err="1" smtClean="0"/>
              <a:t>Youcef</a:t>
            </a:r>
            <a:r>
              <a:rPr lang="en-US" sz="4000" b="1" dirty="0" smtClean="0"/>
              <a:t> </a:t>
            </a:r>
            <a:r>
              <a:rPr lang="en-US" sz="4000" b="1" dirty="0" err="1" smtClean="0"/>
              <a:t>Nadarkhani</a:t>
            </a:r>
            <a:endParaRPr lang="en-US" sz="4000" b="1" dirty="0"/>
          </a:p>
        </p:txBody>
      </p:sp>
      <p:sp>
        <p:nvSpPr>
          <p:cNvPr id="4" name="TextBox 3"/>
          <p:cNvSpPr txBox="1"/>
          <p:nvPr/>
        </p:nvSpPr>
        <p:spPr>
          <a:xfrm>
            <a:off x="3352800" y="4127837"/>
            <a:ext cx="2819400" cy="1015663"/>
          </a:xfrm>
          <a:prstGeom prst="rect">
            <a:avLst/>
          </a:prstGeom>
          <a:noFill/>
        </p:spPr>
        <p:txBody>
          <a:bodyPr wrap="square" rtlCol="0">
            <a:spAutoFit/>
          </a:bodyPr>
          <a:lstStyle/>
          <a:p>
            <a:pPr algn="ctr"/>
            <a:r>
              <a:rPr lang="en-US" sz="3000" b="1" dirty="0" smtClean="0"/>
              <a:t>Iranian Pastor</a:t>
            </a:r>
          </a:p>
          <a:p>
            <a:pPr algn="ctr"/>
            <a:r>
              <a:rPr lang="en-US" sz="3000" b="1" dirty="0" smtClean="0"/>
              <a:t>34 years old</a:t>
            </a:r>
            <a:endParaRPr lang="en-US" sz="30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81000" y="117247"/>
            <a:ext cx="8382000"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1" i="0" u="none" strike="noStrike" cap="none" normalizeH="0" baseline="30000" dirty="0" smtClean="0">
                <a:ln>
                  <a:solidFill>
                    <a:schemeClr val="tx1"/>
                  </a:solidFill>
                </a:ln>
                <a:solidFill>
                  <a:schemeClr val="tx1"/>
                </a:solidFill>
                <a:effectLst/>
                <a:latin typeface="Calibri" pitchFamily="34" charset="0"/>
                <a:ea typeface="Calibri" pitchFamily="34" charset="0"/>
                <a:cs typeface="Times New Roman" pitchFamily="18" charset="0"/>
              </a:rPr>
              <a:t>25</a:t>
            </a:r>
            <a:r>
              <a:rPr kumimoji="0" lang="en-US" sz="29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 “Now I know that none of you among whom I have gone about preaching the kingdom will ever see me again. </a:t>
            </a:r>
          </a:p>
          <a:p>
            <a:pPr marL="0" marR="0" lvl="0" indent="0" algn="l" defTabSz="914400" rtl="0" eaLnBrk="1" fontAlgn="base" latinLnBrk="0" hangingPunct="1">
              <a:lnSpc>
                <a:spcPct val="100000"/>
              </a:lnSpc>
              <a:spcBef>
                <a:spcPct val="0"/>
              </a:spcBef>
              <a:spcAft>
                <a:spcPct val="0"/>
              </a:spcAft>
              <a:buClrTx/>
              <a:buSzTx/>
              <a:buFontTx/>
              <a:buNone/>
              <a:tabLst/>
            </a:pPr>
            <a:endParaRPr lang="en-US" sz="1500" b="1" dirty="0" smtClean="0">
              <a:ln>
                <a:solidFill>
                  <a:schemeClr val="tx1"/>
                </a:solidFill>
              </a:ln>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900" b="1" i="0" u="none" strike="noStrike" cap="none" normalizeH="0" baseline="30000" dirty="0" smtClean="0">
                <a:ln>
                  <a:solidFill>
                    <a:schemeClr val="tx1"/>
                  </a:solidFill>
                </a:ln>
                <a:solidFill>
                  <a:schemeClr val="tx1"/>
                </a:solidFill>
                <a:effectLst/>
                <a:latin typeface="Calibri" pitchFamily="34" charset="0"/>
                <a:ea typeface="Calibri" pitchFamily="34" charset="0"/>
                <a:cs typeface="Times New Roman" pitchFamily="18" charset="0"/>
              </a:rPr>
              <a:t>36</a:t>
            </a:r>
            <a:r>
              <a:rPr kumimoji="0" lang="en-US" sz="29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 When Paul had finished speaking, he knelt down with all of them and prayed. </a:t>
            </a:r>
            <a:r>
              <a:rPr kumimoji="0" lang="en-US" sz="2900" b="1" i="0" u="none" strike="noStrike" cap="none" normalizeH="0" baseline="30000" dirty="0" smtClean="0">
                <a:ln>
                  <a:solidFill>
                    <a:schemeClr val="tx1"/>
                  </a:solidFill>
                </a:ln>
                <a:solidFill>
                  <a:schemeClr val="tx1"/>
                </a:solidFill>
                <a:effectLst/>
                <a:latin typeface="Calibri" pitchFamily="34" charset="0"/>
                <a:ea typeface="Calibri" pitchFamily="34" charset="0"/>
                <a:cs typeface="Times New Roman" pitchFamily="18" charset="0"/>
              </a:rPr>
              <a:t>37</a:t>
            </a:r>
            <a:r>
              <a:rPr kumimoji="0" lang="en-US" sz="29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 They all wept as they embraced him and kissed him. </a:t>
            </a:r>
            <a:r>
              <a:rPr kumimoji="0" lang="en-US" sz="2900" b="1" i="0" u="none" strike="noStrike" cap="none" normalizeH="0" baseline="30000" dirty="0" smtClean="0">
                <a:ln>
                  <a:solidFill>
                    <a:schemeClr val="tx1"/>
                  </a:solidFill>
                </a:ln>
                <a:solidFill>
                  <a:schemeClr val="tx1"/>
                </a:solidFill>
                <a:effectLst/>
                <a:latin typeface="Calibri" pitchFamily="34" charset="0"/>
                <a:ea typeface="Calibri" pitchFamily="34" charset="0"/>
                <a:cs typeface="Times New Roman" pitchFamily="18" charset="0"/>
              </a:rPr>
              <a:t>38</a:t>
            </a:r>
            <a:r>
              <a:rPr kumimoji="0" lang="en-US" sz="29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 What grieved them most was his statement that they would never see his face again. Then they accompanied him to the ship.  </a:t>
            </a:r>
          </a:p>
          <a:p>
            <a:pPr marL="0" marR="0" lvl="0" indent="0" algn="l" defTabSz="914400" rtl="0" eaLnBrk="1" fontAlgn="base" latinLnBrk="0" hangingPunct="1">
              <a:lnSpc>
                <a:spcPct val="100000"/>
              </a:lnSpc>
              <a:spcBef>
                <a:spcPct val="0"/>
              </a:spcBef>
              <a:spcAft>
                <a:spcPct val="0"/>
              </a:spcAft>
              <a:buClrTx/>
              <a:buSzTx/>
              <a:buFontTx/>
              <a:buNone/>
              <a:tabLst/>
            </a:pPr>
            <a:endParaRPr lang="en-US" sz="3000" b="1" dirty="0" smtClean="0">
              <a:ln>
                <a:solidFill>
                  <a:schemeClr val="tx1"/>
                </a:solidFill>
              </a:ln>
              <a:latin typeface="Calibri" pitchFamily="34"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smtClean="0">
                <a:ln>
                  <a:solidFill>
                    <a:schemeClr val="tx1"/>
                  </a:solidFill>
                </a:ln>
                <a:solidFill>
                  <a:schemeClr val="tx1"/>
                </a:solidFill>
                <a:effectLst/>
                <a:latin typeface="Calibri" pitchFamily="34" charset="0"/>
                <a:ea typeface="Calibri" pitchFamily="34" charset="0"/>
                <a:cs typeface="Times New Roman" pitchFamily="18" charset="0"/>
              </a:rPr>
              <a:t>Acts 20: 25 &amp; 36-38</a:t>
            </a:r>
            <a:endParaRPr kumimoji="0" lang="en-US" sz="2700" b="0" i="0" u="none" strike="noStrike" cap="none" normalizeH="0" baseline="0" dirty="0" smtClean="0">
              <a:ln>
                <a:solidFill>
                  <a:schemeClr val="tx1"/>
                </a:solid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3" y="971550"/>
            <a:ext cx="8493125" cy="2895600"/>
          </a:xfrm>
          <a:prstGeom prst="rect">
            <a:avLst/>
          </a:prstGeom>
          <a:noFill/>
          <a:ln w="9525">
            <a:noFill/>
            <a:miter lim="800000"/>
            <a:headEnd/>
            <a:tailEnd/>
          </a:ln>
          <a:effectLst/>
        </p:spPr>
        <p:txBody>
          <a:bodyPr wrap="none"/>
          <a:lstStyle/>
          <a:p>
            <a:pPr algn="ctr"/>
            <a:r>
              <a:rPr lang="en-US" sz="3400" b="1" dirty="0" smtClean="0">
                <a:ln w="3175" cmpd="sng">
                  <a:solidFill>
                    <a:schemeClr val="bg1"/>
                  </a:solidFill>
                  <a:prstDash val="solid"/>
                </a:ln>
                <a:solidFill>
                  <a:schemeClr val="tx2">
                    <a:lumMod val="50000"/>
                  </a:schemeClr>
                </a:solidFill>
                <a:effectLst/>
                <a:sym typeface="Arial" charset="0"/>
              </a:rPr>
              <a:t>The heavens declare Your greatness</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oceans cry out to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The mountains they bow down before You</a:t>
            </a:r>
            <a:br>
              <a:rPr lang="en-US" sz="3400" b="1" dirty="0" smtClean="0">
                <a:ln w="3175" cmpd="sng">
                  <a:solidFill>
                    <a:schemeClr val="bg1"/>
                  </a:solidFill>
                  <a:prstDash val="solid"/>
                </a:ln>
                <a:solidFill>
                  <a:schemeClr val="tx2">
                    <a:lumMod val="50000"/>
                  </a:schemeClr>
                </a:solidFill>
                <a:effectLst/>
                <a:sym typeface="Arial" charset="0"/>
              </a:rPr>
            </a:br>
            <a:r>
              <a:rPr lang="en-US" sz="3400" b="1" dirty="0" smtClean="0">
                <a:ln w="3175" cmpd="sng">
                  <a:solidFill>
                    <a:schemeClr val="bg1"/>
                  </a:solidFill>
                  <a:prstDash val="solid"/>
                </a:ln>
                <a:solidFill>
                  <a:schemeClr val="tx2">
                    <a:lumMod val="50000"/>
                  </a:schemeClr>
                </a:solidFill>
                <a:effectLst/>
                <a:sym typeface="Arial" charset="0"/>
              </a:rPr>
              <a:t>So I'll join with the earth</a:t>
            </a:r>
          </a:p>
          <a:p>
            <a:pPr algn="ctr"/>
            <a:r>
              <a:rPr lang="en-US" sz="3400" b="1" dirty="0" smtClean="0">
                <a:ln w="3175" cmpd="sng">
                  <a:solidFill>
                    <a:schemeClr val="bg1"/>
                  </a:solidFill>
                  <a:prstDash val="solid"/>
                </a:ln>
                <a:solidFill>
                  <a:schemeClr val="tx2">
                    <a:lumMod val="50000"/>
                  </a:schemeClr>
                </a:solidFill>
                <a:effectLst/>
                <a:sym typeface="Arial" charset="0"/>
              </a:rPr>
              <a:t>And I’ll give my praise to </a:t>
            </a:r>
            <a:r>
              <a:rPr lang="en-US" sz="3400" b="1" dirty="0" smtClean="0">
                <a:ln w="3175" cmpd="sng">
                  <a:solidFill>
                    <a:schemeClr val="bg1"/>
                  </a:solidFill>
                  <a:prstDash val="solid"/>
                </a:ln>
                <a:solidFill>
                  <a:schemeClr val="tx2">
                    <a:lumMod val="50000"/>
                  </a:schemeClr>
                </a:solidFill>
                <a:sym typeface="Arial" charset="0"/>
              </a:rPr>
              <a:t>Y</a:t>
            </a:r>
            <a:r>
              <a:rPr lang="en-US" sz="3400" b="1" dirty="0" smtClean="0">
                <a:ln w="3175" cmpd="sng">
                  <a:solidFill>
                    <a:schemeClr val="bg1"/>
                  </a:solidFill>
                  <a:prstDash val="solid"/>
                </a:ln>
                <a:solidFill>
                  <a:schemeClr val="tx2">
                    <a:lumMod val="50000"/>
                  </a:schemeClr>
                </a:solidFill>
                <a:effectLst/>
                <a:sym typeface="Arial" charset="0"/>
              </a:rPr>
              <a:t>ou</a:t>
            </a:r>
          </a:p>
          <a:p>
            <a:pPr algn="ctr"/>
            <a:endParaRPr lang="en-US" sz="3400" b="1" dirty="0">
              <a:ln w="3175" cmpd="sng">
                <a:solidFill>
                  <a:schemeClr val="bg1"/>
                </a:solidFill>
                <a:prstDash val="solid"/>
              </a:ln>
              <a:solidFill>
                <a:schemeClr val="tx2">
                  <a:lumMod val="50000"/>
                </a:schemeClr>
              </a:solidFill>
              <a:effectLst/>
              <a:sym typeface="Arial" charset="0"/>
            </a:endParaRPr>
          </a:p>
        </p:txBody>
      </p:sp>
      <p:sp>
        <p:nvSpPr>
          <p:cNvPr id="3" name="Rectangle 5"/>
          <p:cNvSpPr>
            <a:spLocks noChangeArrowheads="1"/>
          </p:cNvSpPr>
          <p:nvPr/>
        </p:nvSpPr>
        <p:spPr bwMode="auto">
          <a:xfrm>
            <a:off x="381000" y="3867150"/>
            <a:ext cx="8493125" cy="119062"/>
          </a:xfrm>
          <a:prstGeom prst="rect">
            <a:avLst/>
          </a:prstGeom>
          <a:noFill/>
          <a:ln w="9525">
            <a:noFill/>
            <a:miter lim="800000"/>
            <a:headEnd/>
            <a:tailEnd/>
          </a:ln>
        </p:spPr>
        <p:txBody>
          <a:bodyPr wrap="none" anchor="ctr"/>
          <a:lstStyle/>
          <a:p>
            <a:pPr algn="ctr"/>
            <a:r>
              <a:rPr lang="en-US" sz="1400" dirty="0">
                <a:solidFill>
                  <a:srgbClr val="000000"/>
                </a:solidFill>
                <a:sym typeface="Arial" charset="0"/>
              </a:rPr>
              <a:t>CCLI </a:t>
            </a:r>
            <a:r>
              <a:rPr lang="en-US" sz="1400" dirty="0" smtClean="0">
                <a:solidFill>
                  <a:srgbClr val="000000"/>
                </a:solidFill>
                <a:sym typeface="Arial" charset="0"/>
              </a:rPr>
              <a:t>78316</a:t>
            </a:r>
            <a:endParaRPr lang="en-US" sz="1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17502" y="238126"/>
            <a:ext cx="8493125" cy="595313"/>
          </a:xfrm>
          <a:prstGeom prst="rect">
            <a:avLst/>
          </a:prstGeom>
          <a:noFill/>
          <a:ln w="9525">
            <a:noFill/>
            <a:miter lim="800000"/>
            <a:headEnd/>
            <a:tailEnd/>
          </a:ln>
        </p:spPr>
        <p:txBody>
          <a:bodyPr wrap="none" anchor="ctr"/>
          <a:lstStyle/>
          <a:p>
            <a:pPr algn="ctr"/>
            <a:r>
              <a:rPr lang="en-US" sz="3500" b="1" dirty="0">
                <a:solidFill>
                  <a:srgbClr val="000000"/>
                </a:solidFill>
                <a:sym typeface="Arial" charset="0"/>
              </a:rPr>
              <a:t>At Your Name</a:t>
            </a:r>
          </a:p>
        </p:txBody>
      </p:sp>
      <p:sp>
        <p:nvSpPr>
          <p:cNvPr id="2051" name="Rectangle 2"/>
          <p:cNvSpPr>
            <a:spLocks noChangeArrowheads="1"/>
          </p:cNvSpPr>
          <p:nvPr/>
        </p:nvSpPr>
        <p:spPr bwMode="auto">
          <a:xfrm>
            <a:off x="317502" y="1190625"/>
            <a:ext cx="8493125" cy="2381250"/>
          </a:xfrm>
          <a:prstGeom prst="rect">
            <a:avLst/>
          </a:prstGeom>
          <a:noFill/>
          <a:ln w="9525">
            <a:noFill/>
            <a:miter lim="800000"/>
            <a:headEnd/>
            <a:tailEnd/>
          </a:ln>
        </p:spPr>
        <p:txBody>
          <a:bodyPr wrap="none"/>
          <a:lstStyle/>
          <a:p>
            <a:pPr algn="ctr"/>
            <a:r>
              <a:rPr lang="en-US" sz="3400" b="1" dirty="0">
                <a:ln w="3175" cmpd="sng">
                  <a:solidFill>
                    <a:schemeClr val="bg1"/>
                  </a:solidFill>
                  <a:prstDash val="solid"/>
                </a:ln>
                <a:solidFill>
                  <a:schemeClr val="tx2">
                    <a:lumMod val="50000"/>
                  </a:schemeClr>
                </a:solidFill>
                <a:effectLst/>
                <a:sym typeface="Arial" charset="0"/>
              </a:rPr>
              <a:t>At Your name </a:t>
            </a:r>
          </a:p>
          <a:p>
            <a:pPr algn="ctr"/>
            <a:r>
              <a:rPr lang="en-US" sz="3400" b="1" dirty="0">
                <a:ln w="3175" cmpd="sng">
                  <a:solidFill>
                    <a:schemeClr val="bg1"/>
                  </a:solidFill>
                  <a:prstDash val="solid"/>
                </a:ln>
                <a:solidFill>
                  <a:schemeClr val="tx2">
                    <a:lumMod val="50000"/>
                  </a:schemeClr>
                </a:solidFill>
                <a:effectLst/>
                <a:sym typeface="Arial" charset="0"/>
              </a:rPr>
              <a:t>The mountains shake and crumble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At Your name</a:t>
            </a:r>
            <a:br>
              <a:rPr lang="en-US" sz="3400" b="1" dirty="0">
                <a:ln w="3175" cmpd="sng">
                  <a:solidFill>
                    <a:schemeClr val="bg1"/>
                  </a:solidFill>
                  <a:prstDash val="solid"/>
                </a:ln>
                <a:solidFill>
                  <a:schemeClr val="tx2">
                    <a:lumMod val="50000"/>
                  </a:schemeClr>
                </a:solidFill>
                <a:effectLst/>
                <a:sym typeface="Arial" charset="0"/>
              </a:rPr>
            </a:br>
            <a:r>
              <a:rPr lang="en-US" sz="3400" b="1" dirty="0">
                <a:ln w="3175" cmpd="sng">
                  <a:solidFill>
                    <a:schemeClr val="bg1"/>
                  </a:solidFill>
                  <a:prstDash val="solid"/>
                </a:ln>
                <a:solidFill>
                  <a:schemeClr val="tx2">
                    <a:lumMod val="50000"/>
                  </a:schemeClr>
                </a:solidFill>
                <a:effectLst/>
                <a:sym typeface="Arial" charset="0"/>
              </a:rPr>
              <a:t>The oceans roar and tumble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680</TotalTime>
  <Words>1164</Words>
  <Application>Microsoft Office PowerPoint</Application>
  <PresentationFormat>On-screen Show (16:9)</PresentationFormat>
  <Paragraphs>170</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40</cp:revision>
  <dcterms:created xsi:type="dcterms:W3CDTF">2011-09-27T19:19:54Z</dcterms:created>
  <dcterms:modified xsi:type="dcterms:W3CDTF">2011-10-03T18:52:18Z</dcterms:modified>
</cp:coreProperties>
</file>