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78" r:id="rId4"/>
    <p:sldId id="279" r:id="rId5"/>
    <p:sldId id="280" r:id="rId6"/>
    <p:sldId id="355" r:id="rId7"/>
    <p:sldId id="281" r:id="rId8"/>
    <p:sldId id="282" r:id="rId9"/>
    <p:sldId id="283" r:id="rId10"/>
    <p:sldId id="356" r:id="rId11"/>
    <p:sldId id="287" r:id="rId12"/>
    <p:sldId id="288" r:id="rId13"/>
    <p:sldId id="291" r:id="rId14"/>
    <p:sldId id="292" r:id="rId15"/>
    <p:sldId id="358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57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4" r:id="rId35"/>
    <p:sldId id="313" r:id="rId36"/>
    <p:sldId id="360" r:id="rId37"/>
    <p:sldId id="315" r:id="rId38"/>
    <p:sldId id="316" r:id="rId39"/>
    <p:sldId id="317" r:id="rId40"/>
    <p:sldId id="318" r:id="rId41"/>
    <p:sldId id="354" r:id="rId42"/>
    <p:sldId id="319" r:id="rId43"/>
    <p:sldId id="320" r:id="rId44"/>
    <p:sldId id="322" r:id="rId45"/>
    <p:sldId id="323" r:id="rId46"/>
    <p:sldId id="325" r:id="rId47"/>
    <p:sldId id="326" r:id="rId48"/>
    <p:sldId id="328" r:id="rId49"/>
    <p:sldId id="361" r:id="rId50"/>
    <p:sldId id="331" r:id="rId51"/>
    <p:sldId id="332" r:id="rId52"/>
    <p:sldId id="333" r:id="rId53"/>
    <p:sldId id="334" r:id="rId54"/>
    <p:sldId id="336" r:id="rId55"/>
    <p:sldId id="262" r:id="rId56"/>
    <p:sldId id="261" r:id="rId57"/>
    <p:sldId id="260" r:id="rId58"/>
    <p:sldId id="263" r:id="rId59"/>
    <p:sldId id="266" r:id="rId60"/>
    <p:sldId id="272" r:id="rId61"/>
    <p:sldId id="274" r:id="rId62"/>
    <p:sldId id="273" r:id="rId63"/>
    <p:sldId id="343" r:id="rId64"/>
    <p:sldId id="345" r:id="rId65"/>
    <p:sldId id="347" r:id="rId66"/>
    <p:sldId id="344" r:id="rId67"/>
    <p:sldId id="267" r:id="rId68"/>
    <p:sldId id="349" r:id="rId69"/>
    <p:sldId id="353" r:id="rId70"/>
    <p:sldId id="351" r:id="rId71"/>
    <p:sldId id="352" r:id="rId72"/>
    <p:sldId id="268" r:id="rId73"/>
    <p:sldId id="362" r:id="rId7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A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5" autoAdjust="0"/>
    <p:restoredTop sz="94660"/>
  </p:normalViewPr>
  <p:slideViewPr>
    <p:cSldViewPr>
      <p:cViewPr varScale="1">
        <p:scale>
          <a:sx n="143" d="100"/>
          <a:sy n="143" d="100"/>
        </p:scale>
        <p:origin x="-18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AC17-DC6E-41BF-9595-9ADBAA99C48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0D1E3-CD9B-4922-801D-ACAE64160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Owner.tbcdomain\Desktop\9-25-11\333-38133-333_skitguys_the_birdcage.wmv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voice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Unashamed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You are the Lord my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Redeeming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hands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holy devotion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life is my sacrifice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Daily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surrendered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voice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Unashamed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You are the Lord my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Redeeming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hands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holy devotion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life is my sacrifice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Daily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surrendered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voice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Unashamed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You are the Lord my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Redeeming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sym typeface="Arial" charset="0"/>
              </a:rPr>
              <a:t>END</a:t>
            </a:r>
            <a:endParaRPr lang="en-US" sz="1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17503" y="590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No Sweeter Name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No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sweeter name than the name of Jesus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have I ever known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than the name of Jesus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000" b="1" dirty="0" smtClean="0">
                <a:solidFill>
                  <a:srgbClr val="000000"/>
                </a:solidFill>
                <a:sym typeface="Arial" charset="0"/>
              </a:rPr>
              <a:t>(repeat)</a:t>
            </a:r>
            <a:endParaRPr lang="en-US" sz="30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Darkness around me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Kari Jobe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2004 Gateway Create Publishing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only truth and the way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Kari Jobe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2004 Gateway Create Publishing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than the name of Jesus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have I ever known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No sweeter name than the name of Jesus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000" b="1" dirty="0" smtClean="0">
                <a:solidFill>
                  <a:srgbClr val="000000"/>
                </a:solidFill>
                <a:sym typeface="Arial" charset="0"/>
              </a:rPr>
              <a:t>(repeat)</a:t>
            </a:r>
            <a:endParaRPr lang="en-US" sz="30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Darkness around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ap_of_indonesia.jpg"/>
          <p:cNvPicPr>
            <a:picLocks noChangeAspect="1"/>
          </p:cNvPicPr>
          <p:nvPr/>
        </p:nvPicPr>
        <p:blipFill>
          <a:blip r:embed="rId2" cstate="print"/>
          <a:srcRect t="8343"/>
          <a:stretch>
            <a:fillRect/>
          </a:stretch>
        </p:blipFill>
        <p:spPr>
          <a:xfrm>
            <a:off x="4495802" y="1962150"/>
            <a:ext cx="4206215" cy="2895600"/>
          </a:xfrm>
          <a:prstGeom prst="rect">
            <a:avLst/>
          </a:prstGeom>
          <a:ln w="57150" cmpd="thickThin">
            <a:solidFill>
              <a:schemeClr val="bg2">
                <a:lumMod val="50000"/>
              </a:schemeClr>
            </a:solidFill>
          </a:ln>
        </p:spPr>
      </p:pic>
      <p:pic>
        <p:nvPicPr>
          <p:cNvPr id="16" name="Picture 15" descr="nass.jpg"/>
          <p:cNvPicPr>
            <a:picLocks noChangeAspect="1"/>
          </p:cNvPicPr>
          <p:nvPr/>
        </p:nvPicPr>
        <p:blipFill>
          <a:blip r:embed="rId3" cstate="print">
            <a:lum bright="12000" contrast="10000"/>
          </a:blip>
          <a:srcRect l="6597" r="12577"/>
          <a:stretch>
            <a:fillRect/>
          </a:stretch>
        </p:blipFill>
        <p:spPr>
          <a:xfrm>
            <a:off x="457200" y="1854201"/>
            <a:ext cx="3733800" cy="307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88487" y="240090"/>
            <a:ext cx="9182322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00" b="1" cap="none" spc="200" dirty="0" smtClean="0">
                <a:ln w="25400" cmpd="thickThin">
                  <a:solidFill>
                    <a:schemeClr val="bg1"/>
                  </a:solidFill>
                </a:ln>
                <a:solidFill>
                  <a:srgbClr val="FFC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Lucida Calligraphy" pitchFamily="66" charset="0"/>
                <a:cs typeface="MV Boli" pitchFamily="2" charset="0"/>
              </a:rPr>
              <a:t>Praying for the Nass Family </a:t>
            </a:r>
          </a:p>
          <a:p>
            <a:pPr algn="ctr"/>
            <a:r>
              <a:rPr lang="en-US" sz="4100" b="1" cap="none" spc="200" dirty="0" smtClean="0">
                <a:ln w="25400" cmpd="thickThin">
                  <a:solidFill>
                    <a:schemeClr val="bg1"/>
                  </a:solidFill>
                </a:ln>
                <a:solidFill>
                  <a:srgbClr val="FFC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Lucida Calligraphy" pitchFamily="66" charset="0"/>
                <a:cs typeface="MV Boli" pitchFamily="2" charset="0"/>
              </a:rPr>
              <a:t>in Southeast Asia</a:t>
            </a:r>
            <a:endParaRPr lang="en-US" sz="4100" b="1" cap="none" spc="200" dirty="0">
              <a:ln w="25400" cmpd="thickThin">
                <a:solidFill>
                  <a:schemeClr val="bg1"/>
                </a:solidFill>
              </a:ln>
              <a:solidFill>
                <a:srgbClr val="FFC000"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Lucida Calligraphy" pitchFamily="66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only truth and the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Jesus, Jesus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Jesus, Jesus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Darkness around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life to my heart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my soul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light to the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Darkness around me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hope to the hopeless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broken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only truth and the way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Kari Jobe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sym typeface="Arial" charset="0"/>
              </a:rPr>
              <a:t>END</a:t>
            </a:r>
            <a:endParaRPr lang="en-US" sz="1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17502" y="238126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rgbClr val="000000"/>
                </a:solidFill>
                <a:sym typeface="Arial" pitchFamily="34" charset="0"/>
              </a:rPr>
              <a:t>At Your Name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At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 mountains shake and crumble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At Your name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 oceans roar and tumble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At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Angels will bow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 earth will rejoice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Your people cry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Lord of all the earth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We'll shout Your name, shout Your name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Filling up the skies with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Endless praise, endless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Yahweh, Yahweh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 love to shout Your name,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O Lord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At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 morning breaks in glory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At Your name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Creation sings Your 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7503" y="238126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0000"/>
                </a:solidFill>
                <a:sym typeface="Arial" charset="0"/>
              </a:rPr>
              <a:t>Redeeming King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Lord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Exalted above the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most high,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Ruler of all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of all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At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Angels will bow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 earth will rejoice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Your people cry out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Tim Hughes, Phil Wickham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2011 Thankyou Music, Seems Like Music, Phil Wickham Music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Lord of all the earth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We'll shout Your name, shout Your name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Filling up the skies with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Endless praise, endless praise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Tim Hughes, Phil Wickham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2011 Thankyou Music, Seems Like Music, Phil Wickham Music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Yahweh, Yahweh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 love to shout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O Lord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Tim Hughes, Phil Wickham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2011 Thankyou Music, Seems Like Music, Phil Wickham Music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There is no one like our God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 will praise You, praise You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There's no one like our God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 will sing, we will sing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Tim Hughes, Phil Wickham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2011 Thankyou Music, Seems Like Music, Phil Wickham Music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There is no one like our God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 will praise You, praise You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Jesus is our God, we will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sing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We will sing</a:t>
            </a:r>
            <a:endParaRPr lang="en-US" sz="3400" b="1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Tim Hughes, Phil Wickham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2011 Thankyou Music, Seems Like Music, Phil Wickham Music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There is no one like our God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 will praise You, praise You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There's no one like our God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 will sing, we will sing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Tim Hughes, Phil Wickham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2011 Thankyou Music, Seems Like Music, Phil Wickham Music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There is no one like our God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 will praise You, praise You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Jesus is our God, we will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sing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We will sing</a:t>
            </a:r>
            <a:endParaRPr lang="en-US" sz="3400" b="1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Tim Hughes, Phil Wickham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2011 Thankyou Music, Seems Like Music, Phil Wickham Music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Lord of all the earth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We'll shout Your name, shout Your name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Filling up the skies with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Endless praise, endless praise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Tim Hughes, Phil Wickham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2011 Thankyou Music, Seems Like Music, Phil Wickham Music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Yahweh, Yahweh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 love to shout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O Lord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Tim Hughes, Phil Wickham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2011 Thankyou Music, Seems Like Music, Phil Wickham Music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Lord of all the earth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We'll shout Your name, shout Your name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Filling up the skies with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Endless praise, endless praise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Tim Hughes, Phil Wickham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2011 Thankyou Music, Seems Like Music, Phil Wickham Music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Lord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Mighty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ways,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 the same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,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of 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Yahweh, Yahweh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We love to shout Your name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O </a:t>
            </a:r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Lord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pitchFamily="34" charset="0"/>
              </a:rPr>
              <a:t>(repeat)</a:t>
            </a:r>
            <a:endParaRPr lang="en-US" sz="3400" b="1" dirty="0">
              <a:solidFill>
                <a:srgbClr val="000000"/>
              </a:solidFill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33-38133-333_skitguys_the_birdcag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647700"/>
            <a:ext cx="68580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17503" y="238126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>
                <a:solidFill>
                  <a:srgbClr val="000000"/>
                </a:solidFill>
                <a:sym typeface="Arial" charset="0"/>
              </a:rPr>
              <a:t>Jesus Paid It All</a:t>
            </a: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hear the Savior say,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strength indeed 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small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Child of weakness, watch and pray,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Find in Me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thine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all 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Elvina M. Hall, Alex Nifong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Pay Me Please Publishing, worshiptogether.com songs, sixsteps Music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paid it all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to Him I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owe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 had left a crimson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stain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washed it white as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snow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Elvina M. Hall, Alex Nifong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Pay Me Please Publishing, worshiptogether.com songs, sixsteps Music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Lord, now indeed I find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power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t</a:t>
            </a:r>
            <a:r>
              <a:rPr lang="en-US" sz="3400" b="1" dirty="0" err="1" smtClean="0">
                <a:solidFill>
                  <a:srgbClr val="000000"/>
                </a:solidFill>
                <a:sym typeface="Arial" charset="0"/>
              </a:rPr>
              <a:t>hine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 alone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Can change the leper's spots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melt the heart of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stone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Elvina M. Hall, Alex Nifong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Pay Me Please Publishing, worshiptogether.com songs, sixsteps Music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paid it all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to Him I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owe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 had left a crimson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stain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washed it white as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snow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Elvina M. Hall, Alex Nifong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Pay Me Please Publishing, worshiptogether.com songs, sixsteps Music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 when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before the throne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 stand in Him complete,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Jesus died my soul to save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lips shall still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repeat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Elvina M. Hall, Alex Nifong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Pay Me Please Publishing, worshiptogether.com songs, sixsteps Music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3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paid it all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All to Him I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owe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Sin had left a crimson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stain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 washed it white as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snow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 washed it white as snow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 He washed it white as snow</a:t>
            </a: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Elvina M. Hall, Alex Nifong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Pay Me Please Publishing, worshiptogether.com songs, sixsteps Music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3" y="1257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Oh, praise the One who paid my debt,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raised this life up from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dead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(repeat)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3" y="1257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Oh, praise the One who paid my debt,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raised this life up from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dead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Jesus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hands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holy devotion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life is my sacrifice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Daily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surrendered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17502" y="238126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400" b="1">
                <a:solidFill>
                  <a:srgbClr val="000000"/>
                </a:solidFill>
                <a:sym typeface="Arial" pitchFamily="34" charset="0"/>
              </a:rPr>
              <a:t>Mighty To Save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17502" y="1047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Everyone needs compassion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Love that's never failing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Let mercy fall on me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Everyone needs forgiveness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 kindness of a Savior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The hope of nations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Ben Fielding, Reuben Morgan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2006 Hillsong Publishing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Savior, He can move the mountains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My God is mighty to save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He is mighty to save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Forever, Author of salvation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He rose and conquered the grave,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Jesus conquered the grave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Ben Fielding, Reuben Morgan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2006 Hillsong Publishing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7502" y="971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So take me as You find me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All my fears and failures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Fill my life again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I give my life to follow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Everything I believe in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Now I surrender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Ben Fielding, Reuben Morgan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2006 Hillsong Publishing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Savior, He can move the mountains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My God is mighty to save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He is mighty to save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Forever, Author of salvation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He rose and conquered the grave,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Jesus conquered the grave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Ben Fielding, Reuben Morgan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2006 Hillsong Publishing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828675"/>
            <a:ext cx="8493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Savior, He can move the mountains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My God is mighty to save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He is mighty to save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Forever, Author of salvation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He rose and conquered the grave,</a:t>
            </a:r>
            <a:br>
              <a:rPr lang="en-US" sz="3400" b="1" dirty="0">
                <a:solidFill>
                  <a:srgbClr val="000000"/>
                </a:solidFill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pitchFamily="34" charset="0"/>
              </a:rPr>
              <a:t>Jesus conquered the grave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  <a:sym typeface="Arial" pitchFamily="34" charset="0"/>
              </a:rPr>
              <a:t>(repeat)</a:t>
            </a:r>
          </a:p>
          <a:p>
            <a:pPr algn="ctr"/>
            <a:endParaRPr lang="en-US" sz="3400" b="1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7502" y="4583113"/>
            <a:ext cx="8493125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Ben Fielding, Reuben Morgan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7502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2006 Hillsong Publishing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7502" y="4941888"/>
            <a:ext cx="8493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285750"/>
            <a:ext cx="7620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latin typeface="Script MT Bold" pitchFamily="66" charset="0"/>
              </a:rPr>
              <a:t>EXPANDED WORSHIP TEAM... </a:t>
            </a:r>
          </a:p>
          <a:p>
            <a:pPr algn="ctr"/>
            <a:r>
              <a:rPr lang="en-US" sz="3100" b="1" dirty="0" smtClean="0">
                <a:latin typeface="Script MT Bold" pitchFamily="66" charset="0"/>
              </a:rPr>
              <a:t>gifted in singing and want to use your talent?  </a:t>
            </a:r>
          </a:p>
          <a:p>
            <a:pPr algn="ctr"/>
            <a:r>
              <a:rPr lang="en-US" sz="3100" b="1" dirty="0" smtClean="0">
                <a:latin typeface="Script MT Bold" pitchFamily="66" charset="0"/>
              </a:rPr>
              <a:t>Join an expanded worship team!</a:t>
            </a:r>
          </a:p>
          <a:p>
            <a:pPr algn="ctr"/>
            <a:endParaRPr lang="en-US" sz="2500" b="1" dirty="0" smtClean="0">
              <a:latin typeface="Script MT Bold" pitchFamily="66" charset="0"/>
            </a:endParaRPr>
          </a:p>
          <a:p>
            <a:pPr algn="ctr"/>
            <a:r>
              <a:rPr lang="en-US" sz="3100" b="1" u="sng" dirty="0" smtClean="0">
                <a:latin typeface="Script MT Bold" pitchFamily="66" charset="0"/>
              </a:rPr>
              <a:t>Rehearse at TBC on </a:t>
            </a:r>
          </a:p>
          <a:p>
            <a:pPr algn="ctr"/>
            <a:r>
              <a:rPr lang="en-US" sz="3100" b="1" u="sng" dirty="0" smtClean="0">
                <a:latin typeface="Script MT Bold" pitchFamily="66" charset="0"/>
              </a:rPr>
              <a:t>Thursday Oct 13</a:t>
            </a:r>
            <a:r>
              <a:rPr lang="en-US" sz="3100" b="1" u="sng" baseline="30000" dirty="0" smtClean="0">
                <a:latin typeface="Script MT Bold" pitchFamily="66" charset="0"/>
              </a:rPr>
              <a:t>th</a:t>
            </a:r>
            <a:r>
              <a:rPr lang="en-US" sz="3100" b="1" u="sng" dirty="0" smtClean="0">
                <a:latin typeface="Script MT Bold" pitchFamily="66" charset="0"/>
              </a:rPr>
              <a:t> at 7pm</a:t>
            </a:r>
          </a:p>
          <a:p>
            <a:pPr algn="ctr"/>
            <a:r>
              <a:rPr lang="en-US" sz="3100" b="1" dirty="0" smtClean="0">
                <a:latin typeface="Script MT Bold" pitchFamily="66" charset="0"/>
              </a:rPr>
              <a:t>Sing as a group all 3 services on Oct 16  </a:t>
            </a:r>
          </a:p>
          <a:p>
            <a:pPr algn="ctr"/>
            <a:endParaRPr lang="en-US" sz="2500" b="1" dirty="0" smtClean="0">
              <a:latin typeface="Script MT Bold" pitchFamily="66" charset="0"/>
            </a:endParaRPr>
          </a:p>
          <a:p>
            <a:pPr algn="ctr"/>
            <a:r>
              <a:rPr lang="en-US" sz="3100" b="1" dirty="0" smtClean="0">
                <a:latin typeface="Script MT Bold" pitchFamily="66" charset="0"/>
              </a:rPr>
              <a:t>Email Mark Rojas at </a:t>
            </a:r>
            <a:r>
              <a:rPr lang="en-US" sz="2700" u="sng" dirty="0" smtClean="0">
                <a:latin typeface="+mj-lt"/>
              </a:rPr>
              <a:t>markr@tbcweb.org</a:t>
            </a:r>
            <a:r>
              <a:rPr lang="en-US" sz="3100" b="1" dirty="0" smtClean="0">
                <a:latin typeface="Script MT Bold" pitchFamily="66" charset="0"/>
              </a:rPr>
              <a:t> </a:t>
            </a:r>
          </a:p>
          <a:p>
            <a:pPr algn="ctr"/>
            <a:r>
              <a:rPr lang="en-US" sz="3100" b="1" dirty="0" smtClean="0">
                <a:latin typeface="Script MT Bold" pitchFamily="66" charset="0"/>
              </a:rPr>
              <a:t>for more information and to be included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71550"/>
            <a:ext cx="701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Celebrating </a:t>
            </a:r>
          </a:p>
          <a:p>
            <a:pPr algn="ctr"/>
            <a:r>
              <a:rPr lang="en-US" sz="53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itchFamily="18" charset="0"/>
              </a:rPr>
              <a:t>God’s Provision</a:t>
            </a:r>
            <a:endParaRPr lang="en-US" sz="53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4455408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Ephesians 1:3-14</a:t>
            </a:r>
            <a:endParaRPr lang="en-US" sz="32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6675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OFFERING PRAISE for…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SELECTION of the FATHER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SACRIFICE of the SON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~the PRICE of REDEMPTION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</a:t>
            </a:r>
          </a:p>
          <a:p>
            <a:r>
              <a:rPr 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		</a:t>
            </a:r>
            <a:endParaRPr lang="en-US" sz="3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voice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Unashamed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You are the Lord my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Redeeming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66750"/>
            <a:ext cx="7391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baseline="30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18</a:t>
            </a: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 For you know that it was not with perishable things such as silver or gold that you were redeemed …</a:t>
            </a:r>
            <a:r>
              <a:rPr lang="en-US" sz="2500" b="1" baseline="30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19</a:t>
            </a: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 but with the precious blood of Christ, a lamb without blemish or defect.</a:t>
            </a: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pPr algn="r"/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1 Peter 1:18-19</a:t>
            </a:r>
            <a:endParaRPr lang="en-US" sz="3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6675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And they sang a new song, saying:</a:t>
            </a:r>
          </a:p>
          <a:p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“You are worthy to take the scroll and to open its seals, because you were slain, </a:t>
            </a:r>
            <a:b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and with your blood you purchased for God persons from every tribe and language and people and nation.</a:t>
            </a: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pPr algn="r"/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Revelation 5:9</a:t>
            </a:r>
            <a:endParaRPr lang="en-US" sz="3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04950"/>
            <a:ext cx="670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In creation we see God’s hand;</a:t>
            </a:r>
          </a:p>
          <a:p>
            <a:pPr algn="ctr"/>
            <a:r>
              <a:rPr lang="en-US" sz="35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In redemption we see His heart.</a:t>
            </a:r>
            <a:endParaRPr lang="en-US" sz="35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6675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OFFERING PRAISE for…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SACRIFICE of the SON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~the PRICE of REDEMPTION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~the RESULTS of REDEMPTION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*FORGIVENESS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</a:t>
            </a:r>
          </a:p>
          <a:p>
            <a:r>
              <a:rPr 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		</a:t>
            </a:r>
            <a:endParaRPr lang="en-US" sz="3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66750"/>
            <a:ext cx="716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as far as the east is from the west, so far has he removed our transgressions from us.</a:t>
            </a: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pPr algn="r"/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Psalm 103:12</a:t>
            </a:r>
            <a:endParaRPr lang="en-US" sz="3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66750"/>
            <a:ext cx="746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swept away your offenses like a cloud, your sins like the morning mist. </a:t>
            </a:r>
            <a:b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me, for I have redeemed you.</a:t>
            </a: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3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44:22</a:t>
            </a:r>
            <a:endParaRPr lang="en-US" sz="30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6675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OFFERING PRAISE for…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SACRIFICE of the SON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~the PRICE of REDEMPTION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~the RESULTS of REDEMPTION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*FORGIVENESS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*WISDOM and INSIGHT	</a:t>
            </a:r>
          </a:p>
          <a:p>
            <a:r>
              <a:rPr 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		</a:t>
            </a:r>
            <a:endParaRPr lang="en-US" sz="3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9055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SACRIFICE of the SON…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~the REASON for REDEMPTION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*all CREATION  given to CHRIST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</a:t>
            </a:r>
          </a:p>
          <a:p>
            <a:r>
              <a:rPr 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		</a:t>
            </a:r>
            <a:endParaRPr lang="en-US" sz="3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9055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SACRIFICE of the SON…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~the REASON for REDEMPTION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*all CREATION  given to CHRIST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*an INHERITANCE given to US</a:t>
            </a:r>
          </a:p>
          <a:p>
            <a:r>
              <a:rPr lang="en-US" sz="32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  <a:p>
            <a:r>
              <a:rPr 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		</a:t>
            </a:r>
            <a:endParaRPr lang="en-US" sz="3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4295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~the SEALING of the HOLY SPIRIT…</a:t>
            </a:r>
          </a:p>
          <a:p>
            <a:r>
              <a:rPr lang="en-US" sz="30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 the GUARANTEE of our INHERITANCE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Lord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Exalted above the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most high,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Ruler of all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of all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66750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baseline="30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28</a:t>
            </a:r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 I give them eternal life, and they shall never perish; no one will snatch them out of my hand. </a:t>
            </a:r>
            <a:r>
              <a:rPr lang="en-US" sz="2500" b="1" baseline="30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29</a:t>
            </a:r>
            <a:r>
              <a:rPr lang="en-US" sz="2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 </a:t>
            </a:r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My Father, who has given them to me, is greater than all; no one can snatch them out of my Father’s hand.</a:t>
            </a:r>
          </a:p>
          <a:p>
            <a:endParaRPr lang="en-US" sz="30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endParaRPr lang="en-US" sz="30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  <a:p>
            <a:pPr algn="r"/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John 10:28-29</a:t>
            </a:r>
            <a:endParaRPr lang="en-US" sz="3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6675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baseline="30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38</a:t>
            </a:r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 For I am convinced that neither death nor life, neither angels nor demons,</a:t>
            </a:r>
            <a:r>
              <a:rPr lang="en-US" sz="3000" b="1" baseline="30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neither the present nor the future, nor any powers,  </a:t>
            </a:r>
            <a:r>
              <a:rPr lang="en-US" sz="3000" b="1" baseline="30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39</a:t>
            </a:r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neither height nor depth, nor anything else in all creation, will be able to separate us from the love of God that is in Christ Jesus our Lord.</a:t>
            </a:r>
          </a:p>
          <a:p>
            <a:pPr algn="r"/>
            <a:r>
              <a:rPr lang="en-US" sz="3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Romans 8:38-39</a:t>
            </a:r>
            <a:endParaRPr lang="en-US" sz="30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6675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PRICE of REDEMPTION </a:t>
            </a:r>
          </a:p>
          <a:p>
            <a:pPr algn="ctr"/>
            <a:r>
              <a:rPr lang="en-US" sz="45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has been PAID…</a:t>
            </a:r>
          </a:p>
          <a:p>
            <a:pPr algn="ctr"/>
            <a:r>
              <a:rPr lang="en-US" sz="45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ACCEPT it and be FREE!!</a:t>
            </a:r>
          </a:p>
          <a:p>
            <a:r>
              <a:rPr lang="en-US" sz="4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		</a:t>
            </a:r>
            <a:endParaRPr lang="en-US" sz="45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Lord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Mighty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ways,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 the same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,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of 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3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hands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holy devotion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life is my sacrifice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Daily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surrendered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17503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7503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1083</Words>
  <Application>Microsoft Office PowerPoint</Application>
  <PresentationFormat>On-screen Show (16:9)</PresentationFormat>
  <Paragraphs>289</Paragraphs>
  <Slides>73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27</cp:revision>
  <dcterms:created xsi:type="dcterms:W3CDTF">2011-09-20T16:58:17Z</dcterms:created>
  <dcterms:modified xsi:type="dcterms:W3CDTF">2011-09-26T18:13:50Z</dcterms:modified>
</cp:coreProperties>
</file>