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4" r:id="rId4"/>
    <p:sldMasterId id="2147483675" r:id="rId5"/>
    <p:sldMasterId id="2147483687" r:id="rId6"/>
  </p:sldMasterIdLst>
  <p:sldIdLst>
    <p:sldId id="274" r:id="rId7"/>
    <p:sldId id="276" r:id="rId8"/>
    <p:sldId id="271" r:id="rId9"/>
    <p:sldId id="272" r:id="rId10"/>
    <p:sldId id="279" r:id="rId11"/>
    <p:sldId id="357" r:id="rId12"/>
    <p:sldId id="347" r:id="rId13"/>
    <p:sldId id="349" r:id="rId14"/>
    <p:sldId id="285" r:id="rId15"/>
    <p:sldId id="286" r:id="rId16"/>
    <p:sldId id="296" r:id="rId17"/>
    <p:sldId id="297" r:id="rId18"/>
    <p:sldId id="295" r:id="rId19"/>
    <p:sldId id="298" r:id="rId20"/>
    <p:sldId id="299" r:id="rId21"/>
    <p:sldId id="300" r:id="rId22"/>
    <p:sldId id="301" r:id="rId23"/>
    <p:sldId id="361" r:id="rId24"/>
    <p:sldId id="358" r:id="rId25"/>
    <p:sldId id="359" r:id="rId26"/>
    <p:sldId id="302" r:id="rId27"/>
    <p:sldId id="303" r:id="rId28"/>
    <p:sldId id="304" r:id="rId29"/>
    <p:sldId id="305" r:id="rId30"/>
    <p:sldId id="306" r:id="rId31"/>
    <p:sldId id="307" r:id="rId32"/>
    <p:sldId id="310" r:id="rId33"/>
    <p:sldId id="311" r:id="rId34"/>
    <p:sldId id="313" r:id="rId35"/>
    <p:sldId id="314" r:id="rId36"/>
    <p:sldId id="315" r:id="rId37"/>
    <p:sldId id="356" r:id="rId38"/>
    <p:sldId id="273" r:id="rId39"/>
    <p:sldId id="270" r:id="rId40"/>
    <p:sldId id="275" r:id="rId41"/>
    <p:sldId id="278" r:id="rId42"/>
    <p:sldId id="266" r:id="rId43"/>
    <p:sldId id="267" r:id="rId44"/>
    <p:sldId id="352" r:id="rId45"/>
    <p:sldId id="351" r:id="rId46"/>
    <p:sldId id="277" r:id="rId47"/>
    <p:sldId id="345" r:id="rId48"/>
    <p:sldId id="350" r:id="rId49"/>
    <p:sldId id="258" r:id="rId50"/>
    <p:sldId id="344" r:id="rId51"/>
    <p:sldId id="261" r:id="rId52"/>
    <p:sldId id="348" r:id="rId53"/>
    <p:sldId id="354" r:id="rId54"/>
    <p:sldId id="262" r:id="rId55"/>
    <p:sldId id="265" r:id="rId56"/>
    <p:sldId id="353" r:id="rId57"/>
    <p:sldId id="324" r:id="rId58"/>
    <p:sldId id="325" r:id="rId59"/>
    <p:sldId id="326" r:id="rId60"/>
    <p:sldId id="327" r:id="rId61"/>
    <p:sldId id="328" r:id="rId62"/>
    <p:sldId id="329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37" r:id="rId71"/>
    <p:sldId id="338" r:id="rId72"/>
    <p:sldId id="339" r:id="rId73"/>
    <p:sldId id="340" r:id="rId74"/>
    <p:sldId id="341" r:id="rId75"/>
    <p:sldId id="342" r:id="rId76"/>
    <p:sldId id="330" r:id="rId77"/>
    <p:sldId id="331" r:id="rId78"/>
    <p:sldId id="332" r:id="rId79"/>
    <p:sldId id="333" r:id="rId80"/>
    <p:sldId id="334" r:id="rId81"/>
    <p:sldId id="335" r:id="rId82"/>
    <p:sldId id="336" r:id="rId8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4" autoAdjust="0"/>
    <p:restoredTop sz="94727" autoAdjust="0"/>
  </p:normalViewPr>
  <p:slideViewPr>
    <p:cSldViewPr>
      <p:cViewPr varScale="1">
        <p:scale>
          <a:sx n="143" d="100"/>
          <a:sy n="143" d="100"/>
        </p:scale>
        <p:origin x="-348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1159-D4C9-4F99-8413-79F8FA148F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AA7C16-C5E1-4D8D-B484-6E869347BA4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05" name="Picture 181" descr="easter changes everything_t_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51446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8D8D21-52A7-4FC8-8DE3-84BBBCA4C3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456" name="Picture 96" descr="easter changes everything_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5588" cy="51446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6003A-F4C4-472C-8D26-FA57F82700A8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30C5E-34BF-4280-9F35-E6FE54629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6003A-F4C4-472C-8D26-FA57F8270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30C5E-34BF-4280-9F35-E6FE54629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447800" y="1325559"/>
            <a:ext cx="6400800" cy="2160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 will follow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 will listen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 will love You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All of my days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81000" y="209550"/>
            <a:ext cx="8686800" cy="5219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MEN:			WOMEN: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I will sing to,		You’re the Lord of Lords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And worship		You’re King of Kings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The King who		You’re the Mighty God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Is worthy			Lord of Everything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I will love and		You’re Emmanuel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Adore Him		You’re the Great I AM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I will bow down		You’re my Prince of Peace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Before Him		Who is the Lamb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17526" y="45244"/>
            <a:ext cx="245427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6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04800" y="628651"/>
            <a:ext cx="84582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3600" b="1">
              <a:latin typeface="Comic Sans MS" pitchFamily="66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04800" y="348823"/>
            <a:ext cx="8686800" cy="45089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MEN:                 WOMEN: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I will sing to		You’re the Living God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And worship		You’re the Saving Grace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The King who		You will reign forever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Is worthy			You’re the Ancient of Days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I will love and		You’re the Alpha Omega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Adore Him		Beginning and End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I will bow down		You’re my Savior, Messiah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Before Him		Redeemer and Friend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	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38200" y="819150"/>
            <a:ext cx="7086600" cy="5016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He’s my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Prince of Peace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And I will live my life for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Him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On Christ the Solid Rock I stand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All other ground is sinking sand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All other ground is sinking sand</a:t>
            </a:r>
          </a:p>
          <a:p>
            <a:pPr algn="ctr">
              <a:spcBef>
                <a:spcPct val="50000"/>
              </a:spcBef>
            </a:pP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819150"/>
            <a:ext cx="7696200" cy="27022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(Ladies echo)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 are holy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 are mighty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 are worthy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Worthy of praise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371600" y="971550"/>
            <a:ext cx="6400800" cy="2160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 will follow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 will listen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 will love You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All of my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28600" y="342900"/>
            <a:ext cx="8686800" cy="5219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 MEN				  WOMEN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 will sing to,		You’re the Lord of Lords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And worship		You’re King of Kings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King who		You’re the Mighty God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Is worthy			Lord of Everything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 will love and		You’re Emmanuel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Adore Him		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	You’re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Great I AM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 will bow down		You’re my Prince of Peace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Before Him		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	Who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is the Lamb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17526" y="45244"/>
            <a:ext cx="245427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600" b="1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04800" y="628651"/>
            <a:ext cx="84582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3600" b="1">
              <a:latin typeface="Comic Sans MS" pitchFamily="66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04800" y="361950"/>
            <a:ext cx="8686800" cy="45089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MEN:                 WOMEN: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I will sing to		You’re the Living God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And worship		You’re the Saving Grace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The King who		You will reign forever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Is worthy			You’re the Ancient of Days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I will love and		You’re the Alpha Omega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Adore Him		Beginning and End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I will bow down		You’re my Savior, Messiah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Before Him		Redeemer and Friend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4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	</a:t>
            </a:r>
            <a:endParaRPr lang="en-US" sz="2800" b="1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38200" y="819150"/>
            <a:ext cx="7086600" cy="3539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He’s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my Prince of Peace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And I will live my life for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Him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On Christ the Solid Rock I stand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All other ground is sinking sand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All other ground is sinking sand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28600" y="342900"/>
            <a:ext cx="8686800" cy="5219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 MEN				  WOMEN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 will sing to,		You’re the Lord of Lords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And worship		You’re King of Kings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King who		You’re the Mighty God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Is worthy			Lord of Everything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 will love and		You’re Emmanuel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Adore Him		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	You’re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Great I AM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 will bow down		You’re my Prince of Peace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Before Him		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	Who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is the Lamb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17526" y="45244"/>
            <a:ext cx="245427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600" b="1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04800" y="628651"/>
            <a:ext cx="84582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3600" b="1">
              <a:latin typeface="Comic Sans MS" pitchFamily="66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04800" y="361950"/>
            <a:ext cx="8686800" cy="45089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MEN:                 WOMEN: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I will sing to		You’re the Living God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And worship		You’re the Saving Grace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The King who		You will reign forever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Is worthy			You’re the Ancient of Days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I will love and		You’re the Alpha Omega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Adore Him		Beginning and End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I will bow down		You’re my Savior, Messiah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Before Him		Redeemer and Friend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4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	</a:t>
            </a:r>
            <a:endParaRPr lang="en-US" sz="2800" b="1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38200" y="971550"/>
            <a:ext cx="7086600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You’re my Prince of Peace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And I will live my life for You</a:t>
            </a:r>
          </a:p>
          <a:p>
            <a:pPr algn="ctr">
              <a:spcBef>
                <a:spcPct val="50000"/>
              </a:spcBef>
            </a:pPr>
            <a:r>
              <a:rPr lang="en-US" sz="12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TEMPLE BIBLE CHURCH Used by Permission CCLI 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</a:rPr>
              <a:t>SWEETLY BROKEN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To the cross I look,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to the cross I cling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Of it’s suffering I do drink,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of it’s work I do sing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For on it my Savior,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Both bruised and crushed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Showed that God is love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And God is just</a:t>
            </a:r>
          </a:p>
          <a:p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At the cross You beckon me</a:t>
            </a:r>
          </a:p>
          <a:p>
            <a:r>
              <a:rPr lang="en-US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 draw me gently to my knees,</a:t>
            </a:r>
          </a:p>
          <a:p>
            <a:r>
              <a:rPr lang="en-US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and I am</a:t>
            </a:r>
          </a:p>
          <a:p>
            <a:r>
              <a:rPr lang="en-US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Lost for words, so lost in love,</a:t>
            </a:r>
          </a:p>
          <a:p>
            <a:r>
              <a:rPr lang="en-US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I’m sweetly broken, </a:t>
            </a:r>
          </a:p>
          <a:p>
            <a:r>
              <a:rPr lang="en-US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wholly surrendered</a:t>
            </a:r>
            <a:endParaRPr lang="en-US" b="1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What a precious gift,</a:t>
            </a:r>
          </a:p>
          <a:p>
            <a:r>
              <a:rPr lang="en-US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undeserved life</a:t>
            </a:r>
          </a:p>
          <a:p>
            <a:r>
              <a:rPr lang="en-US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Have I been given</a:t>
            </a:r>
          </a:p>
          <a:p>
            <a:r>
              <a:rPr lang="en-US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through Christ crucified</a:t>
            </a:r>
            <a:endParaRPr lang="en-US" b="1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You’ve called me out of death,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You’ve called me into life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And I was under Your wrath,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now through the cross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I’m reconciled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14350"/>
            <a:ext cx="8229600" cy="408027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At the cross You beckon me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 draw me gently to my knees,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and I am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Lost for words, so lost in love,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I’m sweetly broken, 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wholly surrendered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(repeat)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4400550"/>
            <a:ext cx="5078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TEMPLE BIBLE CHURCH USED </a:t>
            </a:r>
            <a:r>
              <a:rPr lang="en-US" sz="1600" b="1" dirty="0">
                <a:solidFill>
                  <a:schemeClr val="bg1"/>
                </a:solidFill>
              </a:rPr>
              <a:t>BY PERMISSION CCLI#78316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838200" y="552450"/>
            <a:ext cx="76962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YOUR NAME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1600200"/>
            <a:ext cx="9144000" cy="302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As morning dawns and evening fades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 inspire songs of praise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That rise from earth to touch Your heart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And glorify Your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Name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(repeat)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971550"/>
            <a:ext cx="9144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Your Name, is a strong and mighty tower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Your Name, is a shelter like no other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Your Name, let the nations sing louder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‘Cause nothing has the power to save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But Your Name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839200" cy="3257550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Jesus, in Your Name we pray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Come and fill our hearts today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Lord, give us strength to live for You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And glorify Your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514350"/>
            <a:ext cx="9144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Your Name, is a strong and mighty tower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Your Name, is a shelter like no other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Your Name, let the nations Sing louder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‘Cause nothing has the power to save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But Your Name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(repeat)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2514600" y="4400550"/>
            <a:ext cx="5181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300" dirty="0">
                <a:solidFill>
                  <a:schemeClr val="bg1"/>
                </a:solidFill>
              </a:rPr>
              <a:t>TEMPLE BIBLE CHURCH Used by Permission CCLI 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5236" name="Picture 2" descr="\\STORA\MyComputers\Server Files\Sarah Files\8-7-11\Newcomers Brunch  fall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97169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latin typeface="Lucida Fax" pitchFamily="18" charset="0"/>
              </a:rPr>
              <a:t>Rise and Fall of a </a:t>
            </a:r>
            <a:r>
              <a:rPr lang="en-US" sz="3800" b="1" dirty="0" err="1" smtClean="0">
                <a:latin typeface="Lucida Fax" pitchFamily="18" charset="0"/>
              </a:rPr>
              <a:t>Roam'in</a:t>
            </a:r>
            <a:r>
              <a:rPr lang="en-US" sz="3800" b="1" dirty="0" smtClean="0">
                <a:latin typeface="Lucida Fax" pitchFamily="18" charset="0"/>
              </a:rPr>
              <a:t> Empire</a:t>
            </a:r>
            <a:endParaRPr lang="en-US" sz="3800" b="1" dirty="0">
              <a:latin typeface="Lucida Fax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3335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Thursday Morning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13335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 Men’s Study At 6:30am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1950"/>
            <a:ext cx="8991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400" b="1" dirty="0" smtClean="0"/>
          </a:p>
          <a:p>
            <a:pPr algn="ctr"/>
            <a:r>
              <a:rPr lang="en-US" sz="3400" b="1" baseline="30000" dirty="0" smtClean="0"/>
              <a:t>1</a:t>
            </a:r>
            <a:r>
              <a:rPr lang="en-US" sz="3400" b="1" dirty="0" smtClean="0"/>
              <a:t>Out </a:t>
            </a:r>
            <a:r>
              <a:rPr lang="en-US" sz="3400" b="1" dirty="0"/>
              <a:t>of the depths I cry to you, LORD; </a:t>
            </a:r>
            <a:br>
              <a:rPr lang="en-US" sz="3400" b="1" dirty="0"/>
            </a:br>
            <a:r>
              <a:rPr lang="en-US" sz="3400" b="1" dirty="0" smtClean="0"/>
              <a:t>   </a:t>
            </a:r>
            <a:r>
              <a:rPr lang="en-US" sz="3400" b="1" baseline="30000" dirty="0" smtClean="0"/>
              <a:t>2</a:t>
            </a:r>
            <a:r>
              <a:rPr lang="en-US" sz="3400" b="1" dirty="0" smtClean="0"/>
              <a:t>Lord</a:t>
            </a:r>
            <a:r>
              <a:rPr lang="en-US" sz="3400" b="1" dirty="0"/>
              <a:t>, hear my voice. </a:t>
            </a:r>
            <a:br>
              <a:rPr lang="en-US" sz="3400" b="1" dirty="0"/>
            </a:br>
            <a:r>
              <a:rPr lang="en-US" sz="3400" b="1" dirty="0" smtClean="0"/>
              <a:t>Let </a:t>
            </a:r>
            <a:r>
              <a:rPr lang="en-US" sz="3400" b="1" dirty="0"/>
              <a:t>your ears be attentive </a:t>
            </a:r>
            <a:br>
              <a:rPr lang="en-US" sz="3400" b="1" dirty="0"/>
            </a:br>
            <a:r>
              <a:rPr lang="en-US" sz="3400" b="1" dirty="0"/>
              <a:t>   to my cry for mercy</a:t>
            </a:r>
            <a:r>
              <a:rPr lang="en-US" sz="3400" b="1" dirty="0" smtClean="0"/>
              <a:t>.</a:t>
            </a:r>
          </a:p>
          <a:p>
            <a:pPr algn="ctr"/>
            <a:r>
              <a:rPr lang="en-US" sz="3400" b="1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895350"/>
            <a:ext cx="6858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baseline="30000" dirty="0" smtClean="0"/>
              <a:t>3</a:t>
            </a:r>
            <a:r>
              <a:rPr lang="en-US" sz="3400" b="1" dirty="0" smtClean="0"/>
              <a:t>If you, LORD, kept a record of sins, </a:t>
            </a:r>
            <a:br>
              <a:rPr lang="en-US" sz="3400" b="1" dirty="0" smtClean="0"/>
            </a:br>
            <a:r>
              <a:rPr lang="en-US" sz="3400" b="1" dirty="0" smtClean="0"/>
              <a:t>   Lord, who could stand? </a:t>
            </a:r>
          </a:p>
          <a:p>
            <a:pPr algn="ctr"/>
            <a:r>
              <a:rPr lang="en-US" sz="3400" b="1" baseline="30000" dirty="0" smtClean="0"/>
              <a:t>4</a:t>
            </a:r>
            <a:r>
              <a:rPr lang="en-US" sz="3400" b="1" dirty="0" smtClean="0"/>
              <a:t>But with you there is forgiveness, </a:t>
            </a:r>
            <a:br>
              <a:rPr lang="en-US" sz="3400" b="1" dirty="0" smtClean="0"/>
            </a:br>
            <a:r>
              <a:rPr lang="en-US" sz="3400" b="1" dirty="0" smtClean="0"/>
              <a:t>   so that we can, with reverence, serve you.</a:t>
            </a:r>
            <a:endParaRPr lang="en-US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38150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400" b="1" dirty="0" smtClean="0"/>
          </a:p>
          <a:p>
            <a:pPr algn="ctr"/>
            <a:r>
              <a:rPr lang="en-US" sz="3400" b="1" baseline="30000" dirty="0" smtClean="0"/>
              <a:t>5</a:t>
            </a:r>
            <a:r>
              <a:rPr lang="en-US" sz="3400" b="1" dirty="0" smtClean="0"/>
              <a:t>I </a:t>
            </a:r>
            <a:r>
              <a:rPr lang="en-US" sz="3400" b="1" dirty="0"/>
              <a:t>wait for the LORD, my whole being waits, </a:t>
            </a:r>
            <a:br>
              <a:rPr lang="en-US" sz="3400" b="1" dirty="0"/>
            </a:br>
            <a:r>
              <a:rPr lang="en-US" sz="3400" b="1" dirty="0"/>
              <a:t>   and in his word I put my hope. </a:t>
            </a:r>
          </a:p>
          <a:p>
            <a:pPr algn="ctr"/>
            <a:r>
              <a:rPr lang="en-US" sz="3400" b="1" baseline="30000" dirty="0" smtClean="0"/>
              <a:t>6</a:t>
            </a:r>
            <a:r>
              <a:rPr lang="en-US" sz="3400" b="1" dirty="0" smtClean="0"/>
              <a:t>I </a:t>
            </a:r>
            <a:r>
              <a:rPr lang="en-US" sz="3400" b="1" dirty="0"/>
              <a:t>wait for the Lord </a:t>
            </a:r>
            <a:br>
              <a:rPr lang="en-US" sz="3400" b="1" dirty="0"/>
            </a:br>
            <a:r>
              <a:rPr lang="en-US" sz="3400" b="1" dirty="0"/>
              <a:t>   more than watchmen wait for the morning, </a:t>
            </a:r>
            <a:br>
              <a:rPr lang="en-US" sz="3400" b="1" dirty="0"/>
            </a:br>
            <a:r>
              <a:rPr lang="en-US" sz="3400" b="1" dirty="0"/>
              <a:t>   more than watchmen wait for the morning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38150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400" b="1" dirty="0" smtClean="0"/>
          </a:p>
          <a:p>
            <a:pPr algn="ctr"/>
            <a:r>
              <a:rPr lang="en-US" sz="3400" b="1" baseline="30000" dirty="0" smtClean="0"/>
              <a:t>7</a:t>
            </a:r>
            <a:r>
              <a:rPr lang="en-US" sz="3400" b="1" dirty="0" smtClean="0"/>
              <a:t>Israel</a:t>
            </a:r>
            <a:r>
              <a:rPr lang="en-US" sz="3400" b="1" dirty="0"/>
              <a:t>, put your hope in the LORD, </a:t>
            </a:r>
            <a:br>
              <a:rPr lang="en-US" sz="3400" b="1" dirty="0"/>
            </a:br>
            <a:r>
              <a:rPr lang="en-US" sz="3400" b="1" dirty="0"/>
              <a:t>   for with the LORD is unfailing love </a:t>
            </a:r>
            <a:br>
              <a:rPr lang="en-US" sz="3400" b="1" dirty="0"/>
            </a:br>
            <a:r>
              <a:rPr lang="en-US" sz="3400" b="1" dirty="0"/>
              <a:t>   and with him is full redemption. </a:t>
            </a:r>
            <a:endParaRPr lang="en-US" sz="3400" b="1" dirty="0" smtClean="0"/>
          </a:p>
          <a:p>
            <a:pPr algn="ctr"/>
            <a:r>
              <a:rPr lang="en-US" sz="3400" b="1" baseline="30000" dirty="0" smtClean="0"/>
              <a:t>8</a:t>
            </a:r>
            <a:r>
              <a:rPr lang="en-US" sz="3400" b="1" dirty="0" smtClean="0"/>
              <a:t>He </a:t>
            </a:r>
            <a:r>
              <a:rPr lang="en-US" sz="3400" b="1" dirty="0"/>
              <a:t>himself will redeem Israel </a:t>
            </a:r>
            <a:br>
              <a:rPr lang="en-US" sz="3400" b="1" dirty="0"/>
            </a:br>
            <a:r>
              <a:rPr lang="en-US" sz="3400" b="1" dirty="0"/>
              <a:t>   from all their sins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1600" y="440055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Action of the Time UC" pitchFamily="34" charset="0"/>
              </a:rPr>
              <a:t>Psalm 130</a:t>
            </a:r>
            <a:endParaRPr lang="en-US" sz="3600" dirty="0">
              <a:solidFill>
                <a:schemeClr val="bg1"/>
              </a:solidFill>
              <a:latin typeface="Action of the Time U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42950"/>
            <a:ext cx="84582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askerville Old Face" pitchFamily="18" charset="0"/>
                <a:cs typeface="Arial" pitchFamily="34" charset="0"/>
              </a:rPr>
              <a:t>Desperate is a strong word. </a:t>
            </a:r>
          </a:p>
          <a:p>
            <a:pPr algn="ctr"/>
            <a:r>
              <a:rPr lang="en-US" sz="3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askerville Old Face" pitchFamily="18" charset="0"/>
                <a:cs typeface="Arial" pitchFamily="34" charset="0"/>
              </a:rPr>
              <a:t>That’s why I like it. People who are desperate are </a:t>
            </a:r>
            <a:r>
              <a:rPr lang="en-US" sz="3400" b="1" i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askerville Old Face" pitchFamily="18" charset="0"/>
                <a:cs typeface="Arial" pitchFamily="34" charset="0"/>
              </a:rPr>
              <a:t>rude, frantic, reckless, explosive, focused, and uncompromising </a:t>
            </a:r>
            <a:r>
              <a:rPr lang="en-US" sz="3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askerville Old Face" pitchFamily="18" charset="0"/>
                <a:cs typeface="Arial" pitchFamily="34" charset="0"/>
              </a:rPr>
              <a:t>in their desire to get what they want. Someone who is desperate will crash through the veil of niceness. </a:t>
            </a:r>
          </a:p>
          <a:p>
            <a:pPr algn="ctr"/>
            <a:endParaRPr lang="en-US" sz="2900" b="1" dirty="0" smtClean="0">
              <a:ln>
                <a:solidFill>
                  <a:schemeClr val="bg2">
                    <a:lumMod val="50000"/>
                  </a:schemeClr>
                </a:solidFill>
              </a:ln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5964"/>
            <a:ext cx="845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askerville Old Face" pitchFamily="18" charset="0"/>
                <a:cs typeface="Arial" pitchFamily="34" charset="0"/>
              </a:rPr>
              <a:t>The New Testament is filled with desperate people, </a:t>
            </a:r>
          </a:p>
          <a:p>
            <a:pPr algn="ctr"/>
            <a:r>
              <a:rPr lang="en-US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askerville Old Face" pitchFamily="18" charset="0"/>
                <a:cs typeface="Arial" pitchFamily="34" charset="0"/>
              </a:rPr>
              <a:t>people who barged into private dinners, </a:t>
            </a:r>
          </a:p>
          <a:p>
            <a:pPr algn="ctr"/>
            <a:r>
              <a:rPr lang="en-US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askerville Old Face" pitchFamily="18" charset="0"/>
                <a:cs typeface="Arial" pitchFamily="34" charset="0"/>
              </a:rPr>
              <a:t>screamed at Jesus until they had his attention, </a:t>
            </a:r>
          </a:p>
          <a:p>
            <a:pPr algn="ctr"/>
            <a:r>
              <a:rPr lang="en-US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askerville Old Face" pitchFamily="18" charset="0"/>
                <a:cs typeface="Arial" pitchFamily="34" charset="0"/>
              </a:rPr>
              <a:t>or destroyed the roof of someone’s house </a:t>
            </a:r>
          </a:p>
          <a:p>
            <a:pPr algn="ctr"/>
            <a:r>
              <a:rPr lang="en-US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askerville Old Face" pitchFamily="18" charset="0"/>
                <a:cs typeface="Arial" pitchFamily="34" charset="0"/>
              </a:rPr>
              <a:t>to get to Him. </a:t>
            </a:r>
          </a:p>
          <a:p>
            <a:pPr algn="ctr"/>
            <a:r>
              <a:rPr lang="en-US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askerville Old Face" pitchFamily="18" charset="0"/>
                <a:cs typeface="Arial" pitchFamily="34" charset="0"/>
              </a:rPr>
              <a:t>People who are desperate for spirituality very seldom worry about the mess they make on their way </a:t>
            </a:r>
          </a:p>
          <a:p>
            <a:pPr algn="ctr"/>
            <a:r>
              <a:rPr lang="en-US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askerville Old Face" pitchFamily="18" charset="0"/>
                <a:cs typeface="Arial" pitchFamily="34" charset="0"/>
              </a:rPr>
              <a:t>to be with Jesus. </a:t>
            </a:r>
          </a:p>
          <a:p>
            <a:pPr algn="r"/>
            <a:endParaRPr lang="en-US" sz="2800" b="1" dirty="0" smtClean="0">
              <a:ln>
                <a:solidFill>
                  <a:schemeClr val="bg2">
                    <a:lumMod val="50000"/>
                  </a:schemeClr>
                </a:solidFill>
              </a:ln>
              <a:latin typeface="Baskerville Old Face" pitchFamily="18" charset="0"/>
              <a:cs typeface="Arial" pitchFamily="34" charset="0"/>
            </a:endParaRPr>
          </a:p>
          <a:p>
            <a:pPr algn="r"/>
            <a:r>
              <a:rPr lang="en-US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askerville Old Face" pitchFamily="18" charset="0"/>
                <a:cs typeface="Arial" pitchFamily="34" charset="0"/>
              </a:rPr>
              <a:t>Mike </a:t>
            </a:r>
            <a:r>
              <a:rPr lang="en-US" sz="2800" b="1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askerville Old Face" pitchFamily="18" charset="0"/>
                <a:cs typeface="Arial" pitchFamily="34" charset="0"/>
              </a:rPr>
              <a:t>Yaconelli</a:t>
            </a:r>
            <a:endParaRPr lang="en-US" sz="2800" b="1" dirty="0" smtClean="0">
              <a:ln>
                <a:solidFill>
                  <a:schemeClr val="bg2">
                    <a:lumMod val="50000"/>
                  </a:schemeClr>
                </a:solidFill>
              </a:ln>
              <a:latin typeface="Baskerville Old Face" pitchFamily="18" charset="0"/>
              <a:cs typeface="Arial" pitchFamily="34" charset="0"/>
            </a:endParaRPr>
          </a:p>
          <a:p>
            <a:pPr algn="ctr"/>
            <a:endParaRPr lang="en-US" sz="2800" b="1" dirty="0" smtClean="0">
              <a:ln>
                <a:solidFill>
                  <a:schemeClr val="bg2">
                    <a:lumMod val="50000"/>
                  </a:schemeClr>
                </a:solidFill>
              </a:ln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5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DESPERATE</a:t>
            </a:r>
            <a:r>
              <a:rPr lang="en-US" sz="4000" dirty="0" smtClean="0"/>
              <a:t> for </a:t>
            </a:r>
            <a:r>
              <a:rPr lang="en-US" sz="4000" b="1" dirty="0" smtClean="0"/>
              <a:t>DELIVERANCE </a:t>
            </a:r>
          </a:p>
          <a:p>
            <a:pPr algn="ctr"/>
            <a:r>
              <a:rPr lang="en-US" sz="4000" dirty="0" smtClean="0"/>
              <a:t>from the </a:t>
            </a:r>
            <a:r>
              <a:rPr lang="en-US" sz="4000" b="1" dirty="0" smtClean="0"/>
              <a:t>DEPTHS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35255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a CRY for DELIVERANCE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09551"/>
            <a:ext cx="800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baseline="30000" dirty="0" smtClean="0"/>
              <a:t>1</a:t>
            </a:r>
            <a:r>
              <a:rPr lang="en-US" sz="3400" dirty="0" smtClean="0"/>
              <a:t> Save me, O God, </a:t>
            </a:r>
          </a:p>
          <a:p>
            <a:pPr algn="ctr"/>
            <a:r>
              <a:rPr lang="en-US" sz="3400" dirty="0" smtClean="0"/>
              <a:t>for the waters have come up to my neck. </a:t>
            </a:r>
            <a:br>
              <a:rPr lang="en-US" sz="3400" dirty="0" smtClean="0"/>
            </a:br>
            <a:r>
              <a:rPr lang="en-US" sz="3400" b="1" baseline="30000" dirty="0" smtClean="0"/>
              <a:t>2</a:t>
            </a:r>
            <a:r>
              <a:rPr lang="en-US" sz="3400" dirty="0" smtClean="0"/>
              <a:t> I sink in the miry depths, </a:t>
            </a:r>
          </a:p>
          <a:p>
            <a:pPr algn="ctr"/>
            <a:r>
              <a:rPr lang="en-US" sz="3400" dirty="0" smtClean="0"/>
              <a:t>where there is no foothold.</a:t>
            </a:r>
          </a:p>
          <a:p>
            <a:pPr algn="ctr"/>
            <a:r>
              <a:rPr lang="en-US" sz="3400" dirty="0" smtClean="0"/>
              <a:t> I have come into the deep waters; </a:t>
            </a:r>
          </a:p>
          <a:p>
            <a:pPr algn="ctr"/>
            <a:r>
              <a:rPr lang="en-US" sz="3400" dirty="0" smtClean="0"/>
              <a:t>the floods engulf me.</a:t>
            </a:r>
            <a:endParaRPr lang="en-US" sz="3600" dirty="0" smtClean="0"/>
          </a:p>
          <a:p>
            <a:pPr algn="ctr"/>
            <a:r>
              <a:rPr lang="en-US" sz="3600" dirty="0" smtClean="0"/>
              <a:t>					</a:t>
            </a:r>
            <a:r>
              <a:rPr lang="en-US" sz="3000" dirty="0" smtClean="0"/>
              <a:t>Psalm 69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5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DESPERATE</a:t>
            </a:r>
            <a:r>
              <a:rPr lang="en-US" sz="4000" dirty="0" smtClean="0"/>
              <a:t> for </a:t>
            </a:r>
            <a:r>
              <a:rPr lang="en-US" sz="4000" b="1" dirty="0" smtClean="0"/>
              <a:t>DELIVERANCE </a:t>
            </a:r>
          </a:p>
          <a:p>
            <a:pPr algn="ctr"/>
            <a:r>
              <a:rPr lang="en-US" sz="4000" dirty="0" smtClean="0"/>
              <a:t>from the </a:t>
            </a:r>
            <a:r>
              <a:rPr lang="en-US" sz="4000" b="1" dirty="0" smtClean="0"/>
              <a:t>DEPTHS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35255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a CRY for DELIVERANCE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a CONFESSION that results in WORSHIP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LOOKING with CONFIDENT EXPECTATION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"/>
            <a:ext cx="8229600" cy="424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baseline="30000" dirty="0" smtClean="0"/>
              <a:t>1</a:t>
            </a:r>
            <a:r>
              <a:rPr lang="en-US" sz="3000" dirty="0" smtClean="0"/>
              <a:t> I waited patiently for the LORD; </a:t>
            </a:r>
          </a:p>
          <a:p>
            <a:pPr algn="ctr"/>
            <a:r>
              <a:rPr lang="en-US" sz="3000" dirty="0" smtClean="0"/>
              <a:t>he turned to me and heard my cry. </a:t>
            </a:r>
            <a:br>
              <a:rPr lang="en-US" sz="3000" dirty="0" smtClean="0"/>
            </a:br>
            <a:r>
              <a:rPr lang="en-US" sz="3000" b="1" baseline="30000" dirty="0" smtClean="0"/>
              <a:t>2</a:t>
            </a:r>
            <a:r>
              <a:rPr lang="en-US" sz="3000" dirty="0" smtClean="0"/>
              <a:t> He lifted me out of the slimy pit, </a:t>
            </a:r>
            <a:br>
              <a:rPr lang="en-US" sz="3000" dirty="0" smtClean="0"/>
            </a:br>
            <a:r>
              <a:rPr lang="en-US" sz="3000" dirty="0" smtClean="0"/>
              <a:t>   out of the mud and mire; he set my feet on a rock </a:t>
            </a:r>
            <a:br>
              <a:rPr lang="en-US" sz="3000" dirty="0" smtClean="0"/>
            </a:br>
            <a:r>
              <a:rPr lang="en-US" sz="3000" dirty="0" smtClean="0"/>
              <a:t>   and gave me a firm place to stand. </a:t>
            </a:r>
            <a:br>
              <a:rPr lang="en-US" sz="3000" dirty="0" smtClean="0"/>
            </a:br>
            <a:r>
              <a:rPr lang="en-US" sz="3000" b="1" baseline="30000" dirty="0" smtClean="0"/>
              <a:t>3</a:t>
            </a:r>
            <a:r>
              <a:rPr lang="en-US" sz="3000" dirty="0" smtClean="0"/>
              <a:t> He put a new song in my mouth, a hymn of praise to our God. Many will see and fear the LORD </a:t>
            </a:r>
          </a:p>
          <a:p>
            <a:pPr algn="ctr"/>
            <a:r>
              <a:rPr lang="en-US" sz="3000" dirty="0" smtClean="0"/>
              <a:t>and put their trust in him.</a:t>
            </a:r>
          </a:p>
          <a:p>
            <a:pPr algn="ctr"/>
            <a:r>
              <a:rPr lang="en-US" sz="3000" dirty="0" smtClean="0"/>
              <a:t> 							Psalm 40    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mbrant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819400" y="426913"/>
            <a:ext cx="3536200" cy="4354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5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DESPERATE</a:t>
            </a:r>
            <a:r>
              <a:rPr lang="en-US" sz="4000" dirty="0" smtClean="0"/>
              <a:t> for </a:t>
            </a:r>
            <a:r>
              <a:rPr lang="en-US" sz="4000" b="1" dirty="0" smtClean="0"/>
              <a:t>DELIVERANCE </a:t>
            </a:r>
          </a:p>
          <a:p>
            <a:pPr algn="ctr"/>
            <a:r>
              <a:rPr lang="en-US" sz="4000" dirty="0" smtClean="0"/>
              <a:t>from the </a:t>
            </a:r>
            <a:r>
              <a:rPr lang="en-US" sz="4000" b="1" dirty="0" smtClean="0"/>
              <a:t>DEPTHS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352550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a CRY for DELIVERANCE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a CONFESSION that results in WORSHIP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LOOKING with CONFIDENT EXPECTATION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LONGING for NATIONAL REPENTANCE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38150"/>
            <a:ext cx="8305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smtClean="0">
                <a:latin typeface="Castellar" pitchFamily="18" charset="0"/>
              </a:rPr>
              <a:t>Discovering the Christian Life</a:t>
            </a:r>
            <a:endParaRPr lang="en-US" sz="3300" b="1" dirty="0">
              <a:latin typeface="Castellar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6715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Sunday Mornings in </a:t>
            </a:r>
          </a:p>
          <a:p>
            <a:pPr algn="ctr"/>
            <a:r>
              <a:rPr lang="en-US" sz="3200" b="1" dirty="0" smtClean="0"/>
              <a:t>Room 301 at 9:30am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3856732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First Class Begins September 11th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1123950"/>
            <a:ext cx="723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Understanding our Position in Christ</a:t>
            </a:r>
          </a:p>
          <a:p>
            <a:r>
              <a:rPr lang="en-US" sz="2800" dirty="0" smtClean="0"/>
              <a:t>The Significance of Baptism</a:t>
            </a:r>
          </a:p>
          <a:p>
            <a:r>
              <a:rPr lang="en-US" sz="2800" dirty="0" smtClean="0"/>
              <a:t>The Discipline of Prayer</a:t>
            </a:r>
          </a:p>
          <a:p>
            <a:r>
              <a:rPr lang="en-US" sz="2800" dirty="0" smtClean="0"/>
              <a:t>The World &amp; The Flesh</a:t>
            </a:r>
          </a:p>
          <a:p>
            <a:r>
              <a:rPr lang="en-US" sz="2800" dirty="0" smtClean="0"/>
              <a:t>Lifestyles Choices in the Real World</a:t>
            </a:r>
          </a:p>
          <a:p>
            <a:r>
              <a:rPr lang="en-US" sz="2800" dirty="0" smtClean="0"/>
              <a:t>And many more…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0955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When YOU are in the DEPTHS…</a:t>
            </a:r>
          </a:p>
          <a:p>
            <a:pPr algn="ctr"/>
            <a:r>
              <a:rPr lang="en-US" sz="4000" b="1" dirty="0" smtClean="0"/>
              <a:t>CRY to the ONLY ONE who can DELIVER YOU!!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Amazing Grace (my chains are gone)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Amazing grace how sweet the sound</a:t>
            </a:r>
          </a:p>
          <a:p>
            <a:r>
              <a:rPr lang="en-US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That saved a wretch like me</a:t>
            </a:r>
          </a:p>
          <a:p>
            <a:r>
              <a:rPr lang="en-US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 once was lost, but now am found</a:t>
            </a:r>
          </a:p>
          <a:p>
            <a:r>
              <a:rPr lang="en-US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Was blind, but now I see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T’was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grace that taught </a:t>
            </a:r>
            <a:endParaRPr lang="en-US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my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heart to fear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And grace my fears relieved;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How precious did that grace appear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hour I first believed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My chains are gone, </a:t>
            </a:r>
            <a:endParaRPr lang="en-US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I've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been set free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My God my Savior has ransomed me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And like a flood His mercy rains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Unending love Amazing Grace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Lord has promised good to me</a:t>
            </a:r>
          </a:p>
          <a:p>
            <a:r>
              <a:rPr lang="en-US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His word my hope secures</a:t>
            </a:r>
          </a:p>
          <a:p>
            <a:r>
              <a:rPr lang="en-US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 will my shield and portion be</a:t>
            </a:r>
          </a:p>
          <a:p>
            <a:r>
              <a:rPr lang="en-US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As long as life endures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My chains are gone, </a:t>
            </a:r>
            <a:endParaRPr lang="en-US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I've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been set free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My God my Savior has ransomed me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And like a flood His mercy rains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Unending love Amazing Grace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350"/>
            <a:ext cx="8229600" cy="42672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earth shall soon </a:t>
            </a:r>
            <a:endParaRPr lang="en-US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dissolve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like snow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sun forbear to shine;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But God, who called me here below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Will be forever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mine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Will be forever mine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 are forever mine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38201" y="4433887"/>
            <a:ext cx="7129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TEMPLE BIBLE CHURCH Used by Permission CCLI 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 ARE MY KING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I’m forgiven, 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because You were forsaken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I’m accepted, You were condemned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I’m alive and well, 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Your Spirit is within me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Because You died and rose again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42950"/>
            <a:ext cx="8229600" cy="38516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I’m forgiven, 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because You were forsaken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I’m accepted, You were condemned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I’m alive and well, 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Your Spirit is within me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Because You died and rose again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Amazing love how can it be</a:t>
            </a:r>
          </a:p>
          <a:p>
            <a:r>
              <a:rPr lang="en-US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That You my King would die for me</a:t>
            </a:r>
          </a:p>
          <a:p>
            <a:r>
              <a:rPr lang="en-US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Amazing love I know it’s true</a:t>
            </a:r>
          </a:p>
          <a:p>
            <a:r>
              <a:rPr lang="en-US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And it’s my joy to honor You</a:t>
            </a:r>
          </a:p>
          <a:p>
            <a:r>
              <a:rPr lang="en-US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 all I do, I honor You</a:t>
            </a:r>
            <a:endParaRPr lang="en-US" b="1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90550"/>
            <a:ext cx="8229600" cy="40040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I’m forgiven, 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because You were forsaken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I’m accepted, You were condemned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I’m alive and well, 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Your Spirit is within me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Because You died and rose again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Amazing love how can it be</a:t>
            </a:r>
          </a:p>
          <a:p>
            <a:r>
              <a:rPr lang="en-US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That You my King would die for me</a:t>
            </a:r>
          </a:p>
          <a:p>
            <a:r>
              <a:rPr lang="en-US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Amazing love I know it’s true</a:t>
            </a:r>
          </a:p>
          <a:p>
            <a:r>
              <a:rPr lang="en-US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And it’s my joy to honor You</a:t>
            </a:r>
          </a:p>
          <a:p>
            <a:r>
              <a:rPr lang="en-US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 all I do, I honor You</a:t>
            </a:r>
            <a:endParaRPr lang="en-US" b="1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 are my King</a:t>
            </a:r>
          </a:p>
          <a:p>
            <a:r>
              <a:rPr lang="en-US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 are my King</a:t>
            </a:r>
          </a:p>
          <a:p>
            <a:r>
              <a:rPr lang="en-US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 are my King</a:t>
            </a:r>
          </a:p>
          <a:p>
            <a:r>
              <a:rPr lang="en-US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 are my King</a:t>
            </a:r>
          </a:p>
          <a:p>
            <a:endParaRPr lang="en-US" b="1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514350"/>
            <a:ext cx="8229600" cy="3810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Amazing love how can it be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That You my King would die for me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Amazing love I know it’s true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And it’s my joy to honor You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 all I do, I honor You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(repeat)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424815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TEMPLE BIBLE CHURCH  Used by Permission CCLI #78316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Words &amp; Music by Billy James Foot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1997 worshiptogether.com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63129"/>
            <a:ext cx="8229600" cy="85725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HERE I AM TO WORSHIP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234678"/>
            <a:ext cx="8229600" cy="3394472"/>
          </a:xfrm>
        </p:spPr>
        <p:txBody>
          <a:bodyPr vert="horz" lIns="91440" tIns="45720" rIns="91440" bIns="45720"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Light of the world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 stepped down into darkness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Open my eyes let me see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Beauty that makes this heart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Adore You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Hope of a life spent with You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14350"/>
            <a:ext cx="8229600" cy="4343400"/>
          </a:xfrm>
        </p:spPr>
        <p:txBody>
          <a:bodyPr vert="horz" lIns="91440" tIns="45720" rIns="91440" bIns="45720"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Here I am to Worship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Here I am to bow down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Here I am to say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That You’re my God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You’re altogether lovely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Altogether worthy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Altogether wonderful to me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53678"/>
            <a:ext cx="8229600" cy="3394472"/>
          </a:xfrm>
        </p:spPr>
        <p:txBody>
          <a:bodyPr vert="horz" lIns="91440" tIns="45720" rIns="91440" bIns="45720"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King of all days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Oh so highly exalted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Glorious in heaven above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Humbly You came to the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Earth You created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All for love’s sake became poor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2900"/>
            <a:ext cx="8229600" cy="4514850"/>
          </a:xfrm>
        </p:spPr>
        <p:txBody>
          <a:bodyPr vert="horz" lIns="91440" tIns="45720" rIns="91440" bIns="45720"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Here I am to worship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Here I am to bow down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Here I am to say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That You’re my God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You’re altogether lovely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Altogether worthy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Altogether wonderful to me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(repeat)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62050"/>
            <a:ext cx="8229600" cy="2171700"/>
          </a:xfrm>
        </p:spPr>
        <p:txBody>
          <a:bodyPr vert="horz" lIns="91440" tIns="45720" rIns="91440" bIns="45720"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I’ll never know how much it cost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To see my sin upon that cross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(repeat 4x)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19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Bodoni MT Black" pitchFamily="18" charset="0"/>
              </a:rPr>
              <a:t>The Nass Family</a:t>
            </a:r>
            <a:endParaRPr lang="en-US" sz="4800" dirty="0">
              <a:solidFill>
                <a:schemeClr val="bg1"/>
              </a:solidFill>
              <a:latin typeface="Bodoni MT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4005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Bodoni MT Black" pitchFamily="18" charset="0"/>
              </a:rPr>
              <a:t>Southeast Asia</a:t>
            </a:r>
            <a:endParaRPr lang="en-US" sz="3200" dirty="0">
              <a:solidFill>
                <a:schemeClr val="bg1"/>
              </a:solidFill>
              <a:latin typeface="Bodoni MT Black" pitchFamily="18" charset="0"/>
            </a:endParaRPr>
          </a:p>
        </p:txBody>
      </p:sp>
      <p:pic>
        <p:nvPicPr>
          <p:cNvPr id="4" name="Picture 3" descr="nass 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200150"/>
            <a:ext cx="4695825" cy="313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153400" cy="5010150"/>
          </a:xfrm>
          <a:effectLst/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Here I am to Worship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Here I am to bow down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Here I am to say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That You’re my God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You’re altogether lovely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Altogether worthy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Altogether wonderful to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(repeat)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TEMPLE BIBLE CHURCH Used by Permission CCLI #</a:t>
            </a:r>
            <a:r>
              <a:rPr lang="en-US" sz="1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78316</a:t>
            </a:r>
            <a:endParaRPr lang="en-US" sz="1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Revelation Song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Worthy is the Lamb that was slain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Holy,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Holy is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Sing a new song to Him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Who sits on Heaven’s mercy seat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Worthy is the Lamb that was slain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Holy,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Holy is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Sing a new song to Him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Who sits on Heaven’s mercy seat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5077"/>
            <a:ext cx="8229600" cy="41564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Holy, Holy, Holy 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Is the Lord, God Almighty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Who was, and is, and is to come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With all creation I sing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Praise to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King of Kings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 are my everything 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and I will adore You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Clothed in rainbows of living color</a:t>
            </a:r>
          </a:p>
          <a:p>
            <a:r>
              <a:rPr lang="en-US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Flashes of lightning rolls of thunder</a:t>
            </a:r>
          </a:p>
          <a:p>
            <a:r>
              <a:rPr lang="en-US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Blessing and honor</a:t>
            </a:r>
          </a:p>
          <a:p>
            <a:r>
              <a:rPr lang="en-US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Strength and glory and power be</a:t>
            </a:r>
          </a:p>
          <a:p>
            <a:r>
              <a:rPr lang="en-US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To You, the only wise King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14350"/>
            <a:ext cx="8229600" cy="408027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Holy, Holy, Holy 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Is the Lord, God Almighty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Who was, and is, and is to come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With all creation I sing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Praise to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King of Kings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 are my everything 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and I will adore You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I’m filled with wonder, </a:t>
            </a:r>
          </a:p>
          <a:p>
            <a:r>
              <a:rPr lang="en-US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awestruck wonder</a:t>
            </a:r>
          </a:p>
          <a:p>
            <a:r>
              <a:rPr lang="en-US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At the mention of your name</a:t>
            </a:r>
          </a:p>
          <a:p>
            <a:r>
              <a:rPr lang="en-US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Jesus, Your name is power</a:t>
            </a:r>
          </a:p>
          <a:p>
            <a:r>
              <a:rPr lang="en-US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Breath and Living water</a:t>
            </a:r>
          </a:p>
          <a:p>
            <a:r>
              <a:rPr lang="en-US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Such a marvelous mystery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5750"/>
            <a:ext cx="8229600" cy="459105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Holy, Holy, Holy 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Is the Lord, God Almighty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Who was, and is, and is to come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With all creation I sing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Praise to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King of Kings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 are my everything </a:t>
            </a:r>
          </a:p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and I will adore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</a:t>
            </a:r>
          </a:p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(Repeat)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787340" y="4592318"/>
            <a:ext cx="552786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prstClr val="white"/>
                </a:solidFill>
              </a:rPr>
              <a:t>TEMPLE BIBLE CHURCH Used By Permission CCLI #78316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62000" y="416064"/>
            <a:ext cx="75438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PRINCE OF PEACE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1469672"/>
            <a:ext cx="7696200" cy="27022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(Ladies echo)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 are holy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 are mighty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 are worthy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Worthy of praise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descreen worship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orship slides 7-3-11">
  <a:themeElements>
    <a:clrScheme name="black on black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worship font us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ck on black">
    <a:dk1>
      <a:srgbClr val="000000"/>
    </a:dk1>
    <a:lt1>
      <a:srgbClr val="000000"/>
    </a:lt1>
    <a:dk2>
      <a:srgbClr val="000000"/>
    </a:dk2>
    <a:lt2>
      <a:srgbClr val="000000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black on black">
    <a:dk1>
      <a:srgbClr val="000000"/>
    </a:dk1>
    <a:lt1>
      <a:srgbClr val="000000"/>
    </a:lt1>
    <a:dk2>
      <a:srgbClr val="000000"/>
    </a:dk2>
    <a:lt2>
      <a:srgbClr val="000000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black on black">
    <a:dk1>
      <a:srgbClr val="000000"/>
    </a:dk1>
    <a:lt1>
      <a:srgbClr val="000000"/>
    </a:lt1>
    <a:dk2>
      <a:srgbClr val="000000"/>
    </a:dk2>
    <a:lt2>
      <a:srgbClr val="000000"/>
    </a:lt2>
    <a:accent1>
      <a:srgbClr val="000000"/>
    </a:accent1>
    <a:accent2>
      <a:srgbClr val="000000"/>
    </a:accent2>
    <a:accent3>
      <a:srgbClr val="000000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1604</Words>
  <Application>Microsoft Office PowerPoint</Application>
  <PresentationFormat>On-screen Show (16:9)</PresentationFormat>
  <Paragraphs>364</Paragraphs>
  <Slides>77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77</vt:i4>
      </vt:variant>
    </vt:vector>
  </HeadingPairs>
  <TitlesOfParts>
    <vt:vector size="83" baseType="lpstr">
      <vt:lpstr>Office Theme</vt:lpstr>
      <vt:lpstr>widescreen worship theme</vt:lpstr>
      <vt:lpstr>Default Design</vt:lpstr>
      <vt:lpstr>1_Custom Design</vt:lpstr>
      <vt:lpstr>worship slides 7-3-11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SWEETLY BROKEN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Amazing Grace (my chains are gone)</vt:lpstr>
      <vt:lpstr>Slide 53</vt:lpstr>
      <vt:lpstr>Slide 54</vt:lpstr>
      <vt:lpstr>Slide 55</vt:lpstr>
      <vt:lpstr>Slide 56</vt:lpstr>
      <vt:lpstr>Slide 57</vt:lpstr>
      <vt:lpstr>YOU ARE MY KING</vt:lpstr>
      <vt:lpstr>Slide 59</vt:lpstr>
      <vt:lpstr>Slide 60</vt:lpstr>
      <vt:lpstr>Slide 61</vt:lpstr>
      <vt:lpstr>Slide 62</vt:lpstr>
      <vt:lpstr>Slide 63</vt:lpstr>
      <vt:lpstr>Slide 64</vt:lpstr>
      <vt:lpstr>HERE I AM TO WORSHIP</vt:lpstr>
      <vt:lpstr>Slide 66</vt:lpstr>
      <vt:lpstr>Slide 67</vt:lpstr>
      <vt:lpstr>Slide 68</vt:lpstr>
      <vt:lpstr>Slide 69</vt:lpstr>
      <vt:lpstr>Slide 70</vt:lpstr>
      <vt:lpstr>Revelation Song</vt:lpstr>
      <vt:lpstr>Slide 72</vt:lpstr>
      <vt:lpstr>Slide 73</vt:lpstr>
      <vt:lpstr>Slide 74</vt:lpstr>
      <vt:lpstr>Slide 75</vt:lpstr>
      <vt:lpstr>Slide 76</vt:lpstr>
      <vt:lpstr>Slide 77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36</cp:revision>
  <dcterms:created xsi:type="dcterms:W3CDTF">2011-08-19T14:23:13Z</dcterms:created>
  <dcterms:modified xsi:type="dcterms:W3CDTF">2011-08-23T23:10:52Z</dcterms:modified>
</cp:coreProperties>
</file>