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76" r:id="rId5"/>
    <p:sldMasterId id="2147483678" r:id="rId6"/>
  </p:sldMasterIdLst>
  <p:notesMasterIdLst>
    <p:notesMasterId r:id="rId81"/>
  </p:notesMasterIdLst>
  <p:handoutMasterIdLst>
    <p:handoutMasterId r:id="rId82"/>
  </p:handoutMasterIdLst>
  <p:sldIdLst>
    <p:sldId id="257" r:id="rId7"/>
    <p:sldId id="282" r:id="rId8"/>
    <p:sldId id="283" r:id="rId9"/>
    <p:sldId id="284" r:id="rId10"/>
    <p:sldId id="285" r:id="rId11"/>
    <p:sldId id="286" r:id="rId12"/>
    <p:sldId id="345" r:id="rId13"/>
    <p:sldId id="346" r:id="rId14"/>
    <p:sldId id="348" r:id="rId15"/>
    <p:sldId id="349" r:id="rId16"/>
    <p:sldId id="287" r:id="rId17"/>
    <p:sldId id="294" r:id="rId18"/>
    <p:sldId id="295" r:id="rId19"/>
    <p:sldId id="296" r:id="rId20"/>
    <p:sldId id="297" r:id="rId21"/>
    <p:sldId id="266" r:id="rId22"/>
    <p:sldId id="256" r:id="rId23"/>
    <p:sldId id="260" r:id="rId24"/>
    <p:sldId id="264" r:id="rId25"/>
    <p:sldId id="262" r:id="rId26"/>
    <p:sldId id="269" r:id="rId27"/>
    <p:sldId id="263" r:id="rId28"/>
    <p:sldId id="265" r:id="rId29"/>
    <p:sldId id="273" r:id="rId30"/>
    <p:sldId id="278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274" r:id="rId39"/>
    <p:sldId id="275" r:id="rId40"/>
    <p:sldId id="277" r:id="rId41"/>
    <p:sldId id="261" r:id="rId42"/>
    <p:sldId id="276" r:id="rId43"/>
    <p:sldId id="281" r:id="rId44"/>
    <p:sldId id="330" r:id="rId45"/>
    <p:sldId id="331" r:id="rId46"/>
    <p:sldId id="329" r:id="rId47"/>
    <p:sldId id="271" r:id="rId48"/>
    <p:sldId id="332" r:id="rId49"/>
    <p:sldId id="341" r:id="rId50"/>
    <p:sldId id="342" r:id="rId51"/>
    <p:sldId id="343" r:id="rId52"/>
    <p:sldId id="344" r:id="rId53"/>
    <p:sldId id="340" r:id="rId54"/>
    <p:sldId id="272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47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2108"/>
    </p:cViewPr>
  </p:sorterViewPr>
  <p:notesViewPr>
    <p:cSldViewPr>
      <p:cViewPr varScale="1">
        <p:scale>
          <a:sx n="51" d="100"/>
          <a:sy n="51" d="100"/>
        </p:scale>
        <p:origin x="-268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FBF1-F0FC-4315-88EB-CF2145743023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C5824-984C-45FD-A182-FC557FD3E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28EE0E-6882-43E1-A6C8-FBF54F542999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314530-0714-4EA2-9281-6F31314C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14530-0714-4EA2-9281-6F31314C0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buNone/>
              <a:defRPr>
                <a:solidFill>
                  <a:schemeClr val="tx1"/>
                </a:solidFill>
                <a:effectLst/>
              </a:defRPr>
            </a:lvl1pPr>
            <a:lvl2pPr algn="ctr">
              <a:buNone/>
              <a:defRPr>
                <a:solidFill>
                  <a:schemeClr val="tx1"/>
                </a:solidFill>
                <a:effectLst/>
              </a:defRPr>
            </a:lvl2pPr>
            <a:lvl3pPr algn="ctr">
              <a:buNone/>
              <a:defRPr>
                <a:solidFill>
                  <a:schemeClr val="tx1"/>
                </a:solidFill>
                <a:effectLst/>
              </a:defRPr>
            </a:lvl3pPr>
            <a:lvl4pPr algn="ctr">
              <a:buNone/>
              <a:defRPr>
                <a:solidFill>
                  <a:schemeClr val="tx1"/>
                </a:solidFill>
                <a:effectLst/>
              </a:defRPr>
            </a:lvl4pPr>
            <a:lvl5pPr algn="ctr">
              <a:buNone/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514A-3A2E-409E-86D3-C5132E720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3A29-64AF-4579-901A-28A5A610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 algn="ctr">
              <a:buNone/>
              <a:defRPr b="0"/>
            </a:lvl1pPr>
            <a:lvl2pPr algn="ctr">
              <a:buNone/>
              <a:defRPr b="0"/>
            </a:lvl2pPr>
            <a:lvl3pPr algn="ctr">
              <a:buNone/>
              <a:defRPr b="0"/>
            </a:lvl3pPr>
            <a:lvl4pPr algn="ctr">
              <a:buNone/>
              <a:defRPr b="0"/>
            </a:lvl4pPr>
            <a:lvl5pPr algn="ctr">
              <a:buNone/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C4D2-1EBF-45BD-B39A-C046A029D8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A174-75C8-48F7-987C-7FC6ADC946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514A-3A2E-409E-86D3-C5132E720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3A29-64AF-4579-901A-28A5A610C2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2678-ED5E-4CAC-BDBA-94B40E84548F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2A91-EDD1-4BEC-91B5-6EE662C8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mall groups_wide_t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9144000" cy="5143500"/>
          </a:xfrm>
        </p:spPr>
      </p:pic>
      <p:sp>
        <p:nvSpPr>
          <p:cNvPr id="7" name="Rectangle 6"/>
          <p:cNvSpPr/>
          <p:nvPr/>
        </p:nvSpPr>
        <p:spPr>
          <a:xfrm rot="282667">
            <a:off x="2743200" y="3475428"/>
            <a:ext cx="533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1" dirty="0">
                <a:ln w="12700">
                  <a:noFill/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and writing Mutlu" pitchFamily="2" charset="0"/>
              </a:rPr>
              <a:t>we’re glad you’re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02534"/>
            <a:ext cx="12426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W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1657350"/>
            <a:ext cx="88838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5999" y="1702534"/>
            <a:ext cx="79060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noFill/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9315" y="1854934"/>
            <a:ext cx="83548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1778734"/>
            <a:ext cx="92044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1778734"/>
            <a:ext cx="116730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noFill/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400" y="1733550"/>
            <a:ext cx="88838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abjai" pitchFamily="2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123950"/>
            <a:ext cx="6400800" cy="13144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People from every nation and tongue</a:t>
            </a:r>
          </a:p>
          <a:p>
            <a:r>
              <a:rPr lang="en-US" dirty="0">
                <a:solidFill>
                  <a:schemeClr val="tx1"/>
                </a:solidFill>
              </a:rPr>
              <a:t>From generation to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worship You hallelujah </a:t>
            </a:r>
            <a:r>
              <a:rPr lang="en-US" dirty="0" err="1"/>
              <a:t>hallelujah</a:t>
            </a:r>
            <a:endParaRPr lang="en-US" dirty="0"/>
          </a:p>
          <a:p>
            <a:r>
              <a:rPr lang="en-US" dirty="0"/>
              <a:t>We worship You for who You are</a:t>
            </a:r>
          </a:p>
          <a:p>
            <a:r>
              <a:rPr lang="en-US" dirty="0"/>
              <a:t>We worship You hallelujah </a:t>
            </a:r>
            <a:r>
              <a:rPr lang="en-US" dirty="0" err="1"/>
              <a:t>hallelujah</a:t>
            </a:r>
            <a:endParaRPr lang="en-US" dirty="0"/>
          </a:p>
          <a:p>
            <a:r>
              <a:rPr lang="en-US" dirty="0"/>
              <a:t>We worship You for who You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You are good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81200" y="4171950"/>
            <a:ext cx="552247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971550"/>
          </a:xfrm>
          <a:noFill/>
          <a:ln/>
          <a:effectLst/>
        </p:spPr>
        <p:txBody>
          <a:bodyPr lIns="90488" tIns="44450" rIns="90488" bIns="44450"/>
          <a:lstStyle/>
          <a:p>
            <a:r>
              <a:rPr lang="en-US" dirty="0"/>
              <a:t>PRAISE ADONAI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8839200" cy="3257550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Who is like Him</a:t>
            </a:r>
          </a:p>
          <a:p>
            <a:pPr>
              <a:lnSpc>
                <a:spcPct val="90000"/>
              </a:lnSpc>
            </a:pPr>
            <a:r>
              <a:rPr lang="en-US" dirty="0"/>
              <a:t>The Lion and the Lamb</a:t>
            </a:r>
          </a:p>
          <a:p>
            <a:pPr>
              <a:lnSpc>
                <a:spcPct val="90000"/>
              </a:lnSpc>
            </a:pPr>
            <a:r>
              <a:rPr lang="en-US" dirty="0"/>
              <a:t>Seated on the throne</a:t>
            </a:r>
          </a:p>
          <a:p>
            <a:pPr>
              <a:lnSpc>
                <a:spcPct val="90000"/>
              </a:lnSpc>
            </a:pPr>
            <a:r>
              <a:rPr lang="en-US" dirty="0"/>
              <a:t>Mountains bow down</a:t>
            </a:r>
          </a:p>
          <a:p>
            <a:pPr>
              <a:lnSpc>
                <a:spcPct val="90000"/>
              </a:lnSpc>
            </a:pPr>
            <a:r>
              <a:rPr lang="en-US" dirty="0"/>
              <a:t>Every ocean roars</a:t>
            </a:r>
          </a:p>
          <a:p>
            <a:pPr>
              <a:lnSpc>
                <a:spcPct val="90000"/>
              </a:lnSpc>
            </a:pPr>
            <a:r>
              <a:rPr lang="en-US" dirty="0"/>
              <a:t>To the Lord of hosts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839200" cy="3257550"/>
          </a:xfrm>
          <a:effectLst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Praise Adonai</a:t>
            </a:r>
          </a:p>
          <a:p>
            <a:pPr>
              <a:lnSpc>
                <a:spcPct val="90000"/>
              </a:lnSpc>
            </a:pPr>
            <a:r>
              <a:rPr lang="en-US" dirty="0"/>
              <a:t>From the rising of the sun</a:t>
            </a:r>
          </a:p>
          <a:p>
            <a:pPr>
              <a:lnSpc>
                <a:spcPct val="90000"/>
              </a:lnSpc>
            </a:pPr>
            <a:r>
              <a:rPr lang="en-US" dirty="0"/>
              <a:t>‘Til the end of every day</a:t>
            </a:r>
          </a:p>
          <a:p>
            <a:pPr>
              <a:lnSpc>
                <a:spcPct val="90000"/>
              </a:lnSpc>
            </a:pPr>
            <a:r>
              <a:rPr lang="en-US" dirty="0"/>
              <a:t>Praise Adonai</a:t>
            </a:r>
          </a:p>
          <a:p>
            <a:pPr>
              <a:lnSpc>
                <a:spcPct val="90000"/>
              </a:lnSpc>
            </a:pPr>
            <a:r>
              <a:rPr lang="en-US" dirty="0"/>
              <a:t>All the nations of the earth</a:t>
            </a:r>
          </a:p>
          <a:p>
            <a:pPr>
              <a:lnSpc>
                <a:spcPct val="90000"/>
              </a:lnSpc>
            </a:pPr>
            <a:r>
              <a:rPr lang="en-US" dirty="0"/>
              <a:t>All the angels and the saints</a:t>
            </a:r>
          </a:p>
          <a:p>
            <a:pPr>
              <a:lnSpc>
                <a:spcPct val="90000"/>
              </a:lnSpc>
            </a:pPr>
            <a:r>
              <a:rPr lang="en-US" dirty="0"/>
              <a:t>Sing praise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800100"/>
            <a:ext cx="8839200" cy="3257550"/>
          </a:xfrm>
          <a:effectLst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Who is like Him</a:t>
            </a:r>
          </a:p>
          <a:p>
            <a:pPr>
              <a:lnSpc>
                <a:spcPct val="90000"/>
              </a:lnSpc>
            </a:pPr>
            <a:r>
              <a:rPr lang="en-US" dirty="0"/>
              <a:t>The Lion and the Lamb</a:t>
            </a:r>
          </a:p>
          <a:p>
            <a:pPr>
              <a:lnSpc>
                <a:spcPct val="90000"/>
              </a:lnSpc>
            </a:pPr>
            <a:r>
              <a:rPr lang="en-US" dirty="0"/>
              <a:t>Seated on the throne</a:t>
            </a:r>
          </a:p>
          <a:p>
            <a:pPr>
              <a:lnSpc>
                <a:spcPct val="90000"/>
              </a:lnSpc>
            </a:pPr>
            <a:r>
              <a:rPr lang="en-US" dirty="0"/>
              <a:t>Mountains bow down</a:t>
            </a:r>
          </a:p>
          <a:p>
            <a:pPr>
              <a:lnSpc>
                <a:spcPct val="90000"/>
              </a:lnSpc>
            </a:pPr>
            <a:r>
              <a:rPr lang="en-US" dirty="0"/>
              <a:t>Every ocean roars</a:t>
            </a:r>
          </a:p>
          <a:p>
            <a:pPr>
              <a:lnSpc>
                <a:spcPct val="90000"/>
              </a:lnSpc>
            </a:pPr>
            <a:r>
              <a:rPr lang="en-US" dirty="0"/>
              <a:t>To the Lord of hosts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42900"/>
            <a:ext cx="8839200" cy="4800600"/>
          </a:xfrm>
          <a:effectLst/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Praise Adonai</a:t>
            </a:r>
          </a:p>
          <a:p>
            <a:r>
              <a:rPr lang="en-US" dirty="0"/>
              <a:t>From the rising of the sun</a:t>
            </a:r>
          </a:p>
          <a:p>
            <a:r>
              <a:rPr lang="en-US" dirty="0"/>
              <a:t>‘Til the end of every day</a:t>
            </a:r>
          </a:p>
          <a:p>
            <a:r>
              <a:rPr lang="en-US" dirty="0"/>
              <a:t>Praise Adonai</a:t>
            </a:r>
          </a:p>
          <a:p>
            <a:r>
              <a:rPr lang="en-US" dirty="0"/>
              <a:t>All the nations of the earth</a:t>
            </a:r>
          </a:p>
          <a:p>
            <a:r>
              <a:rPr lang="en-US" dirty="0"/>
              <a:t>All the angels and the saints</a:t>
            </a:r>
          </a:p>
          <a:p>
            <a:r>
              <a:rPr lang="en-US" dirty="0"/>
              <a:t>Sing praise</a:t>
            </a:r>
          </a:p>
          <a:p>
            <a:r>
              <a:rPr lang="en-US" dirty="0"/>
              <a:t>(repeat)</a:t>
            </a:r>
          </a:p>
          <a:p>
            <a:r>
              <a:rPr lang="en-US" sz="1700" dirty="0"/>
              <a:t>TEMPLE BIBLE CHURCH Used by Permission CCLI#78316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ukraine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UKRAINE-tr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ptism sunday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294126">
            <a:off x="3733800" y="2337531"/>
            <a:ext cx="3352800" cy="1102519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  <a:latin typeface="Blatant" pitchFamily="2" charset="0"/>
              </a:rPr>
              <a:t>Meeting</a:t>
            </a:r>
            <a:endParaRPr lang="en-US" dirty="0">
              <a:solidFill>
                <a:srgbClr val="0066CC"/>
              </a:solidFill>
              <a:latin typeface="Blatant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4136231"/>
            <a:ext cx="70866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THIS THURSDAY 7pm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ah_title 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vival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388" y="1352550"/>
            <a:ext cx="8526694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ina" pitchFamily="2" charset="0"/>
              </a:rPr>
              <a:t>Focused  on Praise</a:t>
            </a:r>
            <a:endParaRPr lang="en-US" sz="8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i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Are Good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00151"/>
            <a:ext cx="8991600" cy="3394472"/>
          </a:xfrm>
        </p:spPr>
        <p:txBody>
          <a:bodyPr/>
          <a:lstStyle/>
          <a:p>
            <a:r>
              <a:rPr lang="en-US" dirty="0"/>
              <a:t>Lord You are good</a:t>
            </a:r>
          </a:p>
          <a:p>
            <a:r>
              <a:rPr lang="en-US" dirty="0"/>
              <a:t>And Your mercy endureth forever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mb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vival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388" y="1352550"/>
            <a:ext cx="8526694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ina" pitchFamily="2" charset="0"/>
              </a:rPr>
              <a:t>Focused  on Praise</a:t>
            </a:r>
            <a:endParaRPr lang="en-US" sz="8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i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just read the Bible, attend church, and avoid “big” sins- is this passionate, whole hearted love for God?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-Francis Fenelon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val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10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FAITHFUL God is to be PRAISED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CALL to praise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give thanks to the LORD because of his righteousness;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I will sing the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praises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name of the LORD Most High. 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7:17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I will sing the LORD’s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,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   for he has been good to me.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13:6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I called to the LORD, who is worthy of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, and I have been saved from my enemies.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18:3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Therefore I will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you, LORD, among the nations;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   I will sing the praises of your name.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18:49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Sing joyfully to the LORD, you righteous;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   it is fitting for the upright to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him. 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33:1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Enter his gates with thanksgiving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   and his courts with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;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   give thanks to him and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his name.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100:4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from every nation and tongue</a:t>
            </a:r>
          </a:p>
          <a:p>
            <a:r>
              <a:rPr lang="en-US"/>
              <a:t>From generation to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From the rising of the sun to the place where it sets, the name of the LORD is to be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praised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113:3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Lift up your hands in the sanctuary 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   and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the LORD.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134:2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the LORD. How good it is to sing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praises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to our God, how pleasant and fitting to 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praise</a:t>
            </a: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him!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-Psalm 147:1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val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10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FAITHFUL God is to be PRAISED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CALL to praise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enough to have a song on your lips. You must have a song in your heart.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-Fanny Crosby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8017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heart of worship</a:t>
            </a:r>
            <a:b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is worship from the heart.</a:t>
            </a: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endParaRPr lang="en-US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d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-33040"/>
            <a:ext cx="7772400" cy="5176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val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10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FAITHFUL God is to be PRAISED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CALL to praise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790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CAUSE to praise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val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10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SENSELESS man is to be PITTIED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FOLLY of man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otintex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66750"/>
            <a:ext cx="573505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worship You hallelujah </a:t>
            </a:r>
            <a:r>
              <a:rPr lang="en-US" dirty="0" err="1"/>
              <a:t>hallelujah</a:t>
            </a:r>
            <a:endParaRPr lang="en-US" dirty="0"/>
          </a:p>
          <a:p>
            <a:r>
              <a:rPr lang="en-US" dirty="0"/>
              <a:t>We worship You for who You are</a:t>
            </a:r>
          </a:p>
          <a:p>
            <a:r>
              <a:rPr lang="en-US" dirty="0"/>
              <a:t>We worship You hallelujah </a:t>
            </a:r>
            <a:r>
              <a:rPr lang="en-US" dirty="0" err="1"/>
              <a:t>hallelujah</a:t>
            </a:r>
            <a:endParaRPr lang="en-US" dirty="0"/>
          </a:p>
          <a:p>
            <a:r>
              <a:rPr lang="en-US" dirty="0"/>
              <a:t>We worship You for who You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You are good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val_wide_c_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opcaron-deer-feeder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90550"/>
            <a:ext cx="538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val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10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SENSELESS man is to be PITTIED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FOLLY of man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790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FAITHFULNESS of God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76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FUTURE of the LOST man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val_wi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0"/>
            <a:ext cx="87630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RIGHTEOUS man will be BLESSED</a:t>
            </a:r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38150"/>
          <a:ext cx="80010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6747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UNRIGHTEOUS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RIGHTEOUS</a:t>
                      </a:r>
                      <a:endParaRPr lang="en-US" sz="3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destroyed…92:7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flourish…92:12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38150"/>
          <a:ext cx="80010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6747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UNRIGHTEOUS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RIGHTEOUS</a:t>
                      </a:r>
                      <a:endParaRPr lang="en-US" sz="3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destroyed…92:7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flourish…92:12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grass…92:7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a palm tree…92:12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38150"/>
          <a:ext cx="80010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6747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UNRIGHTEOUS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RIGHTEOUS</a:t>
                      </a:r>
                      <a:endParaRPr lang="en-US" sz="3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destroyed…92:7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flourish…92:12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grass…92:7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a palm tree…92:12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unrighteous will perish…92:9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cedar of Lebanon…92:12</a:t>
                      </a:r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38150"/>
          <a:ext cx="80010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6747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UNRIGHTEOUS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RIGHTEOUS</a:t>
                      </a:r>
                      <a:endParaRPr lang="en-US" sz="3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destroyed…92:7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flourish…92:12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grass…92:7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a palm tree…92:12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unrighteous will perish…92:9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cedar of Lebanon…92:12</a:t>
                      </a:r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flourishing in the world…92:7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flourishing in the spiritual arena…92:13</a:t>
                      </a:r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38150"/>
          <a:ext cx="8001000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6747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UNRIGHTEOUS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RIGHTEOUS</a:t>
                      </a:r>
                      <a:endParaRPr lang="en-US" sz="3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destroyed…92:7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flourish…92:12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grass…92:7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a palm tree…92:12</a:t>
                      </a:r>
                      <a:endParaRPr lang="en-US" sz="2000" dirty="0"/>
                    </a:p>
                  </a:txBody>
                  <a:tcPr/>
                </a:tc>
              </a:tr>
              <a:tr h="746321"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unrighteous will perish…92:9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cedar of Lebanon…92:12</a:t>
                      </a:r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flourishing in the world…92:7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flourishing in the spiritual arena…92:13</a:t>
                      </a:r>
                      <a:endParaRPr lang="en-US" sz="2000" dirty="0"/>
                    </a:p>
                  </a:txBody>
                  <a:tcPr/>
                </a:tc>
              </a:tr>
              <a:tr h="752969">
                <a:tc>
                  <a:txBody>
                    <a:bodyPr/>
                    <a:lstStyle/>
                    <a:p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short-lived, destroyed/will perish …92:7,9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fruitful even into old age…92:14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34323414402109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801"/>
            <a:ext cx="9144000" cy="5197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vival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2169" y="866567"/>
            <a:ext cx="294183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ina" pitchFamily="2" charset="0"/>
              </a:rPr>
              <a:t>Praise</a:t>
            </a:r>
            <a:endParaRPr lang="en-US" sz="8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ina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7150" y="1018967"/>
            <a:ext cx="1600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make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1962150"/>
            <a:ext cx="739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CONTINUAL part of your life!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00151"/>
            <a:ext cx="8991600" cy="3394472"/>
          </a:xfrm>
        </p:spPr>
        <p:txBody>
          <a:bodyPr/>
          <a:lstStyle/>
          <a:p>
            <a:r>
              <a:rPr lang="en-US" dirty="0"/>
              <a:t>Lord You are good</a:t>
            </a:r>
          </a:p>
          <a:p>
            <a:r>
              <a:rPr lang="en-US" dirty="0"/>
              <a:t>And Your mercy endureth forever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Water You turned into wine</a:t>
            </a:r>
          </a:p>
          <a:p>
            <a:r>
              <a:rPr lang="en-US" dirty="0" smtClean="0"/>
              <a:t>Opened the eyes of the blind</a:t>
            </a:r>
          </a:p>
          <a:p>
            <a:r>
              <a:rPr lang="en-US" dirty="0" smtClean="0"/>
              <a:t>There’s no one like You, none like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r>
              <a:rPr lang="en-US" dirty="0" smtClean="0"/>
              <a:t>Into the darkness You shine</a:t>
            </a:r>
          </a:p>
          <a:p>
            <a:r>
              <a:rPr lang="en-US" dirty="0" smtClean="0"/>
              <a:t>Out of the ashes we rise</a:t>
            </a:r>
          </a:p>
          <a:p>
            <a:r>
              <a:rPr lang="en-US" dirty="0" smtClean="0"/>
              <a:t>There’s no one like You, none like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Our God is greater</a:t>
            </a:r>
          </a:p>
          <a:p>
            <a:r>
              <a:rPr lang="en-US" dirty="0" smtClean="0"/>
              <a:t>Our God is stronger</a:t>
            </a:r>
          </a:p>
          <a:p>
            <a:r>
              <a:rPr lang="en-US" dirty="0" smtClean="0"/>
              <a:t>God You are higher than any other</a:t>
            </a:r>
          </a:p>
          <a:p>
            <a:r>
              <a:rPr lang="en-US" dirty="0" smtClean="0"/>
              <a:t>Our God is healer, awesome in power</a:t>
            </a:r>
          </a:p>
          <a:p>
            <a:r>
              <a:rPr lang="en-US" dirty="0" smtClean="0"/>
              <a:t>Our God,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r>
              <a:rPr lang="en-US" dirty="0" smtClean="0"/>
              <a:t>Into the darkness You shine</a:t>
            </a:r>
          </a:p>
          <a:p>
            <a:r>
              <a:rPr lang="en-US" dirty="0" smtClean="0"/>
              <a:t>Out of the ashes we rise</a:t>
            </a:r>
          </a:p>
          <a:p>
            <a:r>
              <a:rPr lang="en-US" dirty="0" smtClean="0"/>
              <a:t>There’s no one like You, none like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Our God is greater</a:t>
            </a:r>
          </a:p>
          <a:p>
            <a:r>
              <a:rPr lang="en-US" dirty="0" smtClean="0"/>
              <a:t>Our God is stronger</a:t>
            </a:r>
          </a:p>
          <a:p>
            <a:r>
              <a:rPr lang="en-US" dirty="0" smtClean="0"/>
              <a:t>God You are higher than any other</a:t>
            </a:r>
          </a:p>
          <a:p>
            <a:r>
              <a:rPr lang="en-US" dirty="0" smtClean="0"/>
              <a:t>Our God is healer, awesome in power</a:t>
            </a:r>
          </a:p>
          <a:p>
            <a:r>
              <a:rPr lang="en-US" dirty="0" smtClean="0"/>
              <a:t>Our God,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if our God is for us </a:t>
            </a:r>
          </a:p>
          <a:p>
            <a:r>
              <a:rPr lang="en-US" dirty="0" smtClean="0"/>
              <a:t>then who could ever stop us </a:t>
            </a:r>
          </a:p>
          <a:p>
            <a:r>
              <a:rPr lang="en-US" dirty="0" smtClean="0"/>
              <a:t>and if our God is with us </a:t>
            </a:r>
          </a:p>
          <a:p>
            <a:r>
              <a:rPr lang="en-US" dirty="0" smtClean="0"/>
              <a:t>then what could stand against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Our God is greater</a:t>
            </a:r>
          </a:p>
          <a:p>
            <a:r>
              <a:rPr lang="en-US" dirty="0" smtClean="0"/>
              <a:t>Our God is stronger</a:t>
            </a:r>
          </a:p>
          <a:p>
            <a:r>
              <a:rPr lang="en-US" dirty="0" smtClean="0"/>
              <a:t>God You are higher than any other</a:t>
            </a:r>
          </a:p>
          <a:p>
            <a:r>
              <a:rPr lang="en-US" dirty="0" smtClean="0"/>
              <a:t>Our God is healer, awesome in power</a:t>
            </a:r>
          </a:p>
          <a:p>
            <a:r>
              <a:rPr lang="en-US" dirty="0" smtClean="0"/>
              <a:t>Our God,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if our God is for us </a:t>
            </a:r>
          </a:p>
          <a:p>
            <a:r>
              <a:rPr lang="en-US" dirty="0" smtClean="0"/>
              <a:t>then who could ever stop us </a:t>
            </a:r>
          </a:p>
          <a:p>
            <a:r>
              <a:rPr lang="en-US" dirty="0" smtClean="0"/>
              <a:t>and if our God is with us </a:t>
            </a:r>
          </a:p>
          <a:p>
            <a:r>
              <a:rPr lang="en-US" dirty="0" smtClean="0"/>
              <a:t>then what could stand against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Our God is greater</a:t>
            </a:r>
          </a:p>
          <a:p>
            <a:r>
              <a:rPr lang="en-US" dirty="0" smtClean="0"/>
              <a:t>Our God is stronger</a:t>
            </a:r>
          </a:p>
          <a:p>
            <a:r>
              <a:rPr lang="en-US" dirty="0" smtClean="0"/>
              <a:t>God You are higher than any other</a:t>
            </a:r>
          </a:p>
          <a:p>
            <a:r>
              <a:rPr lang="en-US" dirty="0" smtClean="0"/>
              <a:t>Our God is healer, awesome in power</a:t>
            </a:r>
          </a:p>
          <a:p>
            <a:r>
              <a:rPr lang="en-US" dirty="0" smtClean="0"/>
              <a:t>Our God, our God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440055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TEMPLE BIBLE CHURCH Used by Permission CCLI #78316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stood before creation </a:t>
            </a:r>
          </a:p>
          <a:p>
            <a:r>
              <a:rPr lang="en-US"/>
              <a:t>eternity in Your hand</a:t>
            </a:r>
            <a:br>
              <a:rPr lang="en-US"/>
            </a:br>
            <a:r>
              <a:rPr lang="en-US"/>
              <a:t>You spoke the earth into motion, my soul now to stand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from every nation and tongue</a:t>
            </a:r>
          </a:p>
          <a:p>
            <a:r>
              <a:rPr lang="en-US"/>
              <a:t>From generation to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stood before my failure and carried the cross for my shame</a:t>
            </a:r>
            <a:br>
              <a:rPr lang="en-US"/>
            </a:br>
            <a:r>
              <a:rPr lang="en-US"/>
              <a:t>My sin weighed upon Your shoulders, my soul now to stand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So what can I say </a:t>
            </a:r>
          </a:p>
          <a:p>
            <a:r>
              <a:rPr lang="en-US"/>
              <a:t>and what could I do</a:t>
            </a:r>
            <a:br>
              <a:rPr lang="en-US"/>
            </a:br>
            <a:r>
              <a:rPr lang="en-US"/>
              <a:t>But offer this heart O God completely to You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 I'll walk upon salvation, </a:t>
            </a:r>
          </a:p>
          <a:p>
            <a:r>
              <a:rPr lang="en-US"/>
              <a:t>Your Spirit alive in me</a:t>
            </a:r>
            <a:br>
              <a:rPr lang="en-US"/>
            </a:br>
            <a:r>
              <a:rPr lang="en-US"/>
              <a:t>This life to declare Your promise, my soul now to stand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what can I say </a:t>
            </a:r>
          </a:p>
          <a:p>
            <a:r>
              <a:rPr lang="en-US" dirty="0"/>
              <a:t>and what could I do</a:t>
            </a:r>
            <a:br>
              <a:rPr lang="en-US" dirty="0"/>
            </a:br>
            <a:r>
              <a:rPr lang="en-US" dirty="0"/>
              <a:t>But offer this heart O God </a:t>
            </a:r>
            <a:r>
              <a:rPr lang="en-US" dirty="0" smtClean="0"/>
              <a:t>completely </a:t>
            </a:r>
            <a:r>
              <a:rPr lang="en-US" dirty="0"/>
              <a:t>to You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I'll </a:t>
            </a:r>
            <a:r>
              <a:rPr lang="en-US" dirty="0"/>
              <a:t>stand with arms high and heart abandoned</a:t>
            </a:r>
            <a:br>
              <a:rPr lang="en-US" dirty="0"/>
            </a:br>
            <a:r>
              <a:rPr lang="en-US" dirty="0"/>
              <a:t>In awe of the One who gave it all </a:t>
            </a:r>
            <a:br>
              <a:rPr lang="en-US" dirty="0"/>
            </a:br>
            <a:r>
              <a:rPr lang="en-US" dirty="0"/>
              <a:t>I'll stand my soul, Lord, </a:t>
            </a:r>
          </a:p>
          <a:p>
            <a:r>
              <a:rPr lang="en-US" dirty="0"/>
              <a:t>to You </a:t>
            </a:r>
            <a:r>
              <a:rPr lang="en-US" dirty="0" smtClean="0"/>
              <a:t>surrendered</a:t>
            </a:r>
          </a:p>
          <a:p>
            <a:r>
              <a:rPr lang="en-US" dirty="0" smtClean="0"/>
              <a:t>All I am is Yours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I'll </a:t>
            </a:r>
            <a:r>
              <a:rPr lang="en-US" dirty="0"/>
              <a:t>stand with arms high and heart abandoned</a:t>
            </a:r>
            <a:br>
              <a:rPr lang="en-US" dirty="0"/>
            </a:br>
            <a:r>
              <a:rPr lang="en-US" dirty="0"/>
              <a:t>In awe of the One who gave it all </a:t>
            </a:r>
            <a:br>
              <a:rPr lang="en-US" dirty="0"/>
            </a:br>
            <a:r>
              <a:rPr lang="en-US" dirty="0"/>
              <a:t>I'll stand my soul, Lord, </a:t>
            </a:r>
          </a:p>
          <a:p>
            <a:r>
              <a:rPr lang="en-US" dirty="0"/>
              <a:t>to You surrendered</a:t>
            </a:r>
            <a:br>
              <a:rPr lang="en-US" dirty="0"/>
            </a:br>
            <a:r>
              <a:rPr lang="en-US" dirty="0"/>
              <a:t>All I am is Yours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90800" y="4400550"/>
            <a:ext cx="46482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USED BY PERMISSION CCLI#78316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428750"/>
            <a:ext cx="6400800" cy="1314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How great is our God</a:t>
            </a: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Sing with me</a:t>
            </a: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How great is our God</a:t>
            </a: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All will see</a:t>
            </a: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How great, How great is our God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61950"/>
            <a:ext cx="7772400" cy="1102519"/>
          </a:xfrm>
        </p:spPr>
        <p:txBody>
          <a:bodyPr/>
          <a:lstStyle/>
          <a:p>
            <a:pPr eaLnBrk="1" hangingPunct="1"/>
            <a:r>
              <a:rPr lang="en-US" dirty="0" smtClean="0"/>
              <a:t>HOW GREAT IS OUR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splendor of the King</a:t>
            </a:r>
          </a:p>
          <a:p>
            <a:pPr eaLnBrk="1" hangingPunct="1"/>
            <a:r>
              <a:rPr lang="en-US" dirty="0" smtClean="0"/>
              <a:t>Clothed in majesty</a:t>
            </a:r>
          </a:p>
          <a:p>
            <a:pPr eaLnBrk="1" hangingPunct="1"/>
            <a:r>
              <a:rPr lang="en-US" dirty="0" smtClean="0"/>
              <a:t>Let all the earth rejoice</a:t>
            </a:r>
          </a:p>
          <a:p>
            <a:pPr eaLnBrk="1" hangingPunct="1"/>
            <a:r>
              <a:rPr lang="en-US" dirty="0" smtClean="0"/>
              <a:t>All the earth rejoice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wraps Himself in light</a:t>
            </a:r>
          </a:p>
          <a:p>
            <a:pPr eaLnBrk="1" hangingPunct="1"/>
            <a:r>
              <a:rPr lang="en-US" smtClean="0"/>
              <a:t>And darkness tries to hide</a:t>
            </a:r>
          </a:p>
          <a:p>
            <a:pPr eaLnBrk="1" hangingPunct="1"/>
            <a:r>
              <a:rPr lang="en-US" smtClean="0"/>
              <a:t>And trembles at His voice</a:t>
            </a:r>
          </a:p>
          <a:p>
            <a:pPr eaLnBrk="1" hangingPunct="1"/>
            <a:r>
              <a:rPr lang="en-US" smtClean="0"/>
              <a:t>Trembles at His voice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great is our God</a:t>
            </a:r>
          </a:p>
          <a:p>
            <a:pPr eaLnBrk="1" hangingPunct="1"/>
            <a:r>
              <a:rPr lang="en-US" smtClean="0"/>
              <a:t>Sing with me</a:t>
            </a:r>
          </a:p>
          <a:p>
            <a:pPr eaLnBrk="1" hangingPunct="1"/>
            <a:r>
              <a:rPr lang="en-US" smtClean="0"/>
              <a:t>How great is our God</a:t>
            </a:r>
          </a:p>
          <a:p>
            <a:pPr eaLnBrk="1" hangingPunct="1"/>
            <a:r>
              <a:rPr lang="en-US" smtClean="0"/>
              <a:t>All will see</a:t>
            </a:r>
          </a:p>
          <a:p>
            <a:pPr eaLnBrk="1" hangingPunct="1"/>
            <a:r>
              <a:rPr lang="en-US" smtClean="0"/>
              <a:t>How great, How great is our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742950"/>
            <a:ext cx="7696200" cy="34861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worship You hallelujah </a:t>
            </a:r>
            <a:r>
              <a:rPr lang="en-US" dirty="0" err="1">
                <a:solidFill>
                  <a:schemeClr val="tx1"/>
                </a:solidFill>
              </a:rPr>
              <a:t>hallelujah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worship You for who You are</a:t>
            </a:r>
          </a:p>
          <a:p>
            <a:r>
              <a:rPr lang="en-US" dirty="0">
                <a:solidFill>
                  <a:schemeClr val="tx1"/>
                </a:solidFill>
              </a:rPr>
              <a:t>We worship You hallelujah </a:t>
            </a:r>
            <a:r>
              <a:rPr lang="en-US" dirty="0" err="1">
                <a:solidFill>
                  <a:schemeClr val="tx1"/>
                </a:solidFill>
              </a:rPr>
              <a:t>hallelujah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worship You for who You </a:t>
            </a:r>
            <a:r>
              <a:rPr lang="en-US" dirty="0" smtClean="0">
                <a:solidFill>
                  <a:schemeClr val="tx1"/>
                </a:solidFill>
              </a:rPr>
              <a:t>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are good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 to age He stands</a:t>
            </a:r>
          </a:p>
          <a:p>
            <a:pPr eaLnBrk="1" hangingPunct="1"/>
            <a:r>
              <a:rPr lang="en-US" smtClean="0"/>
              <a:t>And time is in His hands</a:t>
            </a:r>
          </a:p>
          <a:p>
            <a:pPr eaLnBrk="1" hangingPunct="1"/>
            <a:r>
              <a:rPr lang="en-US" smtClean="0"/>
              <a:t>Beginning and the end</a:t>
            </a:r>
          </a:p>
          <a:p>
            <a:pPr eaLnBrk="1" hangingPunct="1"/>
            <a:r>
              <a:rPr lang="en-US" smtClean="0"/>
              <a:t>beginning and the end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Godhead, three in One</a:t>
            </a:r>
          </a:p>
          <a:p>
            <a:pPr eaLnBrk="1" hangingPunct="1"/>
            <a:r>
              <a:rPr lang="en-US" smtClean="0"/>
              <a:t>Father, Spirit, Son</a:t>
            </a:r>
          </a:p>
          <a:p>
            <a:pPr eaLnBrk="1" hangingPunct="1"/>
            <a:r>
              <a:rPr lang="en-US" smtClean="0"/>
              <a:t>The Lion and the Lamb</a:t>
            </a:r>
          </a:p>
          <a:p>
            <a:pPr eaLnBrk="1" hangingPunct="1"/>
            <a:r>
              <a:rPr lang="en-US" smtClean="0"/>
              <a:t>The Lion and the Lamb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How great is our God</a:t>
            </a:r>
          </a:p>
          <a:p>
            <a:pPr eaLnBrk="1" hangingPunct="1"/>
            <a:r>
              <a:rPr lang="en-US" smtClean="0"/>
              <a:t>Sing with me</a:t>
            </a:r>
          </a:p>
          <a:p>
            <a:pPr eaLnBrk="1" hangingPunct="1"/>
            <a:r>
              <a:rPr lang="en-US" smtClean="0"/>
              <a:t>How great is our God </a:t>
            </a:r>
          </a:p>
          <a:p>
            <a:pPr eaLnBrk="1" hangingPunct="1"/>
            <a:r>
              <a:rPr lang="en-US" smtClean="0"/>
              <a:t>All will see</a:t>
            </a:r>
          </a:p>
          <a:p>
            <a:pPr eaLnBrk="1" hangingPunct="1"/>
            <a:r>
              <a:rPr lang="en-US" smtClean="0"/>
              <a:t>How great </a:t>
            </a:r>
          </a:p>
          <a:p>
            <a:pPr eaLnBrk="1" hangingPunct="1"/>
            <a:r>
              <a:rPr lang="en-US" smtClean="0"/>
              <a:t>How great is our God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Name above all names</a:t>
            </a:r>
          </a:p>
          <a:p>
            <a:pPr eaLnBrk="1" hangingPunct="1"/>
            <a:r>
              <a:rPr lang="en-US" dirty="0" smtClean="0"/>
              <a:t>Worthy of all praise</a:t>
            </a:r>
          </a:p>
          <a:p>
            <a:pPr eaLnBrk="1" hangingPunct="1"/>
            <a:r>
              <a:rPr lang="en-US" dirty="0" smtClean="0"/>
              <a:t>My heart will sing</a:t>
            </a:r>
          </a:p>
          <a:p>
            <a:pPr eaLnBrk="1" hangingPunct="1"/>
            <a:r>
              <a:rPr lang="en-US" dirty="0" smtClean="0"/>
              <a:t>How great is our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How great is our God</a:t>
            </a:r>
          </a:p>
          <a:p>
            <a:pPr eaLnBrk="1" hangingPunct="1"/>
            <a:r>
              <a:rPr lang="en-US" dirty="0" smtClean="0"/>
              <a:t>Sing with me</a:t>
            </a:r>
          </a:p>
          <a:p>
            <a:pPr eaLnBrk="1" hangingPunct="1"/>
            <a:r>
              <a:rPr lang="en-US" dirty="0" smtClean="0"/>
              <a:t>How great is our God </a:t>
            </a:r>
          </a:p>
          <a:p>
            <a:pPr eaLnBrk="1" hangingPunct="1"/>
            <a:r>
              <a:rPr lang="en-US" dirty="0" smtClean="0"/>
              <a:t>All will see</a:t>
            </a:r>
          </a:p>
          <a:p>
            <a:pPr eaLnBrk="1" hangingPunct="1"/>
            <a:r>
              <a:rPr lang="en-US" dirty="0" smtClean="0"/>
              <a:t>How great </a:t>
            </a:r>
          </a:p>
          <a:p>
            <a:pPr eaLnBrk="1" hangingPunct="1"/>
            <a:r>
              <a:rPr lang="en-US" dirty="0" smtClean="0"/>
              <a:t>How great is our God </a:t>
            </a:r>
          </a:p>
          <a:p>
            <a:pPr eaLnBrk="1" hangingPunct="1"/>
            <a:r>
              <a:rPr lang="en-US" sz="1400" dirty="0" smtClean="0"/>
              <a:t>TEMPLE BIBLE CHURCH Used by Permission CCLI #78316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66750"/>
            <a:ext cx="7391400" cy="356235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You are good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the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the time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are good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52550"/>
            <a:ext cx="6400800" cy="13144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Lord You are good</a:t>
            </a:r>
          </a:p>
          <a:p>
            <a:r>
              <a:rPr lang="en-US" dirty="0">
                <a:solidFill>
                  <a:schemeClr val="tx1"/>
                </a:solidFill>
              </a:rPr>
              <a:t>And Your mercy endureth forever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repeat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1114</Words>
  <Application>Microsoft Office PowerPoint</Application>
  <PresentationFormat>On-screen Show (16:9)</PresentationFormat>
  <Paragraphs>249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Office Theme</vt:lpstr>
      <vt:lpstr>1_Office Theme</vt:lpstr>
      <vt:lpstr>3_Office Theme</vt:lpstr>
      <vt:lpstr>widescreen worship theme</vt:lpstr>
      <vt:lpstr>Default Design</vt:lpstr>
      <vt:lpstr>1_Custom Design</vt:lpstr>
      <vt:lpstr>Slide 1</vt:lpstr>
      <vt:lpstr>You Are Good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PRAISE ADONAI</vt:lpstr>
      <vt:lpstr>Slide 13</vt:lpstr>
      <vt:lpstr>Slide 14</vt:lpstr>
      <vt:lpstr>Slide 15</vt:lpstr>
      <vt:lpstr>ukraine</vt:lpstr>
      <vt:lpstr>Meeting</vt:lpstr>
      <vt:lpstr>Slide 18</vt:lpstr>
      <vt:lpstr>Slide 19</vt:lpstr>
      <vt:lpstr>Slide 20</vt:lpstr>
      <vt:lpstr>Slide 21</vt:lpstr>
      <vt:lpstr>To just read the Bible, attend church, and avoid “big” sins- is this passionate, whole hearted love for God?      -Francis Fenelon</vt:lpstr>
      <vt:lpstr>our FAITHFUL God is to be PRAISED</vt:lpstr>
      <vt:lpstr>I will give thanks to the LORD because of his righteousness;     I will sing the praises of the name of the LORD Most High.       -Psalm 7:17</vt:lpstr>
      <vt:lpstr>I will sing the LORD’s praise,     for he has been good to me.      -Psalm 13:6</vt:lpstr>
      <vt:lpstr>I called to the LORD, who is worthy of praise, and I have been saved from my enemies.      -Psalm 18:3</vt:lpstr>
      <vt:lpstr>Therefore I will praise you, LORD, among the nations;     I will sing the praises of your name.      -Psalm 18:49</vt:lpstr>
      <vt:lpstr>Sing joyfully to the LORD, you righteous;     it is fitting for the upright to praise him.       -Psalm 33:1</vt:lpstr>
      <vt:lpstr>Enter his gates with thanksgiving     and his courts with praise;     give thanks to him and praise his name.      -Psalm 100:4</vt:lpstr>
      <vt:lpstr>From the rising of the sun to the place where it sets, the name of the LORD is to be praised.      -Psalm 113:3</vt:lpstr>
      <vt:lpstr>Lift up your hands in the sanctuary     and praise the LORD.      -Psalm 134:2</vt:lpstr>
      <vt:lpstr>Praise the LORD. How good it is to sing praises to our God, how pleasant and fitting to praise him!      -Psalm 147:1</vt:lpstr>
      <vt:lpstr>our FAITHFUL God is to be PRAISED</vt:lpstr>
      <vt:lpstr>It is not enough to have a song on your lips. You must have a song in your heart.      -Fanny Crosby</vt:lpstr>
      <vt:lpstr>At the heart of worship    is worship from the heart.      </vt:lpstr>
      <vt:lpstr>Slide 36</vt:lpstr>
      <vt:lpstr>our FAITHFUL God is to be PRAISED</vt:lpstr>
      <vt:lpstr>the SENSELESS man is to be PITTIED</vt:lpstr>
      <vt:lpstr>Slide 39</vt:lpstr>
      <vt:lpstr>Slide 40</vt:lpstr>
      <vt:lpstr>the SENSELESS man is to be PITTIED</vt:lpstr>
      <vt:lpstr>the RIGHTEOUS man will be BLESSED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Our God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The Stand</vt:lpstr>
      <vt:lpstr>Slide 60</vt:lpstr>
      <vt:lpstr>Slide 61</vt:lpstr>
      <vt:lpstr>Slide 62</vt:lpstr>
      <vt:lpstr>Slide 63</vt:lpstr>
      <vt:lpstr>Slide 64</vt:lpstr>
      <vt:lpstr>Slide 65</vt:lpstr>
      <vt:lpstr>HOW GREAT IS OUR GOD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</dc:title>
  <dc:creator>sarahw</dc:creator>
  <cp:lastModifiedBy>TBC Media</cp:lastModifiedBy>
  <cp:revision>30</cp:revision>
  <dcterms:created xsi:type="dcterms:W3CDTF">2011-08-05T19:41:04Z</dcterms:created>
  <dcterms:modified xsi:type="dcterms:W3CDTF">2011-08-08T21:22:20Z</dcterms:modified>
</cp:coreProperties>
</file>