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29.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21.xml" ContentType="application/vnd.openxmlformats-officedocument.theme+xml"/>
  <Override PartName="/ppt/slides/slide77.xml" ContentType="application/vnd.openxmlformats-officedocument.presentationml.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Masters/slideMaster27.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Layouts/slideLayout111.xml" ContentType="application/vnd.openxmlformats-officedocument.presentationml.slideLayout+xml"/>
  <Override PartName="/ppt/theme/theme27.xml" ContentType="application/vnd.openxmlformats-officedocument.theme+xml"/>
  <Override PartName="/ppt/slideMasters/slideMaster13.xml" ContentType="application/vnd.openxmlformats-officedocument.presentationml.slideMaster+xml"/>
  <Override PartName="/ppt/theme/theme23.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theme/theme30.xml" ContentType="application/vnd.openxmlformats-officedocument.them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theme/theme28.xml" ContentType="application/vnd.openxmlformats-officedocument.them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21.xml" ContentType="application/vnd.openxmlformats-officedocument.presentationml.slideMaster+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theme/theme20.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theme/theme25.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22.xml" ContentType="application/vnd.openxmlformats-officedocument.theme+xml"/>
  <Override PartName="/ppt/slideLayouts/slideLayout99.xml" ContentType="application/vnd.openxmlformats-officedocument.presentationml.slideLayout+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3" r:id="rId2"/>
    <p:sldMasterId id="2147483675" r:id="rId3"/>
    <p:sldMasterId id="2147483677" r:id="rId4"/>
    <p:sldMasterId id="2147483678" r:id="rId5"/>
    <p:sldMasterId id="2147483680" r:id="rId6"/>
    <p:sldMasterId id="2147483683" r:id="rId7"/>
    <p:sldMasterId id="2147483685" r:id="rId8"/>
    <p:sldMasterId id="2147483689" r:id="rId9"/>
    <p:sldMasterId id="2147483691" r:id="rId10"/>
    <p:sldMasterId id="2147483699" r:id="rId11"/>
    <p:sldMasterId id="2147483711" r:id="rId12"/>
    <p:sldMasterId id="2147483713" r:id="rId13"/>
    <p:sldMasterId id="2147483714" r:id="rId14"/>
    <p:sldMasterId id="2147483729" r:id="rId15"/>
    <p:sldMasterId id="2147483726" r:id="rId16"/>
    <p:sldMasterId id="2147483728" r:id="rId17"/>
    <p:sldMasterId id="2147483741" r:id="rId18"/>
    <p:sldMasterId id="2147483753" r:id="rId19"/>
    <p:sldMasterId id="2147483755" r:id="rId20"/>
    <p:sldMasterId id="2147483757" r:id="rId21"/>
    <p:sldMasterId id="2147483769" r:id="rId22"/>
    <p:sldMasterId id="2147483781" r:id="rId23"/>
    <p:sldMasterId id="2147483793" r:id="rId24"/>
    <p:sldMasterId id="2147483805" r:id="rId25"/>
    <p:sldMasterId id="2147483817" r:id="rId26"/>
    <p:sldMasterId id="2147483829" r:id="rId27"/>
    <p:sldMasterId id="2147483841" r:id="rId28"/>
    <p:sldMasterId id="2147483853" r:id="rId29"/>
  </p:sldMasterIdLst>
  <p:notesMasterIdLst>
    <p:notesMasterId r:id="rId110"/>
  </p:notesMasterIdLst>
  <p:handoutMasterIdLst>
    <p:handoutMasterId r:id="rId111"/>
  </p:handoutMasterIdLst>
  <p:sldIdLst>
    <p:sldId id="360" r:id="rId30"/>
    <p:sldId id="375" r:id="rId31"/>
    <p:sldId id="376" r:id="rId32"/>
    <p:sldId id="377" r:id="rId33"/>
    <p:sldId id="378" r:id="rId34"/>
    <p:sldId id="379" r:id="rId35"/>
    <p:sldId id="446" r:id="rId36"/>
    <p:sldId id="447" r:id="rId37"/>
    <p:sldId id="380" r:id="rId38"/>
    <p:sldId id="381" r:id="rId39"/>
    <p:sldId id="448" r:id="rId40"/>
    <p:sldId id="449" r:id="rId41"/>
    <p:sldId id="383" r:id="rId42"/>
    <p:sldId id="384" r:id="rId43"/>
    <p:sldId id="385" r:id="rId44"/>
    <p:sldId id="386" r:id="rId45"/>
    <p:sldId id="387" r:id="rId46"/>
    <p:sldId id="388" r:id="rId47"/>
    <p:sldId id="389" r:id="rId48"/>
    <p:sldId id="391" r:id="rId49"/>
    <p:sldId id="392" r:id="rId50"/>
    <p:sldId id="393" r:id="rId51"/>
    <p:sldId id="394" r:id="rId52"/>
    <p:sldId id="395" r:id="rId53"/>
    <p:sldId id="396" r:id="rId54"/>
    <p:sldId id="450" r:id="rId55"/>
    <p:sldId id="451" r:id="rId56"/>
    <p:sldId id="397" r:id="rId57"/>
    <p:sldId id="398" r:id="rId58"/>
    <p:sldId id="400" r:id="rId59"/>
    <p:sldId id="401" r:id="rId60"/>
    <p:sldId id="402" r:id="rId61"/>
    <p:sldId id="452" r:id="rId62"/>
    <p:sldId id="403" r:id="rId63"/>
    <p:sldId id="453" r:id="rId64"/>
    <p:sldId id="404" r:id="rId65"/>
    <p:sldId id="405" r:id="rId66"/>
    <p:sldId id="406" r:id="rId67"/>
    <p:sldId id="407" r:id="rId68"/>
    <p:sldId id="408" r:id="rId69"/>
    <p:sldId id="409" r:id="rId70"/>
    <p:sldId id="410" r:id="rId71"/>
    <p:sldId id="411" r:id="rId72"/>
    <p:sldId id="412" r:id="rId73"/>
    <p:sldId id="413" r:id="rId74"/>
    <p:sldId id="414" r:id="rId75"/>
    <p:sldId id="415" r:id="rId76"/>
    <p:sldId id="416" r:id="rId77"/>
    <p:sldId id="417" r:id="rId78"/>
    <p:sldId id="418" r:id="rId79"/>
    <p:sldId id="454" r:id="rId80"/>
    <p:sldId id="419" r:id="rId81"/>
    <p:sldId id="420" r:id="rId82"/>
    <p:sldId id="421" r:id="rId83"/>
    <p:sldId id="422" r:id="rId84"/>
    <p:sldId id="423" r:id="rId85"/>
    <p:sldId id="424" r:id="rId86"/>
    <p:sldId id="425" r:id="rId87"/>
    <p:sldId id="439" r:id="rId88"/>
    <p:sldId id="438" r:id="rId89"/>
    <p:sldId id="433" r:id="rId90"/>
    <p:sldId id="432" r:id="rId91"/>
    <p:sldId id="434" r:id="rId92"/>
    <p:sldId id="362" r:id="rId93"/>
    <p:sldId id="361" r:id="rId94"/>
    <p:sldId id="436" r:id="rId95"/>
    <p:sldId id="442" r:id="rId96"/>
    <p:sldId id="443" r:id="rId97"/>
    <p:sldId id="444" r:id="rId98"/>
    <p:sldId id="445" r:id="rId99"/>
    <p:sldId id="441" r:id="rId100"/>
    <p:sldId id="437" r:id="rId101"/>
    <p:sldId id="435" r:id="rId102"/>
    <p:sldId id="426" r:id="rId103"/>
    <p:sldId id="427" r:id="rId104"/>
    <p:sldId id="428" r:id="rId105"/>
    <p:sldId id="429" r:id="rId106"/>
    <p:sldId id="430" r:id="rId107"/>
    <p:sldId id="431" r:id="rId108"/>
    <p:sldId id="455"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00"/>
    <a:srgbClr val="D69E00"/>
    <a:srgbClr val="007600"/>
    <a:srgbClr val="006600"/>
    <a:srgbClr val="003300"/>
    <a:srgbClr val="004600"/>
    <a:srgbClr val="002600"/>
    <a:srgbClr val="C08E00"/>
    <a:srgbClr val="007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4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303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87" Type="http://schemas.openxmlformats.org/officeDocument/2006/relationships/slide" Target="slides/slide58.xml"/><Relationship Id="rId102" Type="http://schemas.openxmlformats.org/officeDocument/2006/relationships/slide" Target="slides/slide73.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90" Type="http://schemas.openxmlformats.org/officeDocument/2006/relationships/slide" Target="slides/slide61.xml"/><Relationship Id="rId95" Type="http://schemas.openxmlformats.org/officeDocument/2006/relationships/slide" Target="slides/slide6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AE224E-E103-4ACC-9BB3-D106D7A2D355}" type="datetimeFigureOut">
              <a:rPr lang="en-US" smtClean="0"/>
              <a:pPr/>
              <a:t>5/10/2011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ADB208-EF11-41A4-9A31-6D6BA247ADC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FB274-E8D7-4D7C-AD6E-1F18C4473188}" type="datetimeFigureOut">
              <a:rPr lang="en-US" smtClean="0"/>
              <a:pPr/>
              <a:t>5/10/2011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F9342-F7E5-4820-A463-EF483960FF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FF9342-F7E5-4820-A463-EF483960FF4E}" type="slidenum">
              <a:rPr lang="en-US" smtClean="0"/>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A7EF51-8476-4B86-BD7E-55DF8EE61F9F}"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A7EF51-8476-4B86-BD7E-55DF8EE61F9F}"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7EF51-8476-4B86-BD7E-55DF8EE61F9F}"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7EF51-8476-4B86-BD7E-55DF8EE61F9F}"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7EF51-8476-4B86-BD7E-55DF8EE61F9F}"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7EF51-8476-4B86-BD7E-55DF8EE61F9F}"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A7EF51-8476-4B86-BD7E-55DF8EE61F9F}"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A7EF51-8476-4B86-BD7E-55DF8EE61F9F}"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7EF51-8476-4B86-BD7E-55DF8EE61F9F}"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7EF51-8476-4B86-BD7E-55DF8EE61F9F}"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7EF51-8476-4B86-BD7E-55DF8EE61F9F}"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7EF51-8476-4B86-BD7E-55DF8EE61F9F}"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1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2.xml"/><Relationship Id="rId1" Type="http://schemas.openxmlformats.org/officeDocument/2006/relationships/slideLayout" Target="../slideLayouts/slideLayout25.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1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1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48.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9.xml"/><Relationship Id="rId1"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21.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22.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23.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24.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25.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26.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27.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28.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29.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userDrawn="1"/>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C763D4E-46E6-4D56-900C-C32C81492C13}"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15486" name="Picture 126" descr="last supper_cb"/>
          <p:cNvPicPr>
            <a:picLocks noChangeAspect="1" noChangeArrowheads="1"/>
          </p:cNvPicPr>
          <p:nvPr userDrawn="1"/>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EAA7C16-C5E1-4D8D-B484-6E869347BA4E}"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0"/>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1"/>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EAA7C16-C5E1-4D8D-B484-6E869347BA4E}"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2A7EF51-8476-4B86-BD7E-55DF8EE61F9F}" type="datetimeFigureOut">
              <a:rPr lang="en-US" smtClean="0"/>
              <a:pPr/>
              <a:t>5/10/2011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E65D321-4ED4-4BCA-A894-20AE396550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0"/>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1"/>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EAA7C16-C5E1-4D8D-B484-6E869347BA4E}"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0"/>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54"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pPr/>
              <a:t>5/10/2011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1"/>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67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5/10/2011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EA4ECFB-A1B4-47B1-A7BE-2C968F6FEB31}"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4339" name="Picture 243" descr="last supper_c_nt"/>
          <p:cNvPicPr>
            <a:picLocks noChangeAspect="1" noChangeArrowheads="1"/>
          </p:cNvPicPr>
          <p:nvPr userDrawn="1"/>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7.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8.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9.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BC Media\Desktop\welcome spring_wide_t.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Pour </a:t>
            </a:r>
            <a:r>
              <a:rPr lang="en-US" sz="3400" dirty="0">
                <a:solidFill>
                  <a:schemeClr val="bg1"/>
                </a:solidFill>
                <a:sym typeface="Arial" charset="0"/>
              </a:rPr>
              <a:t>out Your love from heaven</a:t>
            </a:r>
            <a:br>
              <a:rPr lang="en-US" sz="3400" dirty="0">
                <a:solidFill>
                  <a:schemeClr val="bg1"/>
                </a:solidFill>
                <a:sym typeface="Arial" charset="0"/>
              </a:rPr>
            </a:br>
            <a:r>
              <a:rPr lang="en-US" sz="3400" dirty="0">
                <a:solidFill>
                  <a:schemeClr val="bg1"/>
                </a:solidFill>
                <a:sym typeface="Arial" charset="0"/>
              </a:rPr>
              <a:t>Fill me until I overflow Lord</a:t>
            </a:r>
            <a:br>
              <a:rPr lang="en-US" sz="3400" dirty="0">
                <a:solidFill>
                  <a:schemeClr val="bg1"/>
                </a:solidFill>
                <a:sym typeface="Arial" charset="0"/>
              </a:rPr>
            </a:br>
            <a:r>
              <a:rPr lang="en-US" sz="3400" dirty="0">
                <a:solidFill>
                  <a:schemeClr val="bg1"/>
                </a:solidFill>
                <a:sym typeface="Arial" charset="0"/>
              </a:rPr>
              <a:t>I want more</a:t>
            </a:r>
            <a:br>
              <a:rPr lang="en-US" sz="3400" dirty="0">
                <a:solidFill>
                  <a:schemeClr val="bg1"/>
                </a:solidFill>
                <a:sym typeface="Arial" charset="0"/>
              </a:rPr>
            </a:br>
            <a:r>
              <a:rPr lang="en-US" sz="3400" dirty="0">
                <a:solidFill>
                  <a:schemeClr val="bg1"/>
                </a:solidFill>
                <a:sym typeface="Arial" charset="0"/>
              </a:rPr>
              <a:t>Reach down Your hands from heaven</a:t>
            </a:r>
            <a:br>
              <a:rPr lang="en-US" sz="3400" dirty="0">
                <a:solidFill>
                  <a:schemeClr val="bg1"/>
                </a:solidFill>
                <a:sym typeface="Arial" charset="0"/>
              </a:rPr>
            </a:br>
            <a:r>
              <a:rPr lang="en-US" sz="3400" dirty="0">
                <a:solidFill>
                  <a:schemeClr val="bg1"/>
                </a:solidFill>
                <a:sym typeface="Arial" charset="0"/>
              </a:rPr>
              <a:t>Pull me closer than </a:t>
            </a:r>
            <a:r>
              <a:rPr lang="en-US" sz="3400" dirty="0" smtClean="0">
                <a:solidFill>
                  <a:schemeClr val="bg1"/>
                </a:solidFill>
                <a:sym typeface="Arial" charset="0"/>
              </a:rPr>
              <a:t>ever before</a:t>
            </a:r>
          </a:p>
          <a:p>
            <a:pPr algn="ctr"/>
            <a:r>
              <a:rPr lang="en-US" sz="3400" dirty="0" smtClean="0">
                <a:solidFill>
                  <a:schemeClr val="bg1"/>
                </a:solidFill>
                <a:sym typeface="Arial" charset="0"/>
              </a:rPr>
              <a:t>Lord I want more</a:t>
            </a:r>
            <a:endParaRPr lang="en-US" sz="3400" dirty="0">
              <a:solidFill>
                <a:schemeClr val="bg1"/>
              </a:solidFill>
              <a:sym typeface="Arial"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I'm reaching for You</a:t>
            </a:r>
            <a:br>
              <a:rPr lang="en-US" sz="3400" dirty="0">
                <a:solidFill>
                  <a:schemeClr val="bg1"/>
                </a:solidFill>
                <a:sym typeface="Arial" charset="0"/>
              </a:rPr>
            </a:br>
            <a:r>
              <a:rPr lang="en-US" sz="3400" dirty="0">
                <a:solidFill>
                  <a:schemeClr val="bg1"/>
                </a:solidFill>
                <a:sym typeface="Arial" charset="0"/>
              </a:rPr>
              <a:t>I'm singing to You</a:t>
            </a:r>
            <a:br>
              <a:rPr lang="en-US" sz="3400" dirty="0">
                <a:solidFill>
                  <a:schemeClr val="bg1"/>
                </a:solidFill>
                <a:sym typeface="Arial" charset="0"/>
              </a:rPr>
            </a:br>
            <a:r>
              <a:rPr lang="en-US" sz="3400" dirty="0">
                <a:solidFill>
                  <a:schemeClr val="bg1"/>
                </a:solidFill>
                <a:sym typeface="Arial" charset="0"/>
              </a:rPr>
              <a:t>I'm lifting my hands to praise You</a:t>
            </a:r>
            <a:br>
              <a:rPr lang="en-US" sz="3400" dirty="0">
                <a:solidFill>
                  <a:schemeClr val="bg1"/>
                </a:solidFill>
                <a:sym typeface="Arial" charset="0"/>
              </a:rPr>
            </a:br>
            <a:r>
              <a:rPr lang="en-US" sz="3400" dirty="0">
                <a:solidFill>
                  <a:schemeClr val="bg1"/>
                </a:solidFill>
                <a:sym typeface="Arial" charset="0"/>
              </a:rPr>
              <a:t>I'm lifting my voice to thank You</a:t>
            </a:r>
          </a:p>
        </p:txBody>
      </p:sp>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I'm reaching for You, Jesus I need You</a:t>
            </a:r>
            <a:br>
              <a:rPr lang="en-US" sz="3400" dirty="0">
                <a:solidFill>
                  <a:schemeClr val="bg1"/>
                </a:solidFill>
                <a:sym typeface="Arial" charset="0"/>
              </a:rPr>
            </a:br>
            <a:r>
              <a:rPr lang="en-US" sz="3400" dirty="0">
                <a:solidFill>
                  <a:schemeClr val="bg1"/>
                </a:solidFill>
                <a:sym typeface="Arial" charset="0"/>
              </a:rPr>
              <a:t>I'm giving my heart to know You</a:t>
            </a:r>
            <a:br>
              <a:rPr lang="en-US" sz="3400" dirty="0">
                <a:solidFill>
                  <a:schemeClr val="bg1"/>
                </a:solidFill>
                <a:sym typeface="Arial" charset="0"/>
              </a:rPr>
            </a:br>
            <a:r>
              <a:rPr lang="en-US" sz="3400" dirty="0">
                <a:solidFill>
                  <a:schemeClr val="bg1"/>
                </a:solidFill>
                <a:sym typeface="Arial" charset="0"/>
              </a:rPr>
              <a:t>I'm living my life to serve You</a:t>
            </a:r>
            <a:br>
              <a:rPr lang="en-US" sz="3400" dirty="0">
                <a:solidFill>
                  <a:schemeClr val="bg1"/>
                </a:solidFill>
                <a:sym typeface="Arial" charset="0"/>
              </a:rPr>
            </a:br>
            <a:r>
              <a:rPr lang="en-US" sz="3400" dirty="0">
                <a:solidFill>
                  <a:schemeClr val="bg1"/>
                </a:solidFill>
                <a:sym typeface="Arial" charset="0"/>
              </a:rPr>
              <a:t>I'm reaching for You</a:t>
            </a:r>
          </a:p>
        </p:txBody>
      </p:sp>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
        <p:nvSpPr>
          <p:cNvPr id="7"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Lincoln Brewster</a:t>
            </a:r>
          </a:p>
        </p:txBody>
      </p:sp>
      <p:sp>
        <p:nvSpPr>
          <p:cNvPr id="8"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 </a:t>
            </a:r>
          </a:p>
        </p:txBody>
      </p:sp>
      <p:sp>
        <p:nvSpPr>
          <p:cNvPr id="9"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chemeClr val="bg1"/>
                </a:solidFill>
                <a:sym typeface="Arial" charset="0"/>
              </a:rPr>
              <a:t>No Sweeter Name</a:t>
            </a:r>
          </a:p>
        </p:txBody>
      </p:sp>
      <p:sp>
        <p:nvSpPr>
          <p:cNvPr id="3686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No sweeter name than the name of Jesus</a:t>
            </a:r>
            <a:br>
              <a:rPr lang="en-US" sz="3400" dirty="0">
                <a:solidFill>
                  <a:schemeClr val="bg1"/>
                </a:solidFill>
                <a:sym typeface="Arial" charset="0"/>
              </a:rPr>
            </a:br>
            <a:r>
              <a:rPr lang="en-US" sz="3400" dirty="0">
                <a:solidFill>
                  <a:schemeClr val="bg1"/>
                </a:solidFill>
                <a:sym typeface="Arial" charset="0"/>
              </a:rPr>
              <a:t>No sweeter name have I ever known</a:t>
            </a:r>
            <a:br>
              <a:rPr lang="en-US" sz="3400" dirty="0">
                <a:solidFill>
                  <a:schemeClr val="bg1"/>
                </a:solidFill>
                <a:sym typeface="Arial" charset="0"/>
              </a:rPr>
            </a:br>
            <a:r>
              <a:rPr lang="en-US" sz="3400" dirty="0">
                <a:solidFill>
                  <a:schemeClr val="bg1"/>
                </a:solidFill>
                <a:sym typeface="Arial" charset="0"/>
              </a:rPr>
              <a:t>No sweeter name than the name of Jesus</a:t>
            </a:r>
            <a:br>
              <a:rPr lang="en-US" sz="3400" dirty="0">
                <a:solidFill>
                  <a:schemeClr val="bg1"/>
                </a:solidFill>
                <a:sym typeface="Arial" charset="0"/>
              </a:rPr>
            </a:br>
            <a:r>
              <a:rPr lang="en-US" sz="3400" dirty="0" smtClean="0">
                <a:solidFill>
                  <a:schemeClr val="bg1"/>
                </a:solidFill>
                <a:sym typeface="Arial" charset="0"/>
              </a:rPr>
              <a:t>(repeat)</a:t>
            </a:r>
            <a:endParaRPr lang="en-US" sz="3400" dirty="0">
              <a:solidFill>
                <a:schemeClr val="bg1"/>
              </a:solidFill>
              <a:sym typeface="Arial"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 are the life to my heart</a:t>
            </a:r>
            <a:br>
              <a:rPr lang="en-US" sz="3400" dirty="0">
                <a:solidFill>
                  <a:schemeClr val="bg1"/>
                </a:solidFill>
                <a:sym typeface="Arial" charset="0"/>
              </a:rPr>
            </a:br>
            <a:r>
              <a:rPr lang="en-US" sz="3400" dirty="0">
                <a:solidFill>
                  <a:schemeClr val="bg1"/>
                </a:solidFill>
                <a:sym typeface="Arial" charset="0"/>
              </a:rPr>
              <a:t>And my soul</a:t>
            </a:r>
            <a:br>
              <a:rPr lang="en-US" sz="3400" dirty="0">
                <a:solidFill>
                  <a:schemeClr val="bg1"/>
                </a:solidFill>
                <a:sym typeface="Arial" charset="0"/>
              </a:rPr>
            </a:br>
            <a:r>
              <a:rPr lang="en-US" sz="3400" dirty="0">
                <a:solidFill>
                  <a:schemeClr val="bg1"/>
                </a:solidFill>
                <a:sym typeface="Arial" charset="0"/>
              </a:rPr>
              <a:t>You are the light to the</a:t>
            </a:r>
            <a:br>
              <a:rPr lang="en-US" sz="3400" dirty="0">
                <a:solidFill>
                  <a:schemeClr val="bg1"/>
                </a:solidFill>
                <a:sym typeface="Arial" charset="0"/>
              </a:rPr>
            </a:br>
            <a:r>
              <a:rPr lang="en-US" sz="3400" dirty="0">
                <a:solidFill>
                  <a:schemeClr val="bg1"/>
                </a:solidFill>
                <a:sym typeface="Arial" charset="0"/>
              </a:rPr>
              <a:t>Darkness around me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 are the hope to the hopeless</a:t>
            </a:r>
            <a:br>
              <a:rPr lang="en-US" sz="3400" dirty="0">
                <a:solidFill>
                  <a:schemeClr val="bg1"/>
                </a:solidFill>
                <a:sym typeface="Arial" charset="0"/>
              </a:rPr>
            </a:br>
            <a:r>
              <a:rPr lang="en-US" sz="3400" dirty="0">
                <a:solidFill>
                  <a:schemeClr val="bg1"/>
                </a:solidFill>
                <a:sym typeface="Arial" charset="0"/>
              </a:rPr>
              <a:t>And broken</a:t>
            </a:r>
            <a:br>
              <a:rPr lang="en-US" sz="3400" dirty="0">
                <a:solidFill>
                  <a:schemeClr val="bg1"/>
                </a:solidFill>
                <a:sym typeface="Arial" charset="0"/>
              </a:rPr>
            </a:br>
            <a:r>
              <a:rPr lang="en-US" sz="3400" dirty="0">
                <a:solidFill>
                  <a:schemeClr val="bg1"/>
                </a:solidFill>
                <a:sym typeface="Arial" charset="0"/>
              </a:rPr>
              <a:t>You are the only truth and the way</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No sweeter name than the name of Jesus</a:t>
            </a:r>
            <a:br>
              <a:rPr lang="en-US" sz="3400" dirty="0">
                <a:solidFill>
                  <a:schemeClr val="bg1"/>
                </a:solidFill>
                <a:sym typeface="Arial" charset="0"/>
              </a:rPr>
            </a:br>
            <a:r>
              <a:rPr lang="en-US" sz="3400" dirty="0">
                <a:solidFill>
                  <a:schemeClr val="bg1"/>
                </a:solidFill>
                <a:sym typeface="Arial" charset="0"/>
              </a:rPr>
              <a:t>No sweeter name have I ever known</a:t>
            </a:r>
            <a:br>
              <a:rPr lang="en-US" sz="3400" dirty="0">
                <a:solidFill>
                  <a:schemeClr val="bg1"/>
                </a:solidFill>
                <a:sym typeface="Arial" charset="0"/>
              </a:rPr>
            </a:br>
            <a:r>
              <a:rPr lang="en-US" sz="3400" dirty="0">
                <a:solidFill>
                  <a:schemeClr val="bg1"/>
                </a:solidFill>
                <a:sym typeface="Arial" charset="0"/>
              </a:rPr>
              <a:t>No sweeter name than the name of Jesus</a:t>
            </a:r>
            <a:br>
              <a:rPr lang="en-US" sz="3400" dirty="0">
                <a:solidFill>
                  <a:schemeClr val="bg1"/>
                </a:solidFill>
                <a:sym typeface="Arial" charset="0"/>
              </a:rPr>
            </a:br>
            <a:r>
              <a:rPr lang="en-US" sz="3400" dirty="0" smtClean="0">
                <a:solidFill>
                  <a:schemeClr val="bg1"/>
                </a:solidFill>
                <a:sym typeface="Arial" charset="0"/>
              </a:rPr>
              <a:t>(repeat)</a:t>
            </a:r>
            <a:endParaRPr lang="en-US" sz="3400" dirty="0">
              <a:solidFill>
                <a:schemeClr val="bg1"/>
              </a:solidFill>
              <a:sym typeface="Arial"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 are the life to my heart</a:t>
            </a:r>
            <a:br>
              <a:rPr lang="en-US" sz="3400" dirty="0">
                <a:solidFill>
                  <a:schemeClr val="bg1"/>
                </a:solidFill>
                <a:sym typeface="Arial" charset="0"/>
              </a:rPr>
            </a:br>
            <a:r>
              <a:rPr lang="en-US" sz="3400" dirty="0">
                <a:solidFill>
                  <a:schemeClr val="bg1"/>
                </a:solidFill>
                <a:sym typeface="Arial" charset="0"/>
              </a:rPr>
              <a:t>And my soul</a:t>
            </a:r>
            <a:br>
              <a:rPr lang="en-US" sz="3400" dirty="0">
                <a:solidFill>
                  <a:schemeClr val="bg1"/>
                </a:solidFill>
                <a:sym typeface="Arial" charset="0"/>
              </a:rPr>
            </a:br>
            <a:r>
              <a:rPr lang="en-US" sz="3400" dirty="0">
                <a:solidFill>
                  <a:schemeClr val="bg1"/>
                </a:solidFill>
                <a:sym typeface="Arial" charset="0"/>
              </a:rPr>
              <a:t>You are the light to the</a:t>
            </a:r>
            <a:br>
              <a:rPr lang="en-US" sz="3400" dirty="0">
                <a:solidFill>
                  <a:schemeClr val="bg1"/>
                </a:solidFill>
                <a:sym typeface="Arial" charset="0"/>
              </a:rPr>
            </a:br>
            <a:r>
              <a:rPr lang="en-US" sz="3400" dirty="0">
                <a:solidFill>
                  <a:schemeClr val="bg1"/>
                </a:solidFill>
                <a:sym typeface="Arial" charset="0"/>
              </a:rPr>
              <a:t>Darkness around me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 are the hope to the hopeless</a:t>
            </a:r>
            <a:br>
              <a:rPr lang="en-US" sz="3400" dirty="0">
                <a:solidFill>
                  <a:schemeClr val="bg1"/>
                </a:solidFill>
                <a:sym typeface="Arial" charset="0"/>
              </a:rPr>
            </a:br>
            <a:r>
              <a:rPr lang="en-US" sz="3400" dirty="0">
                <a:solidFill>
                  <a:schemeClr val="bg1"/>
                </a:solidFill>
                <a:sym typeface="Arial" charset="0"/>
              </a:rPr>
              <a:t>And broken</a:t>
            </a:r>
            <a:br>
              <a:rPr lang="en-US" sz="3400" dirty="0">
                <a:solidFill>
                  <a:schemeClr val="bg1"/>
                </a:solidFill>
                <a:sym typeface="Arial" charset="0"/>
              </a:rPr>
            </a:br>
            <a:r>
              <a:rPr lang="en-US" sz="3400" dirty="0">
                <a:solidFill>
                  <a:schemeClr val="bg1"/>
                </a:solidFill>
                <a:sym typeface="Arial" charset="0"/>
              </a:rPr>
              <a:t>You are the only truth and the way</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Jesus </a:t>
            </a:r>
            <a:r>
              <a:rPr lang="en-US" sz="3400" dirty="0" err="1">
                <a:solidFill>
                  <a:schemeClr val="bg1"/>
                </a:solidFill>
                <a:sym typeface="Arial" charset="0"/>
              </a:rPr>
              <a:t>Jesus</a:t>
            </a:r>
            <a:r>
              <a:rPr lang="en-US" sz="3400" dirty="0">
                <a:solidFill>
                  <a:schemeClr val="bg1"/>
                </a:solidFill>
                <a:sym typeface="Arial" charset="0"/>
              </a:rPr>
              <a:t> </a:t>
            </a:r>
            <a:endParaRPr lang="en-US" sz="3400" dirty="0" smtClean="0">
              <a:solidFill>
                <a:schemeClr val="bg1"/>
              </a:solidFill>
              <a:sym typeface="Arial" charset="0"/>
            </a:endParaRPr>
          </a:p>
          <a:p>
            <a:pPr algn="ctr"/>
            <a:r>
              <a:rPr lang="en-US" sz="3400" dirty="0" smtClean="0">
                <a:solidFill>
                  <a:schemeClr val="bg1"/>
                </a:solidFill>
                <a:sym typeface="Arial" charset="0"/>
              </a:rPr>
              <a:t>Jesus </a:t>
            </a:r>
            <a:r>
              <a:rPr lang="en-US" sz="3400" dirty="0" err="1">
                <a:solidFill>
                  <a:schemeClr val="bg1"/>
                </a:solidFill>
                <a:sym typeface="Arial" charset="0"/>
              </a:rPr>
              <a:t>Jesus</a:t>
            </a:r>
            <a:r>
              <a:rPr lang="en-US" sz="3400" dirty="0">
                <a:solidFill>
                  <a:schemeClr val="bg1"/>
                </a:solidFill>
                <a:sym typeface="Arial" charset="0"/>
              </a:rPr>
              <a:t/>
            </a:r>
            <a:br>
              <a:rPr lang="en-US" sz="3400" dirty="0">
                <a:solidFill>
                  <a:schemeClr val="bg1"/>
                </a:solidFill>
                <a:sym typeface="Arial" charset="0"/>
              </a:rPr>
            </a:br>
            <a:r>
              <a:rPr lang="en-US" sz="3400" dirty="0" err="1" smtClean="0">
                <a:solidFill>
                  <a:schemeClr val="bg1"/>
                </a:solidFill>
                <a:sym typeface="Arial" charset="0"/>
              </a:rPr>
              <a:t>Jesus</a:t>
            </a:r>
            <a:endParaRPr lang="en-US" sz="3400" dirty="0">
              <a:solidFill>
                <a:schemeClr val="bg1"/>
              </a:solidFill>
              <a:sym typeface="Arial"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chemeClr val="bg1"/>
                </a:solidFill>
                <a:sym typeface="Arial" charset="0"/>
              </a:rPr>
              <a:t>Reaching For You</a:t>
            </a:r>
          </a:p>
        </p:txBody>
      </p:sp>
      <p:sp>
        <p:nvSpPr>
          <p:cNvPr id="2048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 created me inside Your</a:t>
            </a:r>
            <a:br>
              <a:rPr lang="en-US" sz="3400" dirty="0">
                <a:solidFill>
                  <a:schemeClr val="bg1"/>
                </a:solidFill>
                <a:sym typeface="Arial" charset="0"/>
              </a:rPr>
            </a:br>
            <a:r>
              <a:rPr lang="en-US" sz="3400" dirty="0">
                <a:solidFill>
                  <a:schemeClr val="bg1"/>
                </a:solidFill>
                <a:sym typeface="Arial" charset="0"/>
              </a:rPr>
              <a:t>Great imagination</a:t>
            </a:r>
            <a:br>
              <a:rPr lang="en-US" sz="3400" dirty="0">
                <a:solidFill>
                  <a:schemeClr val="bg1"/>
                </a:solidFill>
                <a:sym typeface="Arial" charset="0"/>
              </a:rPr>
            </a:br>
            <a:r>
              <a:rPr lang="en-US" sz="3400" dirty="0">
                <a:solidFill>
                  <a:schemeClr val="bg1"/>
                </a:solidFill>
                <a:sym typeface="Arial" charset="0"/>
              </a:rPr>
              <a:t>You're the One who gave me my</a:t>
            </a:r>
            <a:br>
              <a:rPr lang="en-US" sz="3400" dirty="0">
                <a:solidFill>
                  <a:schemeClr val="bg1"/>
                </a:solidFill>
                <a:sym typeface="Arial" charset="0"/>
              </a:rPr>
            </a:br>
            <a:r>
              <a:rPr lang="en-US" sz="3400" dirty="0">
                <a:solidFill>
                  <a:schemeClr val="bg1"/>
                </a:solidFill>
                <a:sym typeface="Arial" charset="0"/>
              </a:rPr>
              <a:t>First breath</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 are the life to my heart</a:t>
            </a:r>
            <a:br>
              <a:rPr lang="en-US" sz="3400" dirty="0">
                <a:solidFill>
                  <a:schemeClr val="bg1"/>
                </a:solidFill>
                <a:sym typeface="Arial" charset="0"/>
              </a:rPr>
            </a:br>
            <a:r>
              <a:rPr lang="en-US" sz="3400" dirty="0">
                <a:solidFill>
                  <a:schemeClr val="bg1"/>
                </a:solidFill>
                <a:sym typeface="Arial" charset="0"/>
              </a:rPr>
              <a:t>And my soul</a:t>
            </a:r>
            <a:br>
              <a:rPr lang="en-US" sz="3400" dirty="0">
                <a:solidFill>
                  <a:schemeClr val="bg1"/>
                </a:solidFill>
                <a:sym typeface="Arial" charset="0"/>
              </a:rPr>
            </a:br>
            <a:r>
              <a:rPr lang="en-US" sz="3400" dirty="0">
                <a:solidFill>
                  <a:schemeClr val="bg1"/>
                </a:solidFill>
                <a:sym typeface="Arial" charset="0"/>
              </a:rPr>
              <a:t>You are the light to the</a:t>
            </a:r>
            <a:br>
              <a:rPr lang="en-US" sz="3400" dirty="0">
                <a:solidFill>
                  <a:schemeClr val="bg1"/>
                </a:solidFill>
                <a:sym typeface="Arial" charset="0"/>
              </a:rPr>
            </a:br>
            <a:r>
              <a:rPr lang="en-US" sz="3400" dirty="0">
                <a:solidFill>
                  <a:schemeClr val="bg1"/>
                </a:solidFill>
                <a:sym typeface="Arial" charset="0"/>
              </a:rPr>
              <a:t>Darkness around me</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 are the hope to the hopeless</a:t>
            </a:r>
            <a:br>
              <a:rPr lang="en-US" sz="3400" dirty="0">
                <a:solidFill>
                  <a:schemeClr val="bg1"/>
                </a:solidFill>
                <a:sym typeface="Arial" charset="0"/>
              </a:rPr>
            </a:br>
            <a:r>
              <a:rPr lang="en-US" sz="3400" dirty="0">
                <a:solidFill>
                  <a:schemeClr val="bg1"/>
                </a:solidFill>
                <a:sym typeface="Arial" charset="0"/>
              </a:rPr>
              <a:t>And broken</a:t>
            </a:r>
            <a:br>
              <a:rPr lang="en-US" sz="3400" dirty="0">
                <a:solidFill>
                  <a:schemeClr val="bg1"/>
                </a:solidFill>
                <a:sym typeface="Arial" charset="0"/>
              </a:rPr>
            </a:br>
            <a:r>
              <a:rPr lang="en-US" sz="3400" dirty="0">
                <a:solidFill>
                  <a:schemeClr val="bg1"/>
                </a:solidFill>
                <a:sym typeface="Arial" charset="0"/>
              </a:rPr>
              <a:t>You are the only truth and the way</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Let no one caught in sin remain</a:t>
            </a:r>
            <a:br>
              <a:rPr lang="en-US" sz="3400" dirty="0">
                <a:solidFill>
                  <a:schemeClr val="bg1"/>
                </a:solidFill>
                <a:sym typeface="Arial" charset="0"/>
              </a:rPr>
            </a:br>
            <a:r>
              <a:rPr lang="en-US" sz="3400" dirty="0">
                <a:solidFill>
                  <a:schemeClr val="bg1"/>
                </a:solidFill>
                <a:sym typeface="Arial" charset="0"/>
              </a:rPr>
              <a:t>Inside the lie of inward shame</a:t>
            </a:r>
            <a:br>
              <a:rPr lang="en-US" sz="3400" dirty="0">
                <a:solidFill>
                  <a:schemeClr val="bg1"/>
                </a:solidFill>
                <a:sym typeface="Arial" charset="0"/>
              </a:rPr>
            </a:br>
            <a:r>
              <a:rPr lang="en-US" sz="3400" dirty="0">
                <a:solidFill>
                  <a:schemeClr val="bg1"/>
                </a:solidFill>
                <a:sym typeface="Arial" charset="0"/>
              </a:rPr>
              <a:t>But fix our eyes upon the cross</a:t>
            </a:r>
            <a:br>
              <a:rPr lang="en-US" sz="3400" dirty="0">
                <a:solidFill>
                  <a:schemeClr val="bg1"/>
                </a:solidFill>
                <a:sym typeface="Arial" charset="0"/>
              </a:rPr>
            </a:br>
            <a:r>
              <a:rPr lang="en-US" sz="3400" dirty="0">
                <a:solidFill>
                  <a:schemeClr val="bg1"/>
                </a:solidFill>
                <a:sym typeface="Arial" charset="0"/>
              </a:rPr>
              <a:t>And run to Him who showed great love</a:t>
            </a:r>
            <a:br>
              <a:rPr lang="en-US" sz="3400" dirty="0">
                <a:solidFill>
                  <a:schemeClr val="bg1"/>
                </a:solidFill>
                <a:sym typeface="Arial" charset="0"/>
              </a:rPr>
            </a:br>
            <a:r>
              <a:rPr lang="en-US" sz="3400" dirty="0">
                <a:solidFill>
                  <a:schemeClr val="bg1"/>
                </a:solidFill>
                <a:sym typeface="Arial" charset="0"/>
              </a:rPr>
              <a:t>And bled for us</a:t>
            </a:r>
            <a:br>
              <a:rPr lang="en-US" sz="3400" dirty="0">
                <a:solidFill>
                  <a:schemeClr val="bg1"/>
                </a:solidFill>
                <a:sym typeface="Arial" charset="0"/>
              </a:rPr>
            </a:br>
            <a:r>
              <a:rPr lang="en-US" sz="3400" dirty="0">
                <a:solidFill>
                  <a:schemeClr val="bg1"/>
                </a:solidFill>
                <a:sym typeface="Arial" charset="0"/>
              </a:rPr>
              <a:t>Freely You've bled for us</a:t>
            </a:r>
          </a:p>
        </p:txBody>
      </p:sp>
      <p:sp>
        <p:nvSpPr>
          <p:cNvPr id="3" name="Rectangle 2"/>
          <p:cNvSpPr>
            <a:spLocks noChangeArrowheads="1"/>
          </p:cNvSpPr>
          <p:nvPr/>
        </p:nvSpPr>
        <p:spPr bwMode="auto">
          <a:xfrm>
            <a:off x="304800" y="285750"/>
            <a:ext cx="8493125" cy="762000"/>
          </a:xfrm>
          <a:prstGeom prst="rect">
            <a:avLst/>
          </a:prstGeom>
          <a:noFill/>
          <a:ln w="9525">
            <a:noFill/>
            <a:miter lim="800000"/>
            <a:headEnd/>
            <a:tailEnd/>
          </a:ln>
          <a:effectLst/>
        </p:spPr>
        <p:txBody>
          <a:bodyPr wrap="none"/>
          <a:lstStyle/>
          <a:p>
            <a:pPr algn="ctr"/>
            <a:r>
              <a:rPr lang="en-US" sz="3600" b="1" dirty="0" smtClean="0">
                <a:solidFill>
                  <a:schemeClr val="bg1"/>
                </a:solidFill>
                <a:sym typeface="Arial" charset="0"/>
              </a:rPr>
              <a:t>Christ Is Risen</a:t>
            </a:r>
            <a:endParaRPr lang="en-US" sz="3600" b="1" dirty="0">
              <a:solidFill>
                <a:schemeClr val="bg1"/>
              </a:solidFill>
              <a:sym typeface="Arial"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Christ is risen from the dead</a:t>
            </a:r>
            <a:br>
              <a:rPr lang="en-US" sz="3400" dirty="0">
                <a:solidFill>
                  <a:schemeClr val="bg1"/>
                </a:solidFill>
                <a:sym typeface="Arial" charset="0"/>
              </a:rPr>
            </a:br>
            <a:r>
              <a:rPr lang="en-US" sz="3400" dirty="0">
                <a:solidFill>
                  <a:schemeClr val="bg1"/>
                </a:solidFill>
                <a:sym typeface="Arial" charset="0"/>
              </a:rPr>
              <a:t>Trampling over death by death</a:t>
            </a:r>
            <a:br>
              <a:rPr lang="en-US" sz="3400" dirty="0">
                <a:solidFill>
                  <a:schemeClr val="bg1"/>
                </a:solidFill>
                <a:sym typeface="Arial" charset="0"/>
              </a:rPr>
            </a:br>
            <a:r>
              <a:rPr lang="en-US" sz="3400" dirty="0">
                <a:solidFill>
                  <a:schemeClr val="bg1"/>
                </a:solidFill>
                <a:sym typeface="Arial" charset="0"/>
              </a:rPr>
              <a:t>Come awake, come awake</a:t>
            </a:r>
            <a:br>
              <a:rPr lang="en-US" sz="3400" dirty="0">
                <a:solidFill>
                  <a:schemeClr val="bg1"/>
                </a:solidFill>
                <a:sym typeface="Arial" charset="0"/>
              </a:rPr>
            </a:br>
            <a:r>
              <a:rPr lang="en-US" sz="3400" dirty="0">
                <a:solidFill>
                  <a:schemeClr val="bg1"/>
                </a:solidFill>
                <a:sym typeface="Arial" charset="0"/>
              </a:rPr>
              <a:t>Come and rise up from the grave</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Christ is risen from the dead</a:t>
            </a:r>
            <a:br>
              <a:rPr lang="en-US" sz="3400" dirty="0">
                <a:solidFill>
                  <a:schemeClr val="bg1"/>
                </a:solidFill>
                <a:sym typeface="Arial" charset="0"/>
              </a:rPr>
            </a:br>
            <a:r>
              <a:rPr lang="en-US" sz="3400" dirty="0">
                <a:solidFill>
                  <a:schemeClr val="bg1"/>
                </a:solidFill>
                <a:sym typeface="Arial" charset="0"/>
              </a:rPr>
              <a:t>We are one with Him again</a:t>
            </a:r>
            <a:br>
              <a:rPr lang="en-US" sz="3400" dirty="0">
                <a:solidFill>
                  <a:schemeClr val="bg1"/>
                </a:solidFill>
                <a:sym typeface="Arial" charset="0"/>
              </a:rPr>
            </a:br>
            <a:r>
              <a:rPr lang="en-US" sz="3400" dirty="0">
                <a:solidFill>
                  <a:schemeClr val="bg1"/>
                </a:solidFill>
                <a:sym typeface="Arial" charset="0"/>
              </a:rPr>
              <a:t>Come awake, come awake</a:t>
            </a:r>
            <a:br>
              <a:rPr lang="en-US" sz="3400" dirty="0">
                <a:solidFill>
                  <a:schemeClr val="bg1"/>
                </a:solidFill>
                <a:sym typeface="Arial" charset="0"/>
              </a:rPr>
            </a:br>
            <a:r>
              <a:rPr lang="en-US" sz="3400" dirty="0">
                <a:solidFill>
                  <a:schemeClr val="bg1"/>
                </a:solidFill>
                <a:sym typeface="Arial" charset="0"/>
              </a:rPr>
              <a:t>Come and rise up from the grave</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Beneath the weight of all our sin</a:t>
            </a:r>
            <a:br>
              <a:rPr lang="en-US" sz="3400" dirty="0">
                <a:solidFill>
                  <a:schemeClr val="bg1"/>
                </a:solidFill>
                <a:sym typeface="Arial" charset="0"/>
              </a:rPr>
            </a:br>
            <a:r>
              <a:rPr lang="en-US" sz="3400" dirty="0">
                <a:solidFill>
                  <a:schemeClr val="bg1"/>
                </a:solidFill>
                <a:sym typeface="Arial" charset="0"/>
              </a:rPr>
              <a:t>You bowed to none but heaven's will</a:t>
            </a:r>
            <a:br>
              <a:rPr lang="en-US" sz="3400" dirty="0">
                <a:solidFill>
                  <a:schemeClr val="bg1"/>
                </a:solidFill>
                <a:sym typeface="Arial" charset="0"/>
              </a:rPr>
            </a:br>
            <a:r>
              <a:rPr lang="en-US" sz="3400" dirty="0">
                <a:solidFill>
                  <a:schemeClr val="bg1"/>
                </a:solidFill>
                <a:sym typeface="Arial" charset="0"/>
              </a:rPr>
              <a:t>No scheme of hell no scoffer's crown</a:t>
            </a:r>
            <a:br>
              <a:rPr lang="en-US" sz="3400" dirty="0">
                <a:solidFill>
                  <a:schemeClr val="bg1"/>
                </a:solidFill>
                <a:sym typeface="Arial" charset="0"/>
              </a:rPr>
            </a:br>
            <a:r>
              <a:rPr lang="en-US" sz="3400" dirty="0">
                <a:solidFill>
                  <a:schemeClr val="bg1"/>
                </a:solidFill>
                <a:sym typeface="Arial" charset="0"/>
              </a:rPr>
              <a:t>No burden great can hold You down</a:t>
            </a:r>
            <a:br>
              <a:rPr lang="en-US" sz="3400" dirty="0">
                <a:solidFill>
                  <a:schemeClr val="bg1"/>
                </a:solidFill>
                <a:sym typeface="Arial" charset="0"/>
              </a:rPr>
            </a:br>
            <a:r>
              <a:rPr lang="en-US" sz="3400" dirty="0">
                <a:solidFill>
                  <a:schemeClr val="bg1"/>
                </a:solidFill>
                <a:sym typeface="Arial" charset="0"/>
              </a:rPr>
              <a:t>In strength You reign</a:t>
            </a:r>
            <a:br>
              <a:rPr lang="en-US" sz="3400" dirty="0">
                <a:solidFill>
                  <a:schemeClr val="bg1"/>
                </a:solidFill>
                <a:sym typeface="Arial" charset="0"/>
              </a:rPr>
            </a:br>
            <a:r>
              <a:rPr lang="en-US" sz="3400" dirty="0">
                <a:solidFill>
                  <a:schemeClr val="bg1"/>
                </a:solidFill>
                <a:sym typeface="Arial" charset="0"/>
              </a:rPr>
              <a:t>Forever let Your church proclaim</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Christ is risen from the dead</a:t>
            </a:r>
            <a:br>
              <a:rPr lang="en-US" sz="3400" dirty="0">
                <a:solidFill>
                  <a:schemeClr val="bg1"/>
                </a:solidFill>
                <a:sym typeface="Arial" charset="0"/>
              </a:rPr>
            </a:br>
            <a:r>
              <a:rPr lang="en-US" sz="3400" dirty="0">
                <a:solidFill>
                  <a:schemeClr val="bg1"/>
                </a:solidFill>
                <a:sym typeface="Arial" charset="0"/>
              </a:rPr>
              <a:t>Trampling over death by death</a:t>
            </a:r>
            <a:br>
              <a:rPr lang="en-US" sz="3400" dirty="0">
                <a:solidFill>
                  <a:schemeClr val="bg1"/>
                </a:solidFill>
                <a:sym typeface="Arial" charset="0"/>
              </a:rPr>
            </a:br>
            <a:r>
              <a:rPr lang="en-US" sz="3400" dirty="0">
                <a:solidFill>
                  <a:schemeClr val="bg1"/>
                </a:solidFill>
                <a:sym typeface="Arial" charset="0"/>
              </a:rPr>
              <a:t>Come awake, come awake</a:t>
            </a:r>
            <a:br>
              <a:rPr lang="en-US" sz="3400" dirty="0">
                <a:solidFill>
                  <a:schemeClr val="bg1"/>
                </a:solidFill>
                <a:sym typeface="Arial" charset="0"/>
              </a:rPr>
            </a:br>
            <a:r>
              <a:rPr lang="en-US" sz="3400" dirty="0">
                <a:solidFill>
                  <a:schemeClr val="bg1"/>
                </a:solidFill>
                <a:sym typeface="Arial" charset="0"/>
              </a:rPr>
              <a:t>Come and rise up from the grave</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Christ is risen from the dead</a:t>
            </a:r>
            <a:br>
              <a:rPr lang="en-US" sz="3400" dirty="0">
                <a:solidFill>
                  <a:schemeClr val="bg1"/>
                </a:solidFill>
                <a:sym typeface="Arial" charset="0"/>
              </a:rPr>
            </a:br>
            <a:r>
              <a:rPr lang="en-US" sz="3400" dirty="0">
                <a:solidFill>
                  <a:schemeClr val="bg1"/>
                </a:solidFill>
                <a:sym typeface="Arial" charset="0"/>
              </a:rPr>
              <a:t>We are one with Him again</a:t>
            </a:r>
            <a:br>
              <a:rPr lang="en-US" sz="3400" dirty="0">
                <a:solidFill>
                  <a:schemeClr val="bg1"/>
                </a:solidFill>
                <a:sym typeface="Arial" charset="0"/>
              </a:rPr>
            </a:br>
            <a:r>
              <a:rPr lang="en-US" sz="3400" dirty="0">
                <a:solidFill>
                  <a:schemeClr val="bg1"/>
                </a:solidFill>
                <a:sym typeface="Arial" charset="0"/>
              </a:rPr>
              <a:t>Come awake, come awake</a:t>
            </a:r>
            <a:br>
              <a:rPr lang="en-US" sz="3400" dirty="0">
                <a:solidFill>
                  <a:schemeClr val="bg1"/>
                </a:solidFill>
                <a:sym typeface="Arial" charset="0"/>
              </a:rPr>
            </a:br>
            <a:r>
              <a:rPr lang="en-US" sz="3400" dirty="0">
                <a:solidFill>
                  <a:schemeClr val="bg1"/>
                </a:solidFill>
                <a:sym typeface="Arial" charset="0"/>
              </a:rPr>
              <a:t>Come and rise up from the grave</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O death, where is your sting?</a:t>
            </a:r>
            <a:br>
              <a:rPr lang="en-US" sz="3400" dirty="0">
                <a:solidFill>
                  <a:schemeClr val="bg1"/>
                </a:solidFill>
                <a:sym typeface="Arial" charset="0"/>
              </a:rPr>
            </a:br>
            <a:r>
              <a:rPr lang="en-US" sz="3400" dirty="0">
                <a:solidFill>
                  <a:schemeClr val="bg1"/>
                </a:solidFill>
                <a:sym typeface="Arial" charset="0"/>
              </a:rPr>
              <a:t>O hell, where is your victory?</a:t>
            </a:r>
            <a:br>
              <a:rPr lang="en-US" sz="3400" dirty="0">
                <a:solidFill>
                  <a:schemeClr val="bg1"/>
                </a:solidFill>
                <a:sym typeface="Arial" charset="0"/>
              </a:rPr>
            </a:br>
            <a:r>
              <a:rPr lang="en-US" sz="3400" dirty="0">
                <a:solidFill>
                  <a:schemeClr val="bg1"/>
                </a:solidFill>
                <a:sym typeface="Arial" charset="0"/>
              </a:rPr>
              <a:t>O church, come stand in the light</a:t>
            </a:r>
            <a:br>
              <a:rPr lang="en-US" sz="3400" dirty="0">
                <a:solidFill>
                  <a:schemeClr val="bg1"/>
                </a:solidFill>
                <a:sym typeface="Arial" charset="0"/>
              </a:rPr>
            </a:br>
            <a:r>
              <a:rPr lang="en-US" sz="3400" dirty="0">
                <a:solidFill>
                  <a:schemeClr val="bg1"/>
                </a:solidFill>
                <a:sym typeface="Arial" charset="0"/>
              </a:rPr>
              <a:t>The glory of God has </a:t>
            </a:r>
            <a:r>
              <a:rPr lang="en-US" sz="3400" dirty="0" smtClean="0">
                <a:solidFill>
                  <a:schemeClr val="bg1"/>
                </a:solidFill>
                <a:sym typeface="Arial" charset="0"/>
              </a:rPr>
              <a:t>defeated the night</a:t>
            </a:r>
            <a:endParaRPr lang="en-US" sz="3400" dirty="0">
              <a:solidFill>
                <a:schemeClr val="bg1"/>
              </a:solidFill>
              <a:sym typeface="Arial"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O </a:t>
            </a:r>
            <a:r>
              <a:rPr lang="en-US" sz="3400" dirty="0">
                <a:solidFill>
                  <a:schemeClr val="bg1"/>
                </a:solidFill>
                <a:sym typeface="Arial" charset="0"/>
              </a:rPr>
              <a:t>death, where is your sting?</a:t>
            </a:r>
            <a:br>
              <a:rPr lang="en-US" sz="3400" dirty="0">
                <a:solidFill>
                  <a:schemeClr val="bg1"/>
                </a:solidFill>
                <a:sym typeface="Arial" charset="0"/>
              </a:rPr>
            </a:br>
            <a:r>
              <a:rPr lang="en-US" sz="3400" dirty="0">
                <a:solidFill>
                  <a:schemeClr val="bg1"/>
                </a:solidFill>
                <a:sym typeface="Arial" charset="0"/>
              </a:rPr>
              <a:t>O hell, where is your victory?</a:t>
            </a:r>
            <a:br>
              <a:rPr lang="en-US" sz="3400" dirty="0">
                <a:solidFill>
                  <a:schemeClr val="bg1"/>
                </a:solidFill>
                <a:sym typeface="Arial" charset="0"/>
              </a:rPr>
            </a:br>
            <a:r>
              <a:rPr lang="en-US" sz="3400" dirty="0">
                <a:solidFill>
                  <a:schemeClr val="bg1"/>
                </a:solidFill>
                <a:sym typeface="Arial" charset="0"/>
              </a:rPr>
              <a:t>O church, come stand in the </a:t>
            </a:r>
            <a:r>
              <a:rPr lang="en-US" sz="3400" dirty="0" smtClean="0">
                <a:solidFill>
                  <a:schemeClr val="bg1"/>
                </a:solidFill>
                <a:sym typeface="Arial" charset="0"/>
              </a:rPr>
              <a:t>light</a:t>
            </a:r>
          </a:p>
          <a:p>
            <a:pPr algn="ctr"/>
            <a:r>
              <a:rPr lang="en-US" sz="3400" dirty="0" smtClean="0">
                <a:solidFill>
                  <a:schemeClr val="bg1"/>
                </a:solidFill>
                <a:sym typeface="Arial" charset="0"/>
              </a:rPr>
              <a:t>Our God is not dead</a:t>
            </a:r>
            <a:br>
              <a:rPr lang="en-US" sz="3400" dirty="0" smtClean="0">
                <a:solidFill>
                  <a:schemeClr val="bg1"/>
                </a:solidFill>
                <a:sym typeface="Arial" charset="0"/>
              </a:rPr>
            </a:br>
            <a:r>
              <a:rPr lang="en-US" sz="3400" dirty="0" smtClean="0">
                <a:solidFill>
                  <a:schemeClr val="bg1"/>
                </a:solidFill>
                <a:sym typeface="Arial" charset="0"/>
              </a:rPr>
              <a:t>He's alive! He's alive!</a:t>
            </a:r>
          </a:p>
          <a:p>
            <a:pPr algn="ctr"/>
            <a:endParaRPr lang="en-US" sz="3400" dirty="0">
              <a:solidFill>
                <a:schemeClr val="bg1"/>
              </a:solidFill>
              <a:sym typeface="Arial" charset="0"/>
            </a:endParaRPr>
          </a:p>
        </p:txBody>
      </p:sp>
      <p:sp>
        <p:nvSpPr>
          <p:cNvPr id="3"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Mia Fieldes, Matt Maher</a:t>
            </a:r>
          </a:p>
        </p:txBody>
      </p:sp>
      <p:sp>
        <p:nvSpPr>
          <p:cNvPr id="4"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2009 SHOUT! Publishing, Thankyou Music, Spiritandsong.com Pub</a:t>
            </a:r>
          </a:p>
        </p:txBody>
      </p:sp>
      <p:sp>
        <p:nvSpPr>
          <p:cNvPr id="5"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 have overseen my life</a:t>
            </a:r>
            <a:br>
              <a:rPr lang="en-US" sz="3400" dirty="0">
                <a:solidFill>
                  <a:schemeClr val="bg1"/>
                </a:solidFill>
                <a:sym typeface="Arial" charset="0"/>
              </a:rPr>
            </a:br>
            <a:r>
              <a:rPr lang="en-US" sz="3400" dirty="0">
                <a:solidFill>
                  <a:schemeClr val="bg1"/>
                </a:solidFill>
                <a:sym typeface="Arial" charset="0"/>
              </a:rPr>
              <a:t>And brought me to redemption</a:t>
            </a:r>
            <a:br>
              <a:rPr lang="en-US" sz="3400" dirty="0">
                <a:solidFill>
                  <a:schemeClr val="bg1"/>
                </a:solidFill>
                <a:sym typeface="Arial" charset="0"/>
              </a:rPr>
            </a:br>
            <a:r>
              <a:rPr lang="en-US" sz="3400" dirty="0">
                <a:solidFill>
                  <a:schemeClr val="bg1"/>
                </a:solidFill>
                <a:sym typeface="Arial" charset="0"/>
              </a:rPr>
              <a:t>And I know that You're not</a:t>
            </a:r>
            <a:br>
              <a:rPr lang="en-US" sz="3400" dirty="0">
                <a:solidFill>
                  <a:schemeClr val="bg1"/>
                </a:solidFill>
                <a:sym typeface="Arial" charset="0"/>
              </a:rPr>
            </a:br>
            <a:r>
              <a:rPr lang="en-US" sz="3400" dirty="0">
                <a:solidFill>
                  <a:schemeClr val="bg1"/>
                </a:solidFill>
                <a:sym typeface="Arial" charset="0"/>
              </a:rPr>
              <a:t>Finished with me yet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chemeClr val="bg1"/>
                </a:solidFill>
                <a:sym typeface="Arial" charset="0"/>
              </a:rPr>
              <a:t>How Marvelous</a:t>
            </a:r>
          </a:p>
        </p:txBody>
      </p:sp>
      <p:sp>
        <p:nvSpPr>
          <p:cNvPr id="7168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I stand amazed in the presence</a:t>
            </a:r>
            <a:br>
              <a:rPr lang="en-US" sz="3400" dirty="0">
                <a:solidFill>
                  <a:schemeClr val="bg1"/>
                </a:solidFill>
                <a:sym typeface="Arial" charset="0"/>
              </a:rPr>
            </a:br>
            <a:r>
              <a:rPr lang="en-US" sz="3400" dirty="0">
                <a:solidFill>
                  <a:schemeClr val="bg1"/>
                </a:solidFill>
                <a:sym typeface="Arial" charset="0"/>
              </a:rPr>
              <a:t>Of Jesus the Nazarene,</a:t>
            </a:r>
            <a:br>
              <a:rPr lang="en-US" sz="3400" dirty="0">
                <a:solidFill>
                  <a:schemeClr val="bg1"/>
                </a:solidFill>
                <a:sym typeface="Arial" charset="0"/>
              </a:rPr>
            </a:br>
            <a:r>
              <a:rPr lang="en-US" sz="3400" dirty="0">
                <a:solidFill>
                  <a:schemeClr val="bg1"/>
                </a:solidFill>
                <a:sym typeface="Arial" charset="0"/>
              </a:rPr>
              <a:t>And wonder how He could love me,</a:t>
            </a:r>
            <a:br>
              <a:rPr lang="en-US" sz="3400" dirty="0">
                <a:solidFill>
                  <a:schemeClr val="bg1"/>
                </a:solidFill>
                <a:sym typeface="Arial" charset="0"/>
              </a:rPr>
            </a:br>
            <a:r>
              <a:rPr lang="en-US" sz="3400" dirty="0">
                <a:solidFill>
                  <a:schemeClr val="bg1"/>
                </a:solidFill>
                <a:sym typeface="Arial" charset="0"/>
              </a:rPr>
              <a:t>A sinner, condemned, unclean.</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Singing, </a:t>
            </a:r>
            <a:r>
              <a:rPr lang="en-US" sz="3400" dirty="0">
                <a:solidFill>
                  <a:schemeClr val="bg1"/>
                </a:solidFill>
                <a:sym typeface="Arial" charset="0"/>
              </a:rPr>
              <a:t>How marvelous!</a:t>
            </a:r>
            <a:br>
              <a:rPr lang="en-US" sz="3400" dirty="0">
                <a:solidFill>
                  <a:schemeClr val="bg1"/>
                </a:solidFill>
                <a:sym typeface="Arial" charset="0"/>
              </a:rPr>
            </a:br>
            <a:r>
              <a:rPr lang="en-US" sz="3400" dirty="0">
                <a:solidFill>
                  <a:schemeClr val="bg1"/>
                </a:solidFill>
                <a:sym typeface="Arial" charset="0"/>
              </a:rPr>
              <a:t>How wonderful!</a:t>
            </a:r>
            <a:br>
              <a:rPr lang="en-US" sz="3400" dirty="0">
                <a:solidFill>
                  <a:schemeClr val="bg1"/>
                </a:solidFill>
                <a:sym typeface="Arial" charset="0"/>
              </a:rPr>
            </a:br>
            <a:r>
              <a:rPr lang="en-US" sz="3400" dirty="0">
                <a:solidFill>
                  <a:schemeClr val="bg1"/>
                </a:solidFill>
                <a:sym typeface="Arial" charset="0"/>
              </a:rPr>
              <a:t>And my song shall ever be:</a:t>
            </a:r>
            <a:br>
              <a:rPr lang="en-US" sz="3400" dirty="0">
                <a:solidFill>
                  <a:schemeClr val="bg1"/>
                </a:solidFill>
                <a:sym typeface="Arial" charset="0"/>
              </a:rPr>
            </a:br>
            <a:r>
              <a:rPr lang="en-US" sz="3400" dirty="0">
                <a:solidFill>
                  <a:schemeClr val="bg1"/>
                </a:solidFill>
                <a:sym typeface="Arial" charset="0"/>
              </a:rPr>
              <a:t>How marvelous! How wonderful!</a:t>
            </a:r>
            <a:br>
              <a:rPr lang="en-US" sz="3400" dirty="0">
                <a:solidFill>
                  <a:schemeClr val="bg1"/>
                </a:solidFill>
                <a:sym typeface="Arial" charset="0"/>
              </a:rPr>
            </a:br>
            <a:r>
              <a:rPr lang="en-US" sz="3400" dirty="0">
                <a:solidFill>
                  <a:schemeClr val="bg1"/>
                </a:solidFill>
                <a:sym typeface="Arial" charset="0"/>
              </a:rPr>
              <a:t>Is my Savior's love for me!</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He took my sins and my sorrows,</a:t>
            </a:r>
            <a:br>
              <a:rPr lang="en-US" sz="3400" dirty="0">
                <a:solidFill>
                  <a:schemeClr val="bg1"/>
                </a:solidFill>
                <a:sym typeface="Arial" charset="0"/>
              </a:rPr>
            </a:br>
            <a:r>
              <a:rPr lang="en-US" sz="3400" dirty="0">
                <a:solidFill>
                  <a:schemeClr val="bg1"/>
                </a:solidFill>
                <a:sym typeface="Arial" charset="0"/>
              </a:rPr>
              <a:t>He made them His very own;</a:t>
            </a:r>
            <a:br>
              <a:rPr lang="en-US" sz="3400" dirty="0">
                <a:solidFill>
                  <a:schemeClr val="bg1"/>
                </a:solidFill>
                <a:sym typeface="Arial" charset="0"/>
              </a:rPr>
            </a:br>
            <a:r>
              <a:rPr lang="en-US" sz="3400" dirty="0" smtClean="0">
                <a:solidFill>
                  <a:schemeClr val="bg1"/>
                </a:solidFill>
                <a:sym typeface="Arial" charset="0"/>
              </a:rPr>
              <a:t>He </a:t>
            </a:r>
            <a:r>
              <a:rPr lang="en-US" sz="3400" dirty="0">
                <a:solidFill>
                  <a:schemeClr val="bg1"/>
                </a:solidFill>
                <a:sym typeface="Arial" charset="0"/>
              </a:rPr>
              <a:t>bore the burden to Calvary,</a:t>
            </a:r>
            <a:br>
              <a:rPr lang="en-US" sz="3400" dirty="0">
                <a:solidFill>
                  <a:schemeClr val="bg1"/>
                </a:solidFill>
                <a:sym typeface="Arial" charset="0"/>
              </a:rPr>
            </a:br>
            <a:r>
              <a:rPr lang="en-US" sz="3400" dirty="0">
                <a:solidFill>
                  <a:schemeClr val="bg1"/>
                </a:solidFill>
                <a:sym typeface="Arial" charset="0"/>
              </a:rPr>
              <a:t>And suffered and died alone.</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Singing, </a:t>
            </a:r>
            <a:r>
              <a:rPr lang="en-US" sz="3400" dirty="0">
                <a:solidFill>
                  <a:schemeClr val="bg1"/>
                </a:solidFill>
                <a:sym typeface="Arial" charset="0"/>
              </a:rPr>
              <a:t>How marvelous!</a:t>
            </a:r>
            <a:br>
              <a:rPr lang="en-US" sz="3400" dirty="0">
                <a:solidFill>
                  <a:schemeClr val="bg1"/>
                </a:solidFill>
                <a:sym typeface="Arial" charset="0"/>
              </a:rPr>
            </a:br>
            <a:r>
              <a:rPr lang="en-US" sz="3400" dirty="0">
                <a:solidFill>
                  <a:schemeClr val="bg1"/>
                </a:solidFill>
                <a:sym typeface="Arial" charset="0"/>
              </a:rPr>
              <a:t>How wonderful!</a:t>
            </a:r>
            <a:br>
              <a:rPr lang="en-US" sz="3400" dirty="0">
                <a:solidFill>
                  <a:schemeClr val="bg1"/>
                </a:solidFill>
                <a:sym typeface="Arial" charset="0"/>
              </a:rPr>
            </a:br>
            <a:r>
              <a:rPr lang="en-US" sz="3400" dirty="0">
                <a:solidFill>
                  <a:schemeClr val="bg1"/>
                </a:solidFill>
                <a:sym typeface="Arial" charset="0"/>
              </a:rPr>
              <a:t>And my song shall ever be:</a:t>
            </a:r>
            <a:br>
              <a:rPr lang="en-US" sz="3400" dirty="0">
                <a:solidFill>
                  <a:schemeClr val="bg1"/>
                </a:solidFill>
                <a:sym typeface="Arial" charset="0"/>
              </a:rPr>
            </a:br>
            <a:r>
              <a:rPr lang="en-US" sz="3400" dirty="0">
                <a:solidFill>
                  <a:schemeClr val="bg1"/>
                </a:solidFill>
                <a:sym typeface="Arial" charset="0"/>
              </a:rPr>
              <a:t>How marvelous! How wonderful!</a:t>
            </a:r>
            <a:br>
              <a:rPr lang="en-US" sz="3400" dirty="0">
                <a:solidFill>
                  <a:schemeClr val="bg1"/>
                </a:solidFill>
                <a:sym typeface="Arial" charset="0"/>
              </a:rPr>
            </a:br>
            <a:r>
              <a:rPr lang="en-US" sz="3400" dirty="0">
                <a:solidFill>
                  <a:schemeClr val="bg1"/>
                </a:solidFill>
                <a:sym typeface="Arial" charset="0"/>
              </a:rPr>
              <a:t>Is my Savior's love for me!</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And with the ransomed in glory,</a:t>
            </a:r>
            <a:br>
              <a:rPr lang="en-US" sz="3400" dirty="0">
                <a:solidFill>
                  <a:schemeClr val="bg1"/>
                </a:solidFill>
                <a:sym typeface="Arial" charset="0"/>
              </a:rPr>
            </a:br>
            <a:r>
              <a:rPr lang="en-US" sz="3400" dirty="0">
                <a:solidFill>
                  <a:schemeClr val="bg1"/>
                </a:solidFill>
                <a:sym typeface="Arial" charset="0"/>
              </a:rPr>
              <a:t>His face I at last shall see,</a:t>
            </a:r>
            <a:br>
              <a:rPr lang="en-US" sz="3400" dirty="0">
                <a:solidFill>
                  <a:schemeClr val="bg1"/>
                </a:solidFill>
                <a:sym typeface="Arial" charset="0"/>
              </a:rPr>
            </a:br>
            <a:r>
              <a:rPr lang="en-US" sz="3400" dirty="0">
                <a:solidFill>
                  <a:schemeClr val="bg1"/>
                </a:solidFill>
                <a:sym typeface="Arial" charset="0"/>
              </a:rPr>
              <a:t>It will be my joy through the ages,</a:t>
            </a:r>
            <a:br>
              <a:rPr lang="en-US" sz="3400" dirty="0">
                <a:solidFill>
                  <a:schemeClr val="bg1"/>
                </a:solidFill>
                <a:sym typeface="Arial" charset="0"/>
              </a:rPr>
            </a:br>
            <a:r>
              <a:rPr lang="en-US" sz="3400" dirty="0">
                <a:solidFill>
                  <a:schemeClr val="bg1"/>
                </a:solidFill>
                <a:sym typeface="Arial" charset="0"/>
              </a:rPr>
              <a:t>To sing of His love for me.</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Singing, </a:t>
            </a:r>
            <a:r>
              <a:rPr lang="en-US" sz="3400" dirty="0">
                <a:solidFill>
                  <a:schemeClr val="bg1"/>
                </a:solidFill>
                <a:sym typeface="Arial" charset="0"/>
              </a:rPr>
              <a:t>How marvelous!</a:t>
            </a:r>
            <a:br>
              <a:rPr lang="en-US" sz="3400" dirty="0">
                <a:solidFill>
                  <a:schemeClr val="bg1"/>
                </a:solidFill>
                <a:sym typeface="Arial" charset="0"/>
              </a:rPr>
            </a:br>
            <a:r>
              <a:rPr lang="en-US" sz="3400" dirty="0">
                <a:solidFill>
                  <a:schemeClr val="bg1"/>
                </a:solidFill>
                <a:sym typeface="Arial" charset="0"/>
              </a:rPr>
              <a:t>How wonderful!</a:t>
            </a:r>
            <a:br>
              <a:rPr lang="en-US" sz="3400" dirty="0">
                <a:solidFill>
                  <a:schemeClr val="bg1"/>
                </a:solidFill>
                <a:sym typeface="Arial" charset="0"/>
              </a:rPr>
            </a:br>
            <a:r>
              <a:rPr lang="en-US" sz="3400" dirty="0">
                <a:solidFill>
                  <a:schemeClr val="bg1"/>
                </a:solidFill>
                <a:sym typeface="Arial" charset="0"/>
              </a:rPr>
              <a:t>And my song shall ever be:</a:t>
            </a:r>
            <a:br>
              <a:rPr lang="en-US" sz="3400" dirty="0">
                <a:solidFill>
                  <a:schemeClr val="bg1"/>
                </a:solidFill>
                <a:sym typeface="Arial" charset="0"/>
              </a:rPr>
            </a:br>
            <a:r>
              <a:rPr lang="en-US" sz="3400" dirty="0">
                <a:solidFill>
                  <a:schemeClr val="bg1"/>
                </a:solidFill>
                <a:sym typeface="Arial" charset="0"/>
              </a:rPr>
              <a:t>How marvelous! How wonderful!</a:t>
            </a:r>
            <a:br>
              <a:rPr lang="en-US" sz="3400" dirty="0">
                <a:solidFill>
                  <a:schemeClr val="bg1"/>
                </a:solidFill>
                <a:sym typeface="Arial" charset="0"/>
              </a:rPr>
            </a:br>
            <a:r>
              <a:rPr lang="en-US" sz="3400" dirty="0">
                <a:solidFill>
                  <a:schemeClr val="bg1"/>
                </a:solidFill>
                <a:sym typeface="Arial" charset="0"/>
              </a:rPr>
              <a:t>Is my Savior's love for me!</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Charles H. Gabriel</a:t>
            </a:r>
          </a:p>
        </p:txBody>
      </p:sp>
      <p:sp>
        <p:nvSpPr>
          <p:cNvPr id="6"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2007 Public Domain</a:t>
            </a:r>
          </a:p>
        </p:txBody>
      </p:sp>
      <p:sp>
        <p:nvSpPr>
          <p:cNvPr id="7"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chemeClr val="bg1"/>
                </a:solidFill>
                <a:sym typeface="Arial" charset="0"/>
              </a:rPr>
              <a:t>Sweetly Broken</a:t>
            </a:r>
          </a:p>
        </p:txBody>
      </p:sp>
      <p:sp>
        <p:nvSpPr>
          <p:cNvPr id="7987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To the cross I look</a:t>
            </a:r>
            <a:br>
              <a:rPr lang="en-US" sz="3400" dirty="0">
                <a:solidFill>
                  <a:schemeClr val="bg1"/>
                </a:solidFill>
                <a:sym typeface="Arial" charset="0"/>
              </a:rPr>
            </a:br>
            <a:r>
              <a:rPr lang="en-US" sz="3400" dirty="0">
                <a:solidFill>
                  <a:schemeClr val="bg1"/>
                </a:solidFill>
                <a:sym typeface="Arial" charset="0"/>
              </a:rPr>
              <a:t>To the cross I cling</a:t>
            </a:r>
            <a:br>
              <a:rPr lang="en-US" sz="3400" dirty="0">
                <a:solidFill>
                  <a:schemeClr val="bg1"/>
                </a:solidFill>
                <a:sym typeface="Arial" charset="0"/>
              </a:rPr>
            </a:br>
            <a:r>
              <a:rPr lang="en-US" sz="3400" dirty="0">
                <a:solidFill>
                  <a:schemeClr val="bg1"/>
                </a:solidFill>
                <a:sym typeface="Arial" charset="0"/>
              </a:rPr>
              <a:t>Of it's suffering I do drink</a:t>
            </a:r>
            <a:br>
              <a:rPr lang="en-US" sz="3400" dirty="0">
                <a:solidFill>
                  <a:schemeClr val="bg1"/>
                </a:solidFill>
                <a:sym typeface="Arial" charset="0"/>
              </a:rPr>
            </a:br>
            <a:r>
              <a:rPr lang="en-US" sz="3400" dirty="0">
                <a:solidFill>
                  <a:schemeClr val="bg1"/>
                </a:solidFill>
                <a:sym typeface="Arial" charset="0"/>
              </a:rPr>
              <a:t>Of it's work I do sing</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For on it my Savior</a:t>
            </a:r>
            <a:br>
              <a:rPr lang="en-US" sz="3400" dirty="0">
                <a:solidFill>
                  <a:schemeClr val="bg1"/>
                </a:solidFill>
                <a:sym typeface="Arial" charset="0"/>
              </a:rPr>
            </a:br>
            <a:r>
              <a:rPr lang="en-US" sz="3400" dirty="0">
                <a:solidFill>
                  <a:schemeClr val="bg1"/>
                </a:solidFill>
                <a:sym typeface="Arial" charset="0"/>
              </a:rPr>
              <a:t>Both bruised and crushed</a:t>
            </a:r>
            <a:br>
              <a:rPr lang="en-US" sz="3400" dirty="0">
                <a:solidFill>
                  <a:schemeClr val="bg1"/>
                </a:solidFill>
                <a:sym typeface="Arial" charset="0"/>
              </a:rPr>
            </a:br>
            <a:r>
              <a:rPr lang="en-US" sz="3400" dirty="0">
                <a:solidFill>
                  <a:schemeClr val="bg1"/>
                </a:solidFill>
                <a:sym typeface="Arial" charset="0"/>
              </a:rPr>
              <a:t>Showed that God is love</a:t>
            </a:r>
            <a:br>
              <a:rPr lang="en-US" sz="3400" dirty="0">
                <a:solidFill>
                  <a:schemeClr val="bg1"/>
                </a:solidFill>
                <a:sym typeface="Arial" charset="0"/>
              </a:rPr>
            </a:br>
            <a:r>
              <a:rPr lang="en-US" sz="3400" dirty="0">
                <a:solidFill>
                  <a:schemeClr val="bg1"/>
                </a:solidFill>
                <a:sym typeface="Arial" charset="0"/>
              </a:rPr>
              <a:t>And God is just</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At the cross You beckon me</a:t>
            </a:r>
            <a:br>
              <a:rPr lang="en-US" sz="3400" dirty="0">
                <a:solidFill>
                  <a:schemeClr val="bg1"/>
                </a:solidFill>
                <a:sym typeface="Arial" charset="0"/>
              </a:rPr>
            </a:br>
            <a:r>
              <a:rPr lang="en-US" sz="3400" dirty="0">
                <a:solidFill>
                  <a:schemeClr val="bg1"/>
                </a:solidFill>
                <a:sym typeface="Arial" charset="0"/>
              </a:rPr>
              <a:t>You draw me gently to my knees</a:t>
            </a:r>
            <a:br>
              <a:rPr lang="en-US" sz="3400" dirty="0">
                <a:solidFill>
                  <a:schemeClr val="bg1"/>
                </a:solidFill>
                <a:sym typeface="Arial" charset="0"/>
              </a:rPr>
            </a:br>
            <a:r>
              <a:rPr lang="en-US" sz="3400" dirty="0">
                <a:solidFill>
                  <a:schemeClr val="bg1"/>
                </a:solidFill>
                <a:sym typeface="Arial" charset="0"/>
              </a:rPr>
              <a:t>And I am</a:t>
            </a:r>
            <a:br>
              <a:rPr lang="en-US" sz="3400" dirty="0">
                <a:solidFill>
                  <a:schemeClr val="bg1"/>
                </a:solidFill>
                <a:sym typeface="Arial" charset="0"/>
              </a:rPr>
            </a:br>
            <a:r>
              <a:rPr lang="en-US" sz="3400" dirty="0">
                <a:solidFill>
                  <a:schemeClr val="bg1"/>
                </a:solidFill>
                <a:sym typeface="Arial" charset="0"/>
              </a:rPr>
              <a:t>Lost for words, so lost in love, I'm</a:t>
            </a:r>
            <a:br>
              <a:rPr lang="en-US" sz="3400" dirty="0">
                <a:solidFill>
                  <a:schemeClr val="bg1"/>
                </a:solidFill>
                <a:sym typeface="Arial" charset="0"/>
              </a:rPr>
            </a:br>
            <a:r>
              <a:rPr lang="en-US" sz="3400" dirty="0">
                <a:solidFill>
                  <a:schemeClr val="bg1"/>
                </a:solidFill>
                <a:sym typeface="Arial" charset="0"/>
              </a:rPr>
              <a:t>Sweetly broken, wholly surrendered</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What a priceless gift</a:t>
            </a:r>
            <a:br>
              <a:rPr lang="en-US" sz="3400" dirty="0">
                <a:solidFill>
                  <a:schemeClr val="bg1"/>
                </a:solidFill>
                <a:sym typeface="Arial" charset="0"/>
              </a:rPr>
            </a:br>
            <a:r>
              <a:rPr lang="en-US" sz="3400" dirty="0">
                <a:solidFill>
                  <a:schemeClr val="bg1"/>
                </a:solidFill>
                <a:sym typeface="Arial" charset="0"/>
              </a:rPr>
              <a:t>Undeserved life,</a:t>
            </a:r>
            <a:br>
              <a:rPr lang="en-US" sz="3400" dirty="0">
                <a:solidFill>
                  <a:schemeClr val="bg1"/>
                </a:solidFill>
                <a:sym typeface="Arial" charset="0"/>
              </a:rPr>
            </a:br>
            <a:r>
              <a:rPr lang="en-US" sz="3400" dirty="0">
                <a:solidFill>
                  <a:schemeClr val="bg1"/>
                </a:solidFill>
                <a:sym typeface="Arial" charset="0"/>
              </a:rPr>
              <a:t>Have I been given</a:t>
            </a:r>
            <a:br>
              <a:rPr lang="en-US" sz="3400" dirty="0">
                <a:solidFill>
                  <a:schemeClr val="bg1"/>
                </a:solidFill>
                <a:sym typeface="Arial" charset="0"/>
              </a:rPr>
            </a:br>
            <a:r>
              <a:rPr lang="en-US" sz="3400" dirty="0">
                <a:solidFill>
                  <a:schemeClr val="bg1"/>
                </a:solidFill>
                <a:sym typeface="Arial" charset="0"/>
              </a:rPr>
              <a:t>Through Christ crucified</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I'm reaching for You</a:t>
            </a:r>
            <a:br>
              <a:rPr lang="en-US" sz="3400" dirty="0">
                <a:solidFill>
                  <a:schemeClr val="bg1"/>
                </a:solidFill>
                <a:sym typeface="Arial" charset="0"/>
              </a:rPr>
            </a:br>
            <a:r>
              <a:rPr lang="en-US" sz="3400" dirty="0">
                <a:solidFill>
                  <a:schemeClr val="bg1"/>
                </a:solidFill>
                <a:sym typeface="Arial" charset="0"/>
              </a:rPr>
              <a:t>I'm singing to You</a:t>
            </a:r>
            <a:br>
              <a:rPr lang="en-US" sz="3400" dirty="0">
                <a:solidFill>
                  <a:schemeClr val="bg1"/>
                </a:solidFill>
                <a:sym typeface="Arial" charset="0"/>
              </a:rPr>
            </a:br>
            <a:r>
              <a:rPr lang="en-US" sz="3400" dirty="0">
                <a:solidFill>
                  <a:schemeClr val="bg1"/>
                </a:solidFill>
                <a:sym typeface="Arial" charset="0"/>
              </a:rPr>
              <a:t>I'm lifting my hands to praise You</a:t>
            </a:r>
            <a:br>
              <a:rPr lang="en-US" sz="3400" dirty="0">
                <a:solidFill>
                  <a:schemeClr val="bg1"/>
                </a:solidFill>
                <a:sym typeface="Arial" charset="0"/>
              </a:rPr>
            </a:br>
            <a:r>
              <a:rPr lang="en-US" sz="3400" dirty="0">
                <a:solidFill>
                  <a:schemeClr val="bg1"/>
                </a:solidFill>
                <a:sym typeface="Arial" charset="0"/>
              </a:rPr>
              <a:t>I'm lifting my voice to thank You</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You've called me out of death,</a:t>
            </a:r>
            <a:br>
              <a:rPr lang="en-US" sz="3400" dirty="0">
                <a:solidFill>
                  <a:schemeClr val="bg1"/>
                </a:solidFill>
                <a:sym typeface="Arial" charset="0"/>
              </a:rPr>
            </a:br>
            <a:r>
              <a:rPr lang="en-US" sz="3400" dirty="0">
                <a:solidFill>
                  <a:schemeClr val="bg1"/>
                </a:solidFill>
                <a:sym typeface="Arial" charset="0"/>
              </a:rPr>
              <a:t>You've called me into life</a:t>
            </a:r>
            <a:br>
              <a:rPr lang="en-US" sz="3400" dirty="0">
                <a:solidFill>
                  <a:schemeClr val="bg1"/>
                </a:solidFill>
                <a:sym typeface="Arial" charset="0"/>
              </a:rPr>
            </a:br>
            <a:r>
              <a:rPr lang="en-US" sz="3400" dirty="0">
                <a:solidFill>
                  <a:schemeClr val="bg1"/>
                </a:solidFill>
                <a:sym typeface="Arial" charset="0"/>
              </a:rPr>
              <a:t>And I was under Your wrath;</a:t>
            </a:r>
            <a:br>
              <a:rPr lang="en-US" sz="3400" dirty="0">
                <a:solidFill>
                  <a:schemeClr val="bg1"/>
                </a:solidFill>
                <a:sym typeface="Arial" charset="0"/>
              </a:rPr>
            </a:br>
            <a:r>
              <a:rPr lang="en-US" sz="3400" dirty="0">
                <a:solidFill>
                  <a:schemeClr val="bg1"/>
                </a:solidFill>
                <a:sym typeface="Arial" charset="0"/>
              </a:rPr>
              <a:t>Now through the cross I'm reconciled</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At the cross You beckon me</a:t>
            </a:r>
            <a:br>
              <a:rPr lang="en-US" sz="3400" dirty="0">
                <a:solidFill>
                  <a:schemeClr val="bg1"/>
                </a:solidFill>
                <a:sym typeface="Arial" charset="0"/>
              </a:rPr>
            </a:br>
            <a:r>
              <a:rPr lang="en-US" sz="3400" dirty="0">
                <a:solidFill>
                  <a:schemeClr val="bg1"/>
                </a:solidFill>
                <a:sym typeface="Arial" charset="0"/>
              </a:rPr>
              <a:t>You draw me gently to my knees</a:t>
            </a:r>
            <a:br>
              <a:rPr lang="en-US" sz="3400" dirty="0">
                <a:solidFill>
                  <a:schemeClr val="bg1"/>
                </a:solidFill>
                <a:sym typeface="Arial" charset="0"/>
              </a:rPr>
            </a:br>
            <a:r>
              <a:rPr lang="en-US" sz="3400" dirty="0">
                <a:solidFill>
                  <a:schemeClr val="bg1"/>
                </a:solidFill>
                <a:sym typeface="Arial" charset="0"/>
              </a:rPr>
              <a:t>And I am</a:t>
            </a:r>
            <a:br>
              <a:rPr lang="en-US" sz="3400" dirty="0">
                <a:solidFill>
                  <a:schemeClr val="bg1"/>
                </a:solidFill>
                <a:sym typeface="Arial" charset="0"/>
              </a:rPr>
            </a:br>
            <a:r>
              <a:rPr lang="en-US" sz="3400" dirty="0">
                <a:solidFill>
                  <a:schemeClr val="bg1"/>
                </a:solidFill>
                <a:sym typeface="Arial" charset="0"/>
              </a:rPr>
              <a:t>Lost for words, so lost in love, I'm</a:t>
            </a:r>
            <a:br>
              <a:rPr lang="en-US" sz="3400" dirty="0">
                <a:solidFill>
                  <a:schemeClr val="bg1"/>
                </a:solidFill>
                <a:sym typeface="Arial" charset="0"/>
              </a:rPr>
            </a:br>
            <a:r>
              <a:rPr lang="en-US" sz="3400" dirty="0">
                <a:solidFill>
                  <a:schemeClr val="bg1"/>
                </a:solidFill>
                <a:sym typeface="Arial" charset="0"/>
              </a:rPr>
              <a:t>Sweetly broken, wholly surrendered</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At the cross You beckon me</a:t>
            </a:r>
            <a:br>
              <a:rPr lang="en-US" sz="3400" dirty="0">
                <a:solidFill>
                  <a:schemeClr val="bg1"/>
                </a:solidFill>
                <a:sym typeface="Arial" charset="0"/>
              </a:rPr>
            </a:br>
            <a:r>
              <a:rPr lang="en-US" sz="3400" dirty="0">
                <a:solidFill>
                  <a:schemeClr val="bg1"/>
                </a:solidFill>
                <a:sym typeface="Arial" charset="0"/>
              </a:rPr>
              <a:t>You draw me gently to my knees</a:t>
            </a:r>
            <a:br>
              <a:rPr lang="en-US" sz="3400" dirty="0">
                <a:solidFill>
                  <a:schemeClr val="bg1"/>
                </a:solidFill>
                <a:sym typeface="Arial" charset="0"/>
              </a:rPr>
            </a:br>
            <a:r>
              <a:rPr lang="en-US" sz="3400" dirty="0">
                <a:solidFill>
                  <a:schemeClr val="bg1"/>
                </a:solidFill>
                <a:sym typeface="Arial" charset="0"/>
              </a:rPr>
              <a:t>And I am</a:t>
            </a:r>
            <a:br>
              <a:rPr lang="en-US" sz="3400" dirty="0">
                <a:solidFill>
                  <a:schemeClr val="bg1"/>
                </a:solidFill>
                <a:sym typeface="Arial" charset="0"/>
              </a:rPr>
            </a:br>
            <a:r>
              <a:rPr lang="en-US" sz="3400" dirty="0">
                <a:solidFill>
                  <a:schemeClr val="bg1"/>
                </a:solidFill>
                <a:sym typeface="Arial" charset="0"/>
              </a:rPr>
              <a:t>Lost for words, so lost in love, I'm</a:t>
            </a:r>
            <a:br>
              <a:rPr lang="en-US" sz="3400" dirty="0">
                <a:solidFill>
                  <a:schemeClr val="bg1"/>
                </a:solidFill>
                <a:sym typeface="Arial" charset="0"/>
              </a:rPr>
            </a:br>
            <a:r>
              <a:rPr lang="en-US" sz="3400" dirty="0">
                <a:solidFill>
                  <a:schemeClr val="bg1"/>
                </a:solidFill>
                <a:sym typeface="Arial" charset="0"/>
              </a:rPr>
              <a:t>Sweetly broken, wholly surrendered</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a:solidFill>
                  <a:schemeClr val="bg1"/>
                </a:solidFill>
                <a:sym typeface="Arial" charset="0"/>
              </a:rPr>
              <a:t>In awe of the cross I must confess</a:t>
            </a:r>
            <a:br>
              <a:rPr lang="en-US" sz="3400">
                <a:solidFill>
                  <a:schemeClr val="bg1"/>
                </a:solidFill>
                <a:sym typeface="Arial" charset="0"/>
              </a:rPr>
            </a:br>
            <a:r>
              <a:rPr lang="en-US" sz="3400">
                <a:solidFill>
                  <a:schemeClr val="bg1"/>
                </a:solidFill>
                <a:sym typeface="Arial" charset="0"/>
              </a:rPr>
              <a:t>How wondrous Your redeeming love and</a:t>
            </a:r>
            <a:br>
              <a:rPr lang="en-US" sz="3400">
                <a:solidFill>
                  <a:schemeClr val="bg1"/>
                </a:solidFill>
                <a:sym typeface="Arial" charset="0"/>
              </a:rPr>
            </a:br>
            <a:r>
              <a:rPr lang="en-US" sz="3400">
                <a:solidFill>
                  <a:schemeClr val="bg1"/>
                </a:solidFill>
                <a:sym typeface="Arial" charset="0"/>
              </a:rPr>
              <a:t>How great is Your faithfulness</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a:solidFill>
                  <a:schemeClr val="bg1"/>
                </a:solidFill>
                <a:sym typeface="Arial" charset="0"/>
              </a:rPr>
              <a:t>At the cross You beckon me</a:t>
            </a:r>
            <a:br>
              <a:rPr lang="en-US" sz="3400">
                <a:solidFill>
                  <a:schemeClr val="bg1"/>
                </a:solidFill>
                <a:sym typeface="Arial" charset="0"/>
              </a:rPr>
            </a:br>
            <a:r>
              <a:rPr lang="en-US" sz="3400">
                <a:solidFill>
                  <a:schemeClr val="bg1"/>
                </a:solidFill>
                <a:sym typeface="Arial" charset="0"/>
              </a:rPr>
              <a:t>You draw me gently to my knees</a:t>
            </a:r>
            <a:br>
              <a:rPr lang="en-US" sz="3400">
                <a:solidFill>
                  <a:schemeClr val="bg1"/>
                </a:solidFill>
                <a:sym typeface="Arial" charset="0"/>
              </a:rPr>
            </a:br>
            <a:r>
              <a:rPr lang="en-US" sz="3400">
                <a:solidFill>
                  <a:schemeClr val="bg1"/>
                </a:solidFill>
                <a:sym typeface="Arial" charset="0"/>
              </a:rPr>
              <a:t>And I am</a:t>
            </a:r>
            <a:br>
              <a:rPr lang="en-US" sz="3400">
                <a:solidFill>
                  <a:schemeClr val="bg1"/>
                </a:solidFill>
                <a:sym typeface="Arial" charset="0"/>
              </a:rPr>
            </a:br>
            <a:r>
              <a:rPr lang="en-US" sz="3400">
                <a:solidFill>
                  <a:schemeClr val="bg1"/>
                </a:solidFill>
                <a:sym typeface="Arial" charset="0"/>
              </a:rPr>
              <a:t>Lost for words, so lost in love, I'm</a:t>
            </a:r>
            <a:br>
              <a:rPr lang="en-US" sz="3400">
                <a:solidFill>
                  <a:schemeClr val="bg1"/>
                </a:solidFill>
                <a:sym typeface="Arial" charset="0"/>
              </a:rPr>
            </a:br>
            <a:r>
              <a:rPr lang="en-US" sz="3400">
                <a:solidFill>
                  <a:schemeClr val="bg1"/>
                </a:solidFill>
                <a:sym typeface="Arial" charset="0"/>
              </a:rPr>
              <a:t>Sweetly broken, wholly surrendered</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At the cross You beckon me</a:t>
            </a:r>
            <a:br>
              <a:rPr lang="en-US" sz="3400" dirty="0">
                <a:solidFill>
                  <a:schemeClr val="bg1"/>
                </a:solidFill>
                <a:sym typeface="Arial" charset="0"/>
              </a:rPr>
            </a:br>
            <a:r>
              <a:rPr lang="en-US" sz="3400" dirty="0">
                <a:solidFill>
                  <a:schemeClr val="bg1"/>
                </a:solidFill>
                <a:sym typeface="Arial" charset="0"/>
              </a:rPr>
              <a:t>You draw me gently to my knees</a:t>
            </a:r>
            <a:br>
              <a:rPr lang="en-US" sz="3400" dirty="0">
                <a:solidFill>
                  <a:schemeClr val="bg1"/>
                </a:solidFill>
                <a:sym typeface="Arial" charset="0"/>
              </a:rPr>
            </a:br>
            <a:r>
              <a:rPr lang="en-US" sz="3400" dirty="0">
                <a:solidFill>
                  <a:schemeClr val="bg1"/>
                </a:solidFill>
                <a:sym typeface="Arial" charset="0"/>
              </a:rPr>
              <a:t>And I am</a:t>
            </a:r>
            <a:br>
              <a:rPr lang="en-US" sz="3400" dirty="0">
                <a:solidFill>
                  <a:schemeClr val="bg1"/>
                </a:solidFill>
                <a:sym typeface="Arial" charset="0"/>
              </a:rPr>
            </a:br>
            <a:r>
              <a:rPr lang="en-US" sz="3400" dirty="0">
                <a:solidFill>
                  <a:schemeClr val="bg1"/>
                </a:solidFill>
                <a:sym typeface="Arial" charset="0"/>
              </a:rPr>
              <a:t>Lost for words, so lost in love, I'm</a:t>
            </a:r>
            <a:br>
              <a:rPr lang="en-US" sz="3400" dirty="0">
                <a:solidFill>
                  <a:schemeClr val="bg1"/>
                </a:solidFill>
                <a:sym typeface="Arial" charset="0"/>
              </a:rPr>
            </a:br>
            <a:r>
              <a:rPr lang="en-US" sz="3400" dirty="0">
                <a:solidFill>
                  <a:schemeClr val="bg1"/>
                </a:solidFill>
                <a:sym typeface="Arial" charset="0"/>
              </a:rPr>
              <a:t>Sweetly broken, wholly surrendered</a:t>
            </a:r>
          </a:p>
        </p:txBody>
      </p:sp>
      <p:sp>
        <p:nvSpPr>
          <p:cNvPr id="98307"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Jeremy Riddle</a:t>
            </a:r>
          </a:p>
        </p:txBody>
      </p:sp>
      <p:sp>
        <p:nvSpPr>
          <p:cNvPr id="98308"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2005 Mercy/Vineyard Publishing</a:t>
            </a:r>
          </a:p>
        </p:txBody>
      </p:sp>
      <p:sp>
        <p:nvSpPr>
          <p:cNvPr id="98309"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chemeClr val="bg1"/>
                </a:solidFill>
                <a:sym typeface="Arial" charset="0"/>
              </a:rPr>
              <a:t>Where We Belong</a:t>
            </a:r>
          </a:p>
        </p:txBody>
      </p:sp>
      <p:sp>
        <p:nvSpPr>
          <p:cNvPr id="10035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There is no height or depth</a:t>
            </a:r>
            <a:br>
              <a:rPr lang="en-US" sz="3400" dirty="0">
                <a:solidFill>
                  <a:schemeClr val="bg1"/>
                </a:solidFill>
                <a:sym typeface="Arial" charset="0"/>
              </a:rPr>
            </a:br>
            <a:r>
              <a:rPr lang="en-US" sz="3400" dirty="0">
                <a:solidFill>
                  <a:schemeClr val="bg1"/>
                </a:solidFill>
                <a:sym typeface="Arial" charset="0"/>
              </a:rPr>
              <a:t>Neither life nor death</a:t>
            </a:r>
            <a:br>
              <a:rPr lang="en-US" sz="3400" dirty="0">
                <a:solidFill>
                  <a:schemeClr val="bg1"/>
                </a:solidFill>
                <a:sym typeface="Arial" charset="0"/>
              </a:rPr>
            </a:br>
            <a:r>
              <a:rPr lang="en-US" sz="3400" dirty="0">
                <a:solidFill>
                  <a:schemeClr val="bg1"/>
                </a:solidFill>
                <a:sym typeface="Arial" charset="0"/>
              </a:rPr>
              <a:t>Can take me from all that I find</a:t>
            </a:r>
            <a:br>
              <a:rPr lang="en-US" sz="3400" dirty="0">
                <a:solidFill>
                  <a:schemeClr val="bg1"/>
                </a:solidFill>
                <a:sym typeface="Arial" charset="0"/>
              </a:rPr>
            </a:br>
            <a:r>
              <a:rPr lang="en-US" sz="3400" dirty="0">
                <a:solidFill>
                  <a:schemeClr val="bg1"/>
                </a:solidFill>
                <a:sym typeface="Arial" charset="0"/>
              </a:rPr>
              <a:t>Here now in Your glory Lord</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No other </a:t>
            </a:r>
            <a:r>
              <a:rPr lang="en-US" sz="3400" dirty="0" err="1">
                <a:solidFill>
                  <a:schemeClr val="bg1"/>
                </a:solidFill>
                <a:sym typeface="Arial" charset="0"/>
              </a:rPr>
              <a:t>pow'rs</a:t>
            </a:r>
            <a:r>
              <a:rPr lang="en-US" sz="3400" dirty="0">
                <a:solidFill>
                  <a:schemeClr val="bg1"/>
                </a:solidFill>
                <a:sym typeface="Arial" charset="0"/>
              </a:rPr>
              <a:t> or love</a:t>
            </a:r>
            <a:br>
              <a:rPr lang="en-US" sz="3400" dirty="0">
                <a:solidFill>
                  <a:schemeClr val="bg1"/>
                </a:solidFill>
                <a:sym typeface="Arial" charset="0"/>
              </a:rPr>
            </a:br>
            <a:r>
              <a:rPr lang="en-US" sz="3400" dirty="0">
                <a:solidFill>
                  <a:schemeClr val="bg1"/>
                </a:solidFill>
                <a:sym typeface="Arial" charset="0"/>
              </a:rPr>
              <a:t>The things of now or to come</a:t>
            </a:r>
            <a:br>
              <a:rPr lang="en-US" sz="3400" dirty="0">
                <a:solidFill>
                  <a:schemeClr val="bg1"/>
                </a:solidFill>
                <a:sym typeface="Arial" charset="0"/>
              </a:rPr>
            </a:br>
            <a:r>
              <a:rPr lang="en-US" sz="3400" dirty="0">
                <a:solidFill>
                  <a:schemeClr val="bg1"/>
                </a:solidFill>
                <a:sym typeface="Arial" charset="0"/>
              </a:rPr>
              <a:t>There's nothing on earth in this life</a:t>
            </a:r>
            <a:br>
              <a:rPr lang="en-US" sz="3400" dirty="0">
                <a:solidFill>
                  <a:schemeClr val="bg1"/>
                </a:solidFill>
                <a:sym typeface="Arial" charset="0"/>
              </a:rPr>
            </a:br>
            <a:r>
              <a:rPr lang="en-US" sz="3400" dirty="0">
                <a:solidFill>
                  <a:schemeClr val="bg1"/>
                </a:solidFill>
                <a:sym typeface="Arial" charset="0"/>
              </a:rPr>
              <a:t>That could ever separate us Lord</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a:solidFill>
                  <a:schemeClr val="bg1"/>
                </a:solidFill>
                <a:sym typeface="Arial" charset="0"/>
              </a:rPr>
              <a:t>Your love is never ending</a:t>
            </a:r>
            <a:br>
              <a:rPr lang="en-US" sz="3400">
                <a:solidFill>
                  <a:schemeClr val="bg1"/>
                </a:solidFill>
                <a:sym typeface="Arial" charset="0"/>
              </a:rPr>
            </a:br>
            <a:r>
              <a:rPr lang="en-US" sz="3400">
                <a:solidFill>
                  <a:schemeClr val="bg1"/>
                </a:solidFill>
                <a:sym typeface="Arial" charset="0"/>
              </a:rPr>
              <a:t>To Your hands we surrender</a:t>
            </a:r>
            <a:br>
              <a:rPr lang="en-US" sz="3400">
                <a:solidFill>
                  <a:schemeClr val="bg1"/>
                </a:solidFill>
                <a:sym typeface="Arial" charset="0"/>
              </a:rPr>
            </a:br>
            <a:r>
              <a:rPr lang="en-US" sz="3400">
                <a:solidFill>
                  <a:schemeClr val="bg1"/>
                </a:solidFill>
                <a:sym typeface="Arial" charset="0"/>
              </a:rPr>
              <a:t>Where all our sins are washed away</a:t>
            </a:r>
            <a:br>
              <a:rPr lang="en-US" sz="3400">
                <a:solidFill>
                  <a:schemeClr val="bg1"/>
                </a:solidFill>
                <a:sym typeface="Arial" charset="0"/>
              </a:rPr>
            </a:br>
            <a:r>
              <a:rPr lang="en-US" sz="3400">
                <a:solidFill>
                  <a:schemeClr val="bg1"/>
                </a:solidFill>
                <a:sym typeface="Arial" charset="0"/>
              </a:rPr>
              <a:t>Your grace beyond reason has</a:t>
            </a:r>
            <a:br>
              <a:rPr lang="en-US" sz="3400">
                <a:solidFill>
                  <a:schemeClr val="bg1"/>
                </a:solidFill>
                <a:sym typeface="Arial" charset="0"/>
              </a:rPr>
            </a:br>
            <a:r>
              <a:rPr lang="en-US" sz="3400">
                <a:solidFill>
                  <a:schemeClr val="bg1"/>
                </a:solidFill>
                <a:sym typeface="Arial" charset="0"/>
              </a:rPr>
              <a:t>Paid for our freedom</a:t>
            </a:r>
            <a:br>
              <a:rPr lang="en-US" sz="3400">
                <a:solidFill>
                  <a:schemeClr val="bg1"/>
                </a:solidFill>
                <a:sym typeface="Arial" charset="0"/>
              </a:rPr>
            </a:br>
            <a:r>
              <a:rPr lang="en-US" sz="3400">
                <a:solidFill>
                  <a:schemeClr val="bg1"/>
                </a:solidFill>
                <a:sym typeface="Arial" charset="0"/>
              </a:rPr>
              <a:t>We're made alive in You</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We run to Your throne where we belong</a:t>
            </a:r>
            <a:br>
              <a:rPr lang="en-US" sz="3400" dirty="0">
                <a:solidFill>
                  <a:schemeClr val="bg1"/>
                </a:solidFill>
                <a:sym typeface="Arial" charset="0"/>
              </a:rPr>
            </a:br>
            <a:r>
              <a:rPr lang="en-US" sz="3400" dirty="0">
                <a:solidFill>
                  <a:schemeClr val="bg1"/>
                </a:solidFill>
                <a:sym typeface="Arial" charset="0"/>
              </a:rPr>
              <a:t>Every heart will sing that</a:t>
            </a:r>
            <a:br>
              <a:rPr lang="en-US" sz="3400" dirty="0">
                <a:solidFill>
                  <a:schemeClr val="bg1"/>
                </a:solidFill>
                <a:sym typeface="Arial" charset="0"/>
              </a:rPr>
            </a:br>
            <a:r>
              <a:rPr lang="en-US" sz="3400" dirty="0">
                <a:solidFill>
                  <a:schemeClr val="bg1"/>
                </a:solidFill>
                <a:sym typeface="Arial" charset="0"/>
              </a:rPr>
              <a:t>Jesus is Lord</a:t>
            </a:r>
            <a:br>
              <a:rPr lang="en-US" sz="3400" dirty="0">
                <a:solidFill>
                  <a:schemeClr val="bg1"/>
                </a:solidFill>
                <a:sym typeface="Arial" charset="0"/>
              </a:rPr>
            </a:br>
            <a:r>
              <a:rPr lang="en-US" sz="3400" dirty="0">
                <a:solidFill>
                  <a:schemeClr val="bg1"/>
                </a:solidFill>
                <a:sym typeface="Arial" charset="0"/>
              </a:rPr>
              <a:t>Casting all else aside for the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I'm reaching for You, Jesus I need You</a:t>
            </a:r>
            <a:br>
              <a:rPr lang="en-US" sz="3400" dirty="0">
                <a:solidFill>
                  <a:schemeClr val="bg1"/>
                </a:solidFill>
                <a:sym typeface="Arial" charset="0"/>
              </a:rPr>
            </a:br>
            <a:r>
              <a:rPr lang="en-US" sz="3400" dirty="0">
                <a:solidFill>
                  <a:schemeClr val="bg1"/>
                </a:solidFill>
                <a:sym typeface="Arial" charset="0"/>
              </a:rPr>
              <a:t>I'm giving my heart to know You</a:t>
            </a:r>
            <a:br>
              <a:rPr lang="en-US" sz="3400" dirty="0">
                <a:solidFill>
                  <a:schemeClr val="bg1"/>
                </a:solidFill>
                <a:sym typeface="Arial" charset="0"/>
              </a:rPr>
            </a:br>
            <a:r>
              <a:rPr lang="en-US" sz="3400" dirty="0">
                <a:solidFill>
                  <a:schemeClr val="bg1"/>
                </a:solidFill>
                <a:sym typeface="Arial" charset="0"/>
              </a:rPr>
              <a:t>I'm living my life to serve You</a:t>
            </a:r>
            <a:br>
              <a:rPr lang="en-US" sz="3400" dirty="0">
                <a:solidFill>
                  <a:schemeClr val="bg1"/>
                </a:solidFill>
                <a:sym typeface="Arial" charset="0"/>
              </a:rPr>
            </a:br>
            <a:r>
              <a:rPr lang="en-US" sz="3400" dirty="0">
                <a:solidFill>
                  <a:schemeClr val="bg1"/>
                </a:solidFill>
                <a:sym typeface="Arial" charset="0"/>
              </a:rPr>
              <a:t>I'm reaching for You</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Joy of our </a:t>
            </a:r>
            <a:r>
              <a:rPr lang="en-US" sz="3400" dirty="0" smtClean="0">
                <a:solidFill>
                  <a:schemeClr val="bg1"/>
                </a:solidFill>
                <a:sym typeface="Arial" charset="0"/>
              </a:rPr>
              <a:t>Christ</a:t>
            </a:r>
            <a:r>
              <a:rPr lang="en-US" sz="3400" dirty="0">
                <a:solidFill>
                  <a:schemeClr val="bg1"/>
                </a:solidFill>
                <a:sym typeface="Arial" charset="0"/>
              </a:rPr>
              <a:t/>
            </a:r>
            <a:br>
              <a:rPr lang="en-US" sz="3400" dirty="0">
                <a:solidFill>
                  <a:schemeClr val="bg1"/>
                </a:solidFill>
                <a:sym typeface="Arial" charset="0"/>
              </a:rPr>
            </a:br>
            <a:r>
              <a:rPr lang="en-US" sz="3400" dirty="0">
                <a:solidFill>
                  <a:schemeClr val="bg1"/>
                </a:solidFill>
                <a:sym typeface="Arial" charset="0"/>
              </a:rPr>
              <a:t>Let Your glory fall</a:t>
            </a:r>
            <a:br>
              <a:rPr lang="en-US" sz="3400" dirty="0">
                <a:solidFill>
                  <a:schemeClr val="bg1"/>
                </a:solidFill>
                <a:sym typeface="Arial" charset="0"/>
              </a:rPr>
            </a:br>
            <a:r>
              <a:rPr lang="en-US" sz="3400" dirty="0">
                <a:solidFill>
                  <a:schemeClr val="bg1"/>
                </a:solidFill>
                <a:sym typeface="Arial" charset="0"/>
              </a:rPr>
              <a:t>Our hearts are filled with Your fire</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There is no height or depth</a:t>
            </a:r>
            <a:br>
              <a:rPr lang="en-US" sz="3400" dirty="0">
                <a:solidFill>
                  <a:schemeClr val="bg1"/>
                </a:solidFill>
                <a:sym typeface="Arial" charset="0"/>
              </a:rPr>
            </a:br>
            <a:r>
              <a:rPr lang="en-US" sz="3400" dirty="0">
                <a:solidFill>
                  <a:schemeClr val="bg1"/>
                </a:solidFill>
                <a:sym typeface="Arial" charset="0"/>
              </a:rPr>
              <a:t>Neither life nor death</a:t>
            </a:r>
            <a:br>
              <a:rPr lang="en-US" sz="3400" dirty="0">
                <a:solidFill>
                  <a:schemeClr val="bg1"/>
                </a:solidFill>
                <a:sym typeface="Arial" charset="0"/>
              </a:rPr>
            </a:br>
            <a:r>
              <a:rPr lang="en-US" sz="3400" dirty="0">
                <a:solidFill>
                  <a:schemeClr val="bg1"/>
                </a:solidFill>
                <a:sym typeface="Arial" charset="0"/>
              </a:rPr>
              <a:t>Can take me from all that I find</a:t>
            </a:r>
            <a:br>
              <a:rPr lang="en-US" sz="3400" dirty="0">
                <a:solidFill>
                  <a:schemeClr val="bg1"/>
                </a:solidFill>
                <a:sym typeface="Arial" charset="0"/>
              </a:rPr>
            </a:br>
            <a:r>
              <a:rPr lang="en-US" sz="3400" dirty="0">
                <a:solidFill>
                  <a:schemeClr val="bg1"/>
                </a:solidFill>
                <a:sym typeface="Arial" charset="0"/>
              </a:rPr>
              <a:t>Here now in Your glory Lord</a:t>
            </a:r>
          </a:p>
        </p:txBody>
      </p:sp>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a:solidFill>
                  <a:schemeClr val="bg1"/>
                </a:solidFill>
                <a:sym typeface="Arial" charset="0"/>
              </a:rPr>
              <a:t>No other pow'rs or love</a:t>
            </a:r>
            <a:br>
              <a:rPr lang="en-US" sz="3400">
                <a:solidFill>
                  <a:schemeClr val="bg1"/>
                </a:solidFill>
                <a:sym typeface="Arial" charset="0"/>
              </a:rPr>
            </a:br>
            <a:r>
              <a:rPr lang="en-US" sz="3400">
                <a:solidFill>
                  <a:schemeClr val="bg1"/>
                </a:solidFill>
                <a:sym typeface="Arial" charset="0"/>
              </a:rPr>
              <a:t>The things of now or to come</a:t>
            </a:r>
            <a:br>
              <a:rPr lang="en-US" sz="3400">
                <a:solidFill>
                  <a:schemeClr val="bg1"/>
                </a:solidFill>
                <a:sym typeface="Arial" charset="0"/>
              </a:rPr>
            </a:br>
            <a:r>
              <a:rPr lang="en-US" sz="3400">
                <a:solidFill>
                  <a:schemeClr val="bg1"/>
                </a:solidFill>
                <a:sym typeface="Arial" charset="0"/>
              </a:rPr>
              <a:t>There's nothing on earth in this life</a:t>
            </a:r>
            <a:br>
              <a:rPr lang="en-US" sz="3400">
                <a:solidFill>
                  <a:schemeClr val="bg1"/>
                </a:solidFill>
                <a:sym typeface="Arial" charset="0"/>
              </a:rPr>
            </a:br>
            <a:r>
              <a:rPr lang="en-US" sz="3400">
                <a:solidFill>
                  <a:schemeClr val="bg1"/>
                </a:solidFill>
                <a:sym typeface="Arial" charset="0"/>
              </a:rPr>
              <a:t>That could ever separate us Lord</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a:solidFill>
                  <a:schemeClr val="bg1"/>
                </a:solidFill>
                <a:sym typeface="Arial" charset="0"/>
              </a:rPr>
              <a:t>Your love is never ending</a:t>
            </a:r>
            <a:br>
              <a:rPr lang="en-US" sz="3400">
                <a:solidFill>
                  <a:schemeClr val="bg1"/>
                </a:solidFill>
                <a:sym typeface="Arial" charset="0"/>
              </a:rPr>
            </a:br>
            <a:r>
              <a:rPr lang="en-US" sz="3400">
                <a:solidFill>
                  <a:schemeClr val="bg1"/>
                </a:solidFill>
                <a:sym typeface="Arial" charset="0"/>
              </a:rPr>
              <a:t>To Your hands we surrender</a:t>
            </a:r>
            <a:br>
              <a:rPr lang="en-US" sz="3400">
                <a:solidFill>
                  <a:schemeClr val="bg1"/>
                </a:solidFill>
                <a:sym typeface="Arial" charset="0"/>
              </a:rPr>
            </a:br>
            <a:r>
              <a:rPr lang="en-US" sz="3400">
                <a:solidFill>
                  <a:schemeClr val="bg1"/>
                </a:solidFill>
                <a:sym typeface="Arial" charset="0"/>
              </a:rPr>
              <a:t>Where all our sins are washed away</a:t>
            </a:r>
            <a:br>
              <a:rPr lang="en-US" sz="3400">
                <a:solidFill>
                  <a:schemeClr val="bg1"/>
                </a:solidFill>
                <a:sym typeface="Arial" charset="0"/>
              </a:rPr>
            </a:br>
            <a:r>
              <a:rPr lang="en-US" sz="3400">
                <a:solidFill>
                  <a:schemeClr val="bg1"/>
                </a:solidFill>
                <a:sym typeface="Arial" charset="0"/>
              </a:rPr>
              <a:t>Your grace beyond reason has</a:t>
            </a:r>
            <a:br>
              <a:rPr lang="en-US" sz="3400">
                <a:solidFill>
                  <a:schemeClr val="bg1"/>
                </a:solidFill>
                <a:sym typeface="Arial" charset="0"/>
              </a:rPr>
            </a:br>
            <a:r>
              <a:rPr lang="en-US" sz="3400">
                <a:solidFill>
                  <a:schemeClr val="bg1"/>
                </a:solidFill>
                <a:sym typeface="Arial" charset="0"/>
              </a:rPr>
              <a:t>Paid for our freedom</a:t>
            </a:r>
            <a:br>
              <a:rPr lang="en-US" sz="3400">
                <a:solidFill>
                  <a:schemeClr val="bg1"/>
                </a:solidFill>
                <a:sym typeface="Arial" charset="0"/>
              </a:rPr>
            </a:br>
            <a:r>
              <a:rPr lang="en-US" sz="3400">
                <a:solidFill>
                  <a:schemeClr val="bg1"/>
                </a:solidFill>
                <a:sym typeface="Arial" charset="0"/>
              </a:rPr>
              <a:t>We're made alive in You</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a:solidFill>
                  <a:schemeClr val="bg1"/>
                </a:solidFill>
                <a:sym typeface="Arial" charset="0"/>
              </a:rPr>
              <a:t>We run to Your throne where we belong</a:t>
            </a:r>
            <a:br>
              <a:rPr lang="en-US" sz="3400">
                <a:solidFill>
                  <a:schemeClr val="bg1"/>
                </a:solidFill>
                <a:sym typeface="Arial" charset="0"/>
              </a:rPr>
            </a:br>
            <a:r>
              <a:rPr lang="en-US" sz="3400">
                <a:solidFill>
                  <a:schemeClr val="bg1"/>
                </a:solidFill>
                <a:sym typeface="Arial" charset="0"/>
              </a:rPr>
              <a:t>Every heart will sing that</a:t>
            </a:r>
            <a:br>
              <a:rPr lang="en-US" sz="3400">
                <a:solidFill>
                  <a:schemeClr val="bg1"/>
                </a:solidFill>
                <a:sym typeface="Arial" charset="0"/>
              </a:rPr>
            </a:br>
            <a:r>
              <a:rPr lang="en-US" sz="3400">
                <a:solidFill>
                  <a:schemeClr val="bg1"/>
                </a:solidFill>
                <a:sym typeface="Arial" charset="0"/>
              </a:rPr>
              <a:t>Jesus is Lord</a:t>
            </a:r>
            <a:br>
              <a:rPr lang="en-US" sz="3400">
                <a:solidFill>
                  <a:schemeClr val="bg1"/>
                </a:solidFill>
                <a:sym typeface="Arial" charset="0"/>
              </a:rPr>
            </a:br>
            <a:r>
              <a:rPr lang="en-US" sz="3400">
                <a:solidFill>
                  <a:schemeClr val="bg1"/>
                </a:solidFill>
                <a:sym typeface="Arial" charset="0"/>
              </a:rPr>
              <a:t>Casting all else aside for the</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Joy of our </a:t>
            </a:r>
            <a:r>
              <a:rPr lang="en-US" sz="3400" dirty="0" smtClean="0">
                <a:solidFill>
                  <a:schemeClr val="bg1"/>
                </a:solidFill>
                <a:sym typeface="Arial" charset="0"/>
              </a:rPr>
              <a:t>Christ</a:t>
            </a:r>
            <a:r>
              <a:rPr lang="en-US" sz="3400" dirty="0">
                <a:solidFill>
                  <a:schemeClr val="bg1"/>
                </a:solidFill>
                <a:sym typeface="Arial" charset="0"/>
              </a:rPr>
              <a:t/>
            </a:r>
            <a:br>
              <a:rPr lang="en-US" sz="3400" dirty="0">
                <a:solidFill>
                  <a:schemeClr val="bg1"/>
                </a:solidFill>
                <a:sym typeface="Arial" charset="0"/>
              </a:rPr>
            </a:br>
            <a:r>
              <a:rPr lang="en-US" sz="3400" dirty="0">
                <a:solidFill>
                  <a:schemeClr val="bg1"/>
                </a:solidFill>
                <a:sym typeface="Arial" charset="0"/>
              </a:rPr>
              <a:t>Let Your glory fall</a:t>
            </a:r>
            <a:br>
              <a:rPr lang="en-US" sz="3400" dirty="0">
                <a:solidFill>
                  <a:schemeClr val="bg1"/>
                </a:solidFill>
                <a:sym typeface="Arial" charset="0"/>
              </a:rPr>
            </a:br>
            <a:r>
              <a:rPr lang="en-US" sz="3400" dirty="0">
                <a:solidFill>
                  <a:schemeClr val="bg1"/>
                </a:solidFill>
                <a:sym typeface="Arial" charset="0"/>
              </a:rPr>
              <a:t>Our hearts are filled with Your fire</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Your love is never ending</a:t>
            </a:r>
            <a:br>
              <a:rPr lang="en-US" sz="3400" dirty="0">
                <a:solidFill>
                  <a:schemeClr val="bg1"/>
                </a:solidFill>
                <a:sym typeface="Arial" charset="0"/>
              </a:rPr>
            </a:br>
            <a:r>
              <a:rPr lang="en-US" sz="3400" dirty="0">
                <a:solidFill>
                  <a:schemeClr val="bg1"/>
                </a:solidFill>
                <a:sym typeface="Arial" charset="0"/>
              </a:rPr>
              <a:t>To Your hands we surrender</a:t>
            </a:r>
            <a:br>
              <a:rPr lang="en-US" sz="3400" dirty="0">
                <a:solidFill>
                  <a:schemeClr val="bg1"/>
                </a:solidFill>
                <a:sym typeface="Arial" charset="0"/>
              </a:rPr>
            </a:br>
            <a:r>
              <a:rPr lang="en-US" sz="3400" dirty="0">
                <a:solidFill>
                  <a:schemeClr val="bg1"/>
                </a:solidFill>
                <a:sym typeface="Arial" charset="0"/>
              </a:rPr>
              <a:t>Where all our sins are washed away</a:t>
            </a:r>
            <a:br>
              <a:rPr lang="en-US" sz="3400" dirty="0">
                <a:solidFill>
                  <a:schemeClr val="bg1"/>
                </a:solidFill>
                <a:sym typeface="Arial" charset="0"/>
              </a:rPr>
            </a:br>
            <a:r>
              <a:rPr lang="en-US" sz="3400" dirty="0">
                <a:solidFill>
                  <a:schemeClr val="bg1"/>
                </a:solidFill>
                <a:sym typeface="Arial" charset="0"/>
              </a:rPr>
              <a:t>Your grace beyond reason has</a:t>
            </a:r>
            <a:br>
              <a:rPr lang="en-US" sz="3400" dirty="0">
                <a:solidFill>
                  <a:schemeClr val="bg1"/>
                </a:solidFill>
                <a:sym typeface="Arial" charset="0"/>
              </a:rPr>
            </a:br>
            <a:r>
              <a:rPr lang="en-US" sz="3400" dirty="0">
                <a:solidFill>
                  <a:schemeClr val="bg1"/>
                </a:solidFill>
                <a:sym typeface="Arial" charset="0"/>
              </a:rPr>
              <a:t>Paid for our freedom</a:t>
            </a:r>
            <a:br>
              <a:rPr lang="en-US" sz="3400" dirty="0">
                <a:solidFill>
                  <a:schemeClr val="bg1"/>
                </a:solidFill>
                <a:sym typeface="Arial" charset="0"/>
              </a:rPr>
            </a:br>
            <a:r>
              <a:rPr lang="en-US" sz="3400" dirty="0">
                <a:solidFill>
                  <a:schemeClr val="bg1"/>
                </a:solidFill>
                <a:sym typeface="Arial" charset="0"/>
              </a:rPr>
              <a:t>We're made alive in You</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a:solidFill>
                  <a:schemeClr val="bg1"/>
                </a:solidFill>
                <a:sym typeface="Arial" charset="0"/>
              </a:rPr>
              <a:t>We run to Your throne where we belong</a:t>
            </a:r>
            <a:br>
              <a:rPr lang="en-US" sz="3400">
                <a:solidFill>
                  <a:schemeClr val="bg1"/>
                </a:solidFill>
                <a:sym typeface="Arial" charset="0"/>
              </a:rPr>
            </a:br>
            <a:r>
              <a:rPr lang="en-US" sz="3400">
                <a:solidFill>
                  <a:schemeClr val="bg1"/>
                </a:solidFill>
                <a:sym typeface="Arial" charset="0"/>
              </a:rPr>
              <a:t>Every heart will sing that</a:t>
            </a:r>
            <a:br>
              <a:rPr lang="en-US" sz="3400">
                <a:solidFill>
                  <a:schemeClr val="bg1"/>
                </a:solidFill>
                <a:sym typeface="Arial" charset="0"/>
              </a:rPr>
            </a:br>
            <a:r>
              <a:rPr lang="en-US" sz="3400">
                <a:solidFill>
                  <a:schemeClr val="bg1"/>
                </a:solidFill>
                <a:sym typeface="Arial" charset="0"/>
              </a:rPr>
              <a:t>Jesus is Lord</a:t>
            </a:r>
            <a:br>
              <a:rPr lang="en-US" sz="3400">
                <a:solidFill>
                  <a:schemeClr val="bg1"/>
                </a:solidFill>
                <a:sym typeface="Arial" charset="0"/>
              </a:rPr>
            </a:br>
            <a:r>
              <a:rPr lang="en-US" sz="3400">
                <a:solidFill>
                  <a:schemeClr val="bg1"/>
                </a:solidFill>
                <a:sym typeface="Arial" charset="0"/>
              </a:rPr>
              <a:t>Casting all else aside for the</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Joy of our </a:t>
            </a:r>
            <a:r>
              <a:rPr lang="en-US" sz="3400" dirty="0" smtClean="0">
                <a:solidFill>
                  <a:schemeClr val="bg1"/>
                </a:solidFill>
                <a:sym typeface="Arial" charset="0"/>
              </a:rPr>
              <a:t>Christ</a:t>
            </a:r>
            <a:r>
              <a:rPr lang="en-US" sz="3400" dirty="0">
                <a:solidFill>
                  <a:schemeClr val="bg1"/>
                </a:solidFill>
                <a:sym typeface="Arial" charset="0"/>
              </a:rPr>
              <a:t/>
            </a:r>
            <a:br>
              <a:rPr lang="en-US" sz="3400" dirty="0">
                <a:solidFill>
                  <a:schemeClr val="bg1"/>
                </a:solidFill>
                <a:sym typeface="Arial" charset="0"/>
              </a:rPr>
            </a:br>
            <a:r>
              <a:rPr lang="en-US" sz="3400" dirty="0">
                <a:solidFill>
                  <a:schemeClr val="bg1"/>
                </a:solidFill>
                <a:sym typeface="Arial" charset="0"/>
              </a:rPr>
              <a:t>Let Your glory fall</a:t>
            </a:r>
            <a:br>
              <a:rPr lang="en-US" sz="3400" dirty="0">
                <a:solidFill>
                  <a:schemeClr val="bg1"/>
                </a:solidFill>
                <a:sym typeface="Arial" charset="0"/>
              </a:rPr>
            </a:br>
            <a:r>
              <a:rPr lang="en-US" sz="3400" dirty="0">
                <a:solidFill>
                  <a:schemeClr val="bg1"/>
                </a:solidFill>
                <a:sym typeface="Arial" charset="0"/>
              </a:rPr>
              <a:t>Our hearts are filled with Your fire</a:t>
            </a:r>
          </a:p>
        </p:txBody>
      </p:sp>
      <p:sp>
        <p:nvSpPr>
          <p:cNvPr id="122883"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Joel Davies, Reuben Morgan</a:t>
            </a:r>
          </a:p>
        </p:txBody>
      </p:sp>
      <p:sp>
        <p:nvSpPr>
          <p:cNvPr id="122884"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2008 Hillsong Publishing</a:t>
            </a:r>
          </a:p>
        </p:txBody>
      </p:sp>
      <p:sp>
        <p:nvSpPr>
          <p:cNvPr id="122885"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BC Media\Desktop\welcome spring_wide_t.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You're the one who spoke the</a:t>
            </a:r>
            <a:br>
              <a:rPr lang="en-US" sz="3400" dirty="0">
                <a:solidFill>
                  <a:schemeClr val="bg1"/>
                </a:solidFill>
                <a:sym typeface="Arial" charset="0"/>
              </a:rPr>
            </a:br>
            <a:r>
              <a:rPr lang="en-US" sz="3400" dirty="0">
                <a:solidFill>
                  <a:schemeClr val="bg1"/>
                </a:solidFill>
                <a:sym typeface="Arial" charset="0"/>
              </a:rPr>
              <a:t>Word of life to light my darkness</a:t>
            </a:r>
            <a:br>
              <a:rPr lang="en-US" sz="3400" dirty="0">
                <a:solidFill>
                  <a:schemeClr val="bg1"/>
                </a:solidFill>
                <a:sym typeface="Arial" charset="0"/>
              </a:rPr>
            </a:br>
            <a:r>
              <a:rPr lang="en-US" sz="3400" dirty="0">
                <a:solidFill>
                  <a:schemeClr val="bg1"/>
                </a:solidFill>
                <a:sym typeface="Arial" charset="0"/>
              </a:rPr>
              <a:t>You opened up my eyes 'til I could see</a:t>
            </a:r>
            <a:br>
              <a:rPr lang="en-US" sz="3400" dirty="0">
                <a:solidFill>
                  <a:schemeClr val="bg1"/>
                </a:solidFill>
                <a:sym typeface="Arial" charset="0"/>
              </a:rPr>
            </a:br>
            <a:r>
              <a:rPr lang="en-US" sz="3400" dirty="0">
                <a:solidFill>
                  <a:schemeClr val="bg1"/>
                </a:solidFill>
                <a:sym typeface="Arial" charset="0"/>
              </a:rPr>
              <a:t>Jesus You have promised to</a:t>
            </a:r>
            <a:br>
              <a:rPr lang="en-US" sz="3400" dirty="0">
                <a:solidFill>
                  <a:schemeClr val="bg1"/>
                </a:solidFill>
                <a:sym typeface="Arial" charset="0"/>
              </a:rPr>
            </a:br>
            <a:r>
              <a:rPr lang="en-US" sz="3400" dirty="0">
                <a:solidFill>
                  <a:schemeClr val="bg1"/>
                </a:solidFill>
                <a:sym typeface="Arial" charset="0"/>
              </a:rPr>
              <a:t>Complete the work You started</a:t>
            </a:r>
            <a:br>
              <a:rPr lang="en-US" sz="3400" dirty="0">
                <a:solidFill>
                  <a:schemeClr val="bg1"/>
                </a:solidFill>
                <a:sym typeface="Arial" charset="0"/>
              </a:rPr>
            </a:br>
            <a:r>
              <a:rPr lang="en-US" sz="3400" dirty="0">
                <a:solidFill>
                  <a:schemeClr val="bg1"/>
                </a:solidFill>
                <a:sym typeface="Arial" charset="0"/>
              </a:rPr>
              <a:t>Faithful to fulfill Your grace in me</a:t>
            </a: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TBC Media\Photoshop Projects\Sermon Powerpoints\20110501 Worship\seaGalile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TBC Media\Photoshop Projects\Sermon Powerpoints\20110501 Worship\toKillMockingManTitl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428750"/>
            <a:ext cx="7924800" cy="685799"/>
          </a:xfrm>
        </p:spPr>
        <p:txBody>
          <a:bodyPr>
            <a:normAutofit/>
          </a:bodyPr>
          <a:lstStyle/>
          <a:p>
            <a:pPr algn="l"/>
            <a:r>
              <a:rPr lang="en-US" sz="3600" u="sng" dirty="0" smtClean="0">
                <a:solidFill>
                  <a:schemeClr val="bg1"/>
                </a:solidFill>
                <a:effectLst>
                  <a:outerShdw blurRad="38100" dist="38100" dir="2700000" algn="tl">
                    <a:srgbClr val="000000">
                      <a:alpha val="43137"/>
                    </a:srgbClr>
                  </a:outerShdw>
                </a:effectLst>
                <a:latin typeface="Corbel" pitchFamily="34" charset="0"/>
              </a:rPr>
              <a:t>SHAMED</a:t>
            </a:r>
            <a:r>
              <a:rPr lang="en-US" sz="3600" dirty="0" smtClean="0">
                <a:solidFill>
                  <a:schemeClr val="bg1"/>
                </a:solidFill>
                <a:effectLst>
                  <a:outerShdw blurRad="38100" dist="38100" dir="2700000" algn="tl">
                    <a:srgbClr val="000000">
                      <a:alpha val="43137"/>
                    </a:srgbClr>
                  </a:outerShdw>
                </a:effectLst>
                <a:latin typeface="Corbel" pitchFamily="34" charset="0"/>
              </a:rPr>
              <a:t> by SHIMEI </a:t>
            </a:r>
            <a:r>
              <a:rPr lang="en-US" sz="2000" dirty="0" smtClean="0">
                <a:solidFill>
                  <a:schemeClr val="bg1"/>
                </a:solidFill>
                <a:effectLst>
                  <a:outerShdw blurRad="38100" dist="38100" dir="2700000" algn="tl">
                    <a:srgbClr val="000000">
                      <a:alpha val="43137"/>
                    </a:srgbClr>
                  </a:outerShdw>
                </a:effectLst>
                <a:latin typeface="Corbel" pitchFamily="34" charset="0"/>
              </a:rPr>
              <a:t>…II Sam 16:5-8</a:t>
            </a:r>
            <a:endParaRPr lang="en-US" sz="2400" dirty="0">
              <a:solidFill>
                <a:schemeClr val="bg1"/>
              </a:solidFill>
              <a:effectLst>
                <a:outerShdw blurRad="38100" dist="38100" dir="2700000" algn="tl">
                  <a:srgbClr val="000000">
                    <a:alpha val="43137"/>
                  </a:srgbClr>
                </a:outerShdw>
              </a:effectLst>
              <a:latin typeface="Corbel" pitchFamily="34" charset="0"/>
            </a:endParaRPr>
          </a:p>
        </p:txBody>
      </p:sp>
      <p:sp>
        <p:nvSpPr>
          <p:cNvPr id="5" name="Title 1"/>
          <p:cNvSpPr txBox="1">
            <a:spLocks/>
          </p:cNvSpPr>
          <p:nvPr/>
        </p:nvSpPr>
        <p:spPr>
          <a:xfrm>
            <a:off x="381000" y="438150"/>
            <a:ext cx="7924800" cy="990600"/>
          </a:xfrm>
          <a:prstGeom prst="rect">
            <a:avLst/>
          </a:prstGeom>
        </p:spPr>
        <p:txBody>
          <a:bodyPr vert="horz" lIns="91440" tIns="45720" rIns="91440" bIns="45720" rtlCol="0" anchor="ctr">
            <a:normAutofit/>
          </a:bodyPr>
          <a:lstStyle/>
          <a:p>
            <a:pPr>
              <a:spcBef>
                <a:spcPct val="0"/>
              </a:spcBef>
            </a:pPr>
            <a:r>
              <a:rPr lang="en-US" sz="4000" dirty="0" smtClean="0">
                <a:solidFill>
                  <a:prstClr val="white"/>
                </a:solidFill>
                <a:effectLst>
                  <a:outerShdw blurRad="38100" dist="38100" dir="2700000" algn="tl">
                    <a:srgbClr val="000000">
                      <a:alpha val="43137"/>
                    </a:srgbClr>
                  </a:outerShdw>
                </a:effectLst>
                <a:latin typeface="Corbel" pitchFamily="34" charset="0"/>
              </a:rPr>
              <a:t>KICKING a MAN when HE is DOWN</a:t>
            </a:r>
            <a:endParaRPr lang="en-US" sz="2400" dirty="0">
              <a:solidFill>
                <a:prstClr val="white"/>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819150"/>
            <a:ext cx="7772400" cy="2286000"/>
          </a:xfrm>
        </p:spPr>
        <p:txBody>
          <a:bodyPr>
            <a:normAutofit fontScale="90000"/>
          </a:bodyPr>
          <a:lstStyle/>
          <a:p>
            <a:pPr algn="l"/>
            <a:r>
              <a:rPr lang="en-US" sz="3200" dirty="0" smtClean="0">
                <a:solidFill>
                  <a:schemeClr val="bg1"/>
                </a:solidFill>
                <a:effectLst>
                  <a:outerShdw blurRad="38100" dist="38100" dir="2700000" algn="tl">
                    <a:srgbClr val="000000">
                      <a:alpha val="43137"/>
                    </a:srgbClr>
                  </a:outerShdw>
                </a:effectLst>
                <a:latin typeface="Copperplate Gothic Light" pitchFamily="34" charset="0"/>
              </a:rPr>
              <a:t>All those who were in distress or</a:t>
            </a:r>
            <a:br>
              <a:rPr lang="en-US" sz="3200" dirty="0" smtClean="0">
                <a:solidFill>
                  <a:schemeClr val="bg1"/>
                </a:solidFill>
                <a:effectLst>
                  <a:outerShdw blurRad="38100" dist="38100" dir="2700000" algn="tl">
                    <a:srgbClr val="000000">
                      <a:alpha val="43137"/>
                    </a:srgbClr>
                  </a:outerShdw>
                </a:effectLst>
                <a:latin typeface="Copperplate Gothic Light" pitchFamily="34" charset="0"/>
              </a:rPr>
            </a:br>
            <a:r>
              <a:rPr lang="en-US" sz="3200" dirty="0" smtClean="0">
                <a:solidFill>
                  <a:schemeClr val="bg1"/>
                </a:solidFill>
                <a:effectLst>
                  <a:outerShdw blurRad="38100" dist="38100" dir="2700000" algn="tl">
                    <a:srgbClr val="000000">
                      <a:alpha val="43137"/>
                    </a:srgbClr>
                  </a:outerShdw>
                </a:effectLst>
                <a:latin typeface="Copperplate Gothic Light" pitchFamily="34" charset="0"/>
              </a:rPr>
              <a:t>in debt or discontented gathered around him, and he became their commander. About four hundred</a:t>
            </a:r>
            <a:br>
              <a:rPr lang="en-US" sz="3200" dirty="0" smtClean="0">
                <a:solidFill>
                  <a:schemeClr val="bg1"/>
                </a:solidFill>
                <a:effectLst>
                  <a:outerShdw blurRad="38100" dist="38100" dir="2700000" algn="tl">
                    <a:srgbClr val="000000">
                      <a:alpha val="43137"/>
                    </a:srgbClr>
                  </a:outerShdw>
                </a:effectLst>
                <a:latin typeface="Copperplate Gothic Light" pitchFamily="34" charset="0"/>
              </a:rPr>
            </a:br>
            <a:r>
              <a:rPr lang="en-US" sz="3200" dirty="0" smtClean="0">
                <a:solidFill>
                  <a:schemeClr val="bg1"/>
                </a:solidFill>
                <a:effectLst>
                  <a:outerShdw blurRad="38100" dist="38100" dir="2700000" algn="tl">
                    <a:srgbClr val="000000">
                      <a:alpha val="43137"/>
                    </a:srgbClr>
                  </a:outerShdw>
                </a:effectLst>
                <a:latin typeface="Copperplate Gothic Light" pitchFamily="34" charset="0"/>
              </a:rPr>
              <a:t>men were with him. </a:t>
            </a:r>
            <a:endParaRPr lang="en-US" sz="3200" dirty="0">
              <a:solidFill>
                <a:schemeClr val="bg1"/>
              </a:solidFill>
              <a:effectLst>
                <a:outerShdw blurRad="38100" dist="38100" dir="2700000" algn="tl">
                  <a:srgbClr val="000000">
                    <a:alpha val="43137"/>
                  </a:srgbClr>
                </a:outerShdw>
              </a:effectLst>
              <a:latin typeface="Copperplate Gothic Light" pitchFamily="34" charset="0"/>
            </a:endParaRPr>
          </a:p>
        </p:txBody>
      </p:sp>
      <p:sp>
        <p:nvSpPr>
          <p:cNvPr id="5" name="Title 1"/>
          <p:cNvSpPr txBox="1">
            <a:spLocks/>
          </p:cNvSpPr>
          <p:nvPr/>
        </p:nvSpPr>
        <p:spPr>
          <a:xfrm>
            <a:off x="533400" y="3409950"/>
            <a:ext cx="32004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pperplate Gothic Light" pitchFamily="34" charset="0"/>
                <a:ea typeface="+mj-ea"/>
                <a:cs typeface="+mj-cs"/>
              </a:rPr>
              <a:t>- I Samuel</a:t>
            </a:r>
            <a:r>
              <a:rPr kumimoji="0" lang="en-US" sz="20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Copperplate Gothic Light" pitchFamily="34" charset="0"/>
                <a:ea typeface="+mj-ea"/>
                <a:cs typeface="+mj-cs"/>
              </a:rPr>
              <a:t> 22:2</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pperplate Gothic Light"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428750"/>
            <a:ext cx="7924800" cy="685799"/>
          </a:xfrm>
        </p:spPr>
        <p:txBody>
          <a:bodyPr>
            <a:normAutofit/>
          </a:bodyPr>
          <a:lstStyle/>
          <a:p>
            <a:pPr algn="l"/>
            <a:r>
              <a:rPr lang="en-US" sz="3600" u="sng" dirty="0" smtClean="0">
                <a:solidFill>
                  <a:schemeClr val="bg1"/>
                </a:solidFill>
                <a:effectLst>
                  <a:outerShdw blurRad="38100" dist="38100" dir="2700000" algn="tl">
                    <a:srgbClr val="000000">
                      <a:alpha val="43137"/>
                    </a:srgbClr>
                  </a:outerShdw>
                </a:effectLst>
                <a:latin typeface="Corbel" pitchFamily="34" charset="0"/>
              </a:rPr>
              <a:t>SHAMED</a:t>
            </a:r>
            <a:r>
              <a:rPr lang="en-US" sz="3600" dirty="0" smtClean="0">
                <a:solidFill>
                  <a:schemeClr val="bg1"/>
                </a:solidFill>
                <a:effectLst>
                  <a:outerShdw blurRad="38100" dist="38100" dir="2700000" algn="tl">
                    <a:srgbClr val="000000">
                      <a:alpha val="43137"/>
                    </a:srgbClr>
                  </a:outerShdw>
                </a:effectLst>
                <a:latin typeface="Corbel" pitchFamily="34" charset="0"/>
              </a:rPr>
              <a:t> by SHIMEI </a:t>
            </a:r>
            <a:r>
              <a:rPr lang="en-US" sz="2000" dirty="0" smtClean="0">
                <a:solidFill>
                  <a:schemeClr val="bg1"/>
                </a:solidFill>
                <a:effectLst>
                  <a:outerShdw blurRad="38100" dist="38100" dir="2700000" algn="tl">
                    <a:srgbClr val="000000">
                      <a:alpha val="43137"/>
                    </a:srgbClr>
                  </a:outerShdw>
                </a:effectLst>
                <a:latin typeface="Corbel" pitchFamily="34" charset="0"/>
              </a:rPr>
              <a:t>…II Sam 16:5-8</a:t>
            </a:r>
            <a:endParaRPr lang="en-US" sz="2400" dirty="0">
              <a:solidFill>
                <a:schemeClr val="bg1"/>
              </a:solidFill>
              <a:effectLst>
                <a:outerShdw blurRad="38100" dist="38100" dir="2700000" algn="tl">
                  <a:srgbClr val="000000">
                    <a:alpha val="43137"/>
                  </a:srgbClr>
                </a:outerShdw>
              </a:effectLst>
              <a:latin typeface="Corbel" pitchFamily="34" charset="0"/>
            </a:endParaRPr>
          </a:p>
        </p:txBody>
      </p:sp>
      <p:sp>
        <p:nvSpPr>
          <p:cNvPr id="5" name="Title 1"/>
          <p:cNvSpPr txBox="1">
            <a:spLocks/>
          </p:cNvSpPr>
          <p:nvPr/>
        </p:nvSpPr>
        <p:spPr>
          <a:xfrm>
            <a:off x="381000" y="438150"/>
            <a:ext cx="7924800" cy="990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KICKING</a:t>
            </a:r>
            <a:r>
              <a:rPr kumimoji="0" lang="en-US" sz="4000" b="0" i="0"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 a MAN when HE is DOWN</a:t>
            </a:r>
            <a:endParaRPr kumimoji="0" lang="en-US" sz="24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endParaRPr>
          </a:p>
        </p:txBody>
      </p:sp>
      <p:sp>
        <p:nvSpPr>
          <p:cNvPr id="6" name="Title 1"/>
          <p:cNvSpPr txBox="1">
            <a:spLocks/>
          </p:cNvSpPr>
          <p:nvPr/>
        </p:nvSpPr>
        <p:spPr>
          <a:xfrm>
            <a:off x="762000" y="2190751"/>
            <a:ext cx="7924800" cy="6857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u="sng" dirty="0" smtClean="0">
                <a:solidFill>
                  <a:schemeClr val="bg1"/>
                </a:solidFill>
                <a:effectLst>
                  <a:outerShdw blurRad="38100" dist="38100" dir="2700000" algn="tl">
                    <a:srgbClr val="000000">
                      <a:alpha val="43137"/>
                    </a:srgbClr>
                  </a:outerShdw>
                </a:effectLst>
                <a:latin typeface="Corbel" pitchFamily="34" charset="0"/>
                <a:ea typeface="+mj-ea"/>
                <a:cs typeface="+mj-cs"/>
              </a:rPr>
              <a:t>UNWISE</a:t>
            </a:r>
            <a:r>
              <a:rPr kumimoji="0" lang="en-US"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 </a:t>
            </a:r>
            <a:r>
              <a:rPr lang="en-US" sz="3600" dirty="0" smtClean="0">
                <a:solidFill>
                  <a:schemeClr val="bg1"/>
                </a:solidFill>
                <a:effectLst>
                  <a:outerShdw blurRad="38100" dist="38100" dir="2700000" algn="tl">
                    <a:srgbClr val="000000">
                      <a:alpha val="43137"/>
                    </a:srgbClr>
                  </a:outerShdw>
                </a:effectLst>
                <a:latin typeface="Corbel" pitchFamily="34" charset="0"/>
                <a:ea typeface="+mj-ea"/>
                <a:cs typeface="+mj-cs"/>
              </a:rPr>
              <a:t>COUNSEL</a:t>
            </a:r>
            <a:r>
              <a:rPr kumimoji="0" lang="en-US"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 </a:t>
            </a:r>
            <a:r>
              <a:rPr kumimoji="0" lang="en-US"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…II Sam 16:9</a:t>
            </a: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endParaRPr>
          </a:p>
        </p:txBody>
      </p:sp>
      <p:sp>
        <p:nvSpPr>
          <p:cNvPr id="7" name="Title 1"/>
          <p:cNvSpPr txBox="1">
            <a:spLocks/>
          </p:cNvSpPr>
          <p:nvPr/>
        </p:nvSpPr>
        <p:spPr>
          <a:xfrm>
            <a:off x="762000" y="2876551"/>
            <a:ext cx="7924800" cy="1295399"/>
          </a:xfrm>
          <a:prstGeom prst="rect">
            <a:avLst/>
          </a:prstGeom>
        </p:spPr>
        <p:txBody>
          <a:bodyPr vert="horz" lIns="91440" tIns="45720" rIns="91440" bIns="45720" rtlCol="0" anchor="ctr">
            <a:normAutofit/>
          </a:bodyPr>
          <a:lstStyle/>
          <a:p>
            <a:pPr lvl="0">
              <a:spcBef>
                <a:spcPct val="0"/>
              </a:spcBef>
            </a:pPr>
            <a:r>
              <a:rPr lang="en-US" sz="3600" dirty="0" smtClean="0">
                <a:solidFill>
                  <a:schemeClr val="bg1"/>
                </a:solidFill>
                <a:effectLst>
                  <a:outerShdw blurRad="38100" dist="38100" dir="2700000" algn="tl">
                    <a:srgbClr val="000000">
                      <a:alpha val="43137"/>
                    </a:srgbClr>
                  </a:outerShdw>
                </a:effectLst>
                <a:latin typeface="Corbel" pitchFamily="34" charset="0"/>
              </a:rPr>
              <a:t>RESPONDING to </a:t>
            </a:r>
            <a:r>
              <a:rPr lang="en-US" sz="3600" u="sng" dirty="0" smtClean="0">
                <a:solidFill>
                  <a:schemeClr val="bg1"/>
                </a:solidFill>
                <a:effectLst>
                  <a:outerShdw blurRad="38100" dist="38100" dir="2700000" algn="tl">
                    <a:srgbClr val="000000">
                      <a:alpha val="43137"/>
                    </a:srgbClr>
                  </a:outerShdw>
                </a:effectLst>
                <a:latin typeface="Corbel" pitchFamily="34" charset="0"/>
                <a:ea typeface="+mj-ea"/>
                <a:cs typeface="+mj-cs"/>
              </a:rPr>
              <a:t>OPPOSITION</a:t>
            </a:r>
            <a:r>
              <a:rPr kumimoji="0" lang="en-US"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 </a:t>
            </a:r>
          </a:p>
          <a:p>
            <a:pPr lvl="0">
              <a:spcBef>
                <a:spcPct val="0"/>
              </a:spcBef>
            </a:pPr>
            <a:r>
              <a:rPr lang="en-US" sz="3600" noProof="0" dirty="0" smtClean="0">
                <a:solidFill>
                  <a:schemeClr val="bg1"/>
                </a:solidFill>
                <a:effectLst>
                  <a:outerShdw blurRad="38100" dist="38100" dir="2700000" algn="tl">
                    <a:srgbClr val="000000">
                      <a:alpha val="43137"/>
                    </a:srgbClr>
                  </a:outerShdw>
                </a:effectLst>
                <a:latin typeface="Corbel" pitchFamily="34" charset="0"/>
                <a:ea typeface="+mj-ea"/>
                <a:cs typeface="+mj-cs"/>
              </a:rPr>
              <a:t>a PROPER PERSPECTIVE</a:t>
            </a:r>
            <a:r>
              <a:rPr kumimoji="0" lang="en-US"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 </a:t>
            </a:r>
            <a:r>
              <a:rPr kumimoji="0" lang="en-US"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…II Sam 16:10-12</a:t>
            </a: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428750"/>
            <a:ext cx="7924800" cy="685799"/>
          </a:xfrm>
        </p:spPr>
        <p:txBody>
          <a:bodyPr>
            <a:normAutofit/>
          </a:bodyPr>
          <a:lstStyle/>
          <a:p>
            <a:pPr algn="l"/>
            <a:r>
              <a:rPr lang="en-US" sz="3600" dirty="0" smtClean="0">
                <a:solidFill>
                  <a:schemeClr val="bg1"/>
                </a:solidFill>
                <a:effectLst>
                  <a:outerShdw blurRad="38100" dist="38100" dir="2700000" algn="tl">
                    <a:srgbClr val="000000">
                      <a:alpha val="43137"/>
                    </a:srgbClr>
                  </a:outerShdw>
                </a:effectLst>
                <a:latin typeface="Corbel" pitchFamily="34" charset="0"/>
              </a:rPr>
              <a:t>FORGIVENESS </a:t>
            </a:r>
            <a:r>
              <a:rPr lang="en-US" sz="3600" u="sng" dirty="0" smtClean="0">
                <a:solidFill>
                  <a:schemeClr val="bg1"/>
                </a:solidFill>
                <a:effectLst>
                  <a:outerShdw blurRad="38100" dist="38100" dir="2700000" algn="tl">
                    <a:srgbClr val="000000">
                      <a:alpha val="43137"/>
                    </a:srgbClr>
                  </a:outerShdw>
                </a:effectLst>
                <a:latin typeface="Corbel" pitchFamily="34" charset="0"/>
              </a:rPr>
              <a:t>SOUGHT</a:t>
            </a:r>
            <a:r>
              <a:rPr lang="en-US" sz="3600" dirty="0" smtClean="0">
                <a:solidFill>
                  <a:schemeClr val="bg1"/>
                </a:solidFill>
                <a:effectLst>
                  <a:outerShdw blurRad="38100" dist="38100" dir="2700000" algn="tl">
                    <a:srgbClr val="000000">
                      <a:alpha val="43137"/>
                    </a:srgbClr>
                  </a:outerShdw>
                </a:effectLst>
                <a:latin typeface="Corbel" pitchFamily="34" charset="0"/>
              </a:rPr>
              <a:t> </a:t>
            </a:r>
            <a:r>
              <a:rPr lang="en-US" sz="2000" dirty="0" smtClean="0">
                <a:solidFill>
                  <a:schemeClr val="bg1"/>
                </a:solidFill>
                <a:effectLst>
                  <a:outerShdw blurRad="38100" dist="38100" dir="2700000" algn="tl">
                    <a:srgbClr val="000000">
                      <a:alpha val="43137"/>
                    </a:srgbClr>
                  </a:outerShdw>
                </a:effectLst>
                <a:latin typeface="Corbel" pitchFamily="34" charset="0"/>
              </a:rPr>
              <a:t>…II Sam 19:16-20</a:t>
            </a:r>
            <a:endParaRPr lang="en-US" sz="2400" dirty="0">
              <a:solidFill>
                <a:schemeClr val="bg1"/>
              </a:solidFill>
              <a:effectLst>
                <a:outerShdw blurRad="38100" dist="38100" dir="2700000" algn="tl">
                  <a:srgbClr val="000000">
                    <a:alpha val="43137"/>
                  </a:srgbClr>
                </a:outerShdw>
              </a:effectLst>
              <a:latin typeface="Corbel" pitchFamily="34" charset="0"/>
            </a:endParaRPr>
          </a:p>
        </p:txBody>
      </p:sp>
      <p:sp>
        <p:nvSpPr>
          <p:cNvPr id="5" name="Title 1"/>
          <p:cNvSpPr txBox="1">
            <a:spLocks/>
          </p:cNvSpPr>
          <p:nvPr/>
        </p:nvSpPr>
        <p:spPr>
          <a:xfrm>
            <a:off x="381000" y="438150"/>
            <a:ext cx="8763000" cy="990600"/>
          </a:xfrm>
          <a:prstGeom prst="rect">
            <a:avLst/>
          </a:prstGeom>
        </p:spPr>
        <p:txBody>
          <a:bodyPr vert="horz" lIns="91440" tIns="45720" rIns="91440" bIns="45720" rtlCol="0" anchor="ctr">
            <a:normAutofit/>
          </a:bodyPr>
          <a:lstStyle/>
          <a:p>
            <a:pPr>
              <a:spcBef>
                <a:spcPct val="0"/>
              </a:spcBef>
            </a:pPr>
            <a:r>
              <a:rPr lang="en-US" sz="4000" dirty="0" smtClean="0">
                <a:solidFill>
                  <a:prstClr val="white"/>
                </a:solidFill>
                <a:effectLst>
                  <a:outerShdw blurRad="38100" dist="38100" dir="2700000" algn="tl">
                    <a:srgbClr val="000000">
                      <a:alpha val="43137"/>
                    </a:srgbClr>
                  </a:outerShdw>
                </a:effectLst>
                <a:latin typeface="Corbel" pitchFamily="34" charset="0"/>
              </a:rPr>
              <a:t>FORGIVENESS from a FORGIVEN man</a:t>
            </a:r>
            <a:endParaRPr lang="en-US" sz="2400" dirty="0">
              <a:solidFill>
                <a:prstClr val="white"/>
              </a:solidFill>
              <a:effectLst>
                <a:outerShdw blurRad="38100" dist="38100" dir="2700000" algn="tl">
                  <a:srgbClr val="000000">
                    <a:alpha val="43137"/>
                  </a:srgbClr>
                </a:outerShdw>
              </a:effectLst>
              <a:latin typeface="Corbel" pitchFamily="34" charset="0"/>
            </a:endParaRPr>
          </a:p>
        </p:txBody>
      </p:sp>
      <p:sp>
        <p:nvSpPr>
          <p:cNvPr id="8" name="Title 1"/>
          <p:cNvSpPr txBox="1">
            <a:spLocks/>
          </p:cNvSpPr>
          <p:nvPr/>
        </p:nvSpPr>
        <p:spPr>
          <a:xfrm>
            <a:off x="762000" y="2190751"/>
            <a:ext cx="7924800" cy="6857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FORGIVENESS </a:t>
            </a:r>
            <a:r>
              <a:rPr kumimoji="0" lang="en-US" sz="3600" b="0" i="0"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REJECTED</a:t>
            </a:r>
            <a:r>
              <a:rPr kumimoji="0" lang="en-US"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 </a:t>
            </a:r>
            <a:r>
              <a:rPr kumimoji="0" lang="en-US"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rPr>
              <a:t>…II Sam 19:16-20</a:t>
            </a: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rbel" pitchFamily="34"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209550"/>
            <a:ext cx="8382000" cy="4267200"/>
          </a:xfrm>
          <a:prstGeom prst="rect">
            <a:avLst/>
          </a:prstGeom>
        </p:spPr>
        <p:txBody>
          <a:bodyPr vert="horz" lIns="91440" tIns="45720" rIns="91440" bIns="45720" rtlCol="0" anchor="ctr">
            <a:normAutofit/>
          </a:bodyPr>
          <a:lstStyle/>
          <a:p>
            <a:pPr>
              <a:spcBef>
                <a:spcPct val="0"/>
              </a:spcBef>
            </a:pPr>
            <a:r>
              <a:rPr lang="en-US" sz="3200" dirty="0" smtClean="0">
                <a:solidFill>
                  <a:prstClr val="white"/>
                </a:solidFill>
                <a:effectLst>
                  <a:outerShdw blurRad="38100" dist="38100" dir="2700000" algn="tl">
                    <a:srgbClr val="000000">
                      <a:alpha val="43137"/>
                    </a:srgbClr>
                  </a:outerShdw>
                </a:effectLst>
                <a:latin typeface="Corbel" pitchFamily="34" charset="0"/>
              </a:rPr>
              <a:t>So many people are prisoners to one or two or three experiences in their past. A tiny seed of bitterness turns into a forest of </a:t>
            </a:r>
            <a:r>
              <a:rPr lang="en-US" sz="3200" dirty="0" err="1" smtClean="0">
                <a:solidFill>
                  <a:prstClr val="white"/>
                </a:solidFill>
                <a:effectLst>
                  <a:outerShdw blurRad="38100" dist="38100" dir="2700000" algn="tl">
                    <a:srgbClr val="000000">
                      <a:alpha val="43137"/>
                    </a:srgbClr>
                  </a:outerShdw>
                </a:effectLst>
                <a:latin typeface="Corbel" pitchFamily="34" charset="0"/>
              </a:rPr>
              <a:t>unforgiveness</a:t>
            </a:r>
            <a:r>
              <a:rPr lang="en-US" sz="3200" dirty="0" smtClean="0">
                <a:solidFill>
                  <a:prstClr val="white"/>
                </a:solidFill>
                <a:effectLst>
                  <a:outerShdw blurRad="38100" dist="38100" dir="2700000" algn="tl">
                    <a:srgbClr val="000000">
                      <a:alpha val="43137"/>
                    </a:srgbClr>
                  </a:outerShdw>
                </a:effectLst>
                <a:latin typeface="Corbel" pitchFamily="34" charset="0"/>
              </a:rPr>
              <a:t>. And what so many people fail to realize is that  their </a:t>
            </a:r>
            <a:r>
              <a:rPr lang="en-US" sz="3200" dirty="0" err="1" smtClean="0">
                <a:solidFill>
                  <a:prstClr val="white"/>
                </a:solidFill>
                <a:effectLst>
                  <a:outerShdw blurRad="38100" dist="38100" dir="2700000" algn="tl">
                    <a:srgbClr val="000000">
                      <a:alpha val="43137"/>
                    </a:srgbClr>
                  </a:outerShdw>
                </a:effectLst>
                <a:latin typeface="Corbel" pitchFamily="34" charset="0"/>
              </a:rPr>
              <a:t>unforgiveness</a:t>
            </a:r>
            <a:r>
              <a:rPr lang="en-US" sz="3200" dirty="0" smtClean="0">
                <a:solidFill>
                  <a:prstClr val="white"/>
                </a:solidFill>
                <a:effectLst>
                  <a:outerShdw blurRad="38100" dist="38100" dir="2700000" algn="tl">
                    <a:srgbClr val="000000">
                      <a:alpha val="43137"/>
                    </a:srgbClr>
                  </a:outerShdw>
                </a:effectLst>
                <a:latin typeface="Corbel" pitchFamily="34" charset="0"/>
              </a:rPr>
              <a:t> doesn’t hurt the person…</a:t>
            </a:r>
            <a:endParaRPr lang="en-US" sz="3200" dirty="0">
              <a:solidFill>
                <a:prstClr val="white"/>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361950"/>
            <a:ext cx="8305800" cy="4267200"/>
          </a:xfrm>
          <a:prstGeom prst="rect">
            <a:avLst/>
          </a:prstGeom>
        </p:spPr>
        <p:txBody>
          <a:bodyPr vert="horz" lIns="91440" tIns="45720" rIns="91440" bIns="45720" rtlCol="0" anchor="ctr">
            <a:normAutofit/>
          </a:bodyPr>
          <a:lstStyle/>
          <a:p>
            <a:pPr>
              <a:spcBef>
                <a:spcPct val="0"/>
              </a:spcBef>
            </a:pPr>
            <a:r>
              <a:rPr lang="en-US" sz="3200" dirty="0" smtClean="0">
                <a:solidFill>
                  <a:prstClr val="white"/>
                </a:solidFill>
                <a:effectLst>
                  <a:outerShdw blurRad="38100" dist="38100" dir="2700000" algn="tl">
                    <a:srgbClr val="000000">
                      <a:alpha val="43137"/>
                    </a:srgbClr>
                  </a:outerShdw>
                </a:effectLst>
                <a:latin typeface="Corbel" pitchFamily="34" charset="0"/>
              </a:rPr>
              <a:t>…who hurt them; it simply compounds the pain in their own hearts. We think our </a:t>
            </a:r>
            <a:r>
              <a:rPr lang="en-US" sz="3200" dirty="0" err="1" smtClean="0">
                <a:solidFill>
                  <a:prstClr val="white"/>
                </a:solidFill>
                <a:effectLst>
                  <a:outerShdw blurRad="38100" dist="38100" dir="2700000" algn="tl">
                    <a:srgbClr val="000000">
                      <a:alpha val="43137"/>
                    </a:srgbClr>
                  </a:outerShdw>
                </a:effectLst>
                <a:latin typeface="Corbel" pitchFamily="34" charset="0"/>
              </a:rPr>
              <a:t>unforgiveness</a:t>
            </a:r>
            <a:r>
              <a:rPr lang="en-US" sz="3200" dirty="0" smtClean="0">
                <a:solidFill>
                  <a:prstClr val="white"/>
                </a:solidFill>
                <a:effectLst>
                  <a:outerShdw blurRad="38100" dist="38100" dir="2700000" algn="tl">
                    <a:srgbClr val="000000">
                      <a:alpha val="43137"/>
                    </a:srgbClr>
                  </a:outerShdw>
                </a:effectLst>
                <a:latin typeface="Corbel" pitchFamily="34" charset="0"/>
              </a:rPr>
              <a:t> will somehow cage the person who hurt us, but it only cages us.</a:t>
            </a:r>
          </a:p>
          <a:p>
            <a:pPr>
              <a:spcBef>
                <a:spcPct val="0"/>
              </a:spcBef>
            </a:pPr>
            <a:endParaRPr lang="en-US" sz="3200" dirty="0" smtClean="0">
              <a:solidFill>
                <a:prstClr val="white"/>
              </a:solidFill>
              <a:effectLst>
                <a:outerShdw blurRad="38100" dist="38100" dir="2700000" algn="tl">
                  <a:srgbClr val="000000">
                    <a:alpha val="43137"/>
                  </a:srgbClr>
                </a:outerShdw>
              </a:effectLst>
              <a:latin typeface="Corbel" pitchFamily="34" charset="0"/>
            </a:endParaRPr>
          </a:p>
          <a:p>
            <a:pPr>
              <a:spcBef>
                <a:spcPct val="0"/>
              </a:spcBef>
            </a:pPr>
            <a:r>
              <a:rPr lang="en-US" sz="3200" dirty="0" smtClean="0">
                <a:solidFill>
                  <a:prstClr val="white"/>
                </a:solidFill>
                <a:effectLst>
                  <a:outerShdw blurRad="38100" dist="38100" dir="2700000" algn="tl">
                    <a:srgbClr val="000000">
                      <a:alpha val="43137"/>
                    </a:srgbClr>
                  </a:outerShdw>
                </a:effectLst>
                <a:latin typeface="Corbel" pitchFamily="34" charset="0"/>
              </a:rPr>
              <a:t>-Mark </a:t>
            </a:r>
            <a:r>
              <a:rPr lang="en-US" sz="3200" dirty="0" err="1" smtClean="0">
                <a:solidFill>
                  <a:prstClr val="white"/>
                </a:solidFill>
                <a:effectLst>
                  <a:outerShdw blurRad="38100" dist="38100" dir="2700000" algn="tl">
                    <a:srgbClr val="000000">
                      <a:alpha val="43137"/>
                    </a:srgbClr>
                  </a:outerShdw>
                </a:effectLst>
                <a:latin typeface="Corbel" pitchFamily="34" charset="0"/>
              </a:rPr>
              <a:t>Batterson</a:t>
            </a:r>
            <a:endParaRPr lang="en-US" sz="3200" dirty="0">
              <a:solidFill>
                <a:prstClr val="white"/>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361950"/>
            <a:ext cx="8382000" cy="4267200"/>
          </a:xfrm>
          <a:prstGeom prst="rect">
            <a:avLst/>
          </a:prstGeom>
        </p:spPr>
        <p:txBody>
          <a:bodyPr vert="horz" lIns="91440" tIns="45720" rIns="91440" bIns="45720" rtlCol="0" anchor="ctr">
            <a:normAutofit/>
          </a:bodyPr>
          <a:lstStyle/>
          <a:p>
            <a:pPr>
              <a:spcBef>
                <a:spcPct val="0"/>
              </a:spcBef>
            </a:pPr>
            <a:r>
              <a:rPr lang="en-US" sz="2800" dirty="0" smtClean="0">
                <a:solidFill>
                  <a:prstClr val="white"/>
                </a:solidFill>
                <a:effectLst>
                  <a:outerShdw blurRad="38100" dist="38100" dir="2700000" algn="tl">
                    <a:srgbClr val="000000">
                      <a:alpha val="43137"/>
                    </a:srgbClr>
                  </a:outerShdw>
                </a:effectLst>
                <a:latin typeface="Corbel" pitchFamily="34" charset="0"/>
              </a:rPr>
              <a:t>Don’t forgive, and your anger will become your burden. Don’t forgive, and bit by bit all the joy will be choked out of you. Don’t forgive, and you will be unable to trust anybody, ever again. Don’t forgive, and the bitterness will crowd the compassion out of your heart slowly, utterly, forever. Don’t forgive, and that little grudge you nurse will grow larger and stronger…</a:t>
            </a:r>
            <a:endParaRPr lang="en-US" sz="2800" dirty="0">
              <a:solidFill>
                <a:prstClr val="white"/>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I'm reaching for You</a:t>
            </a:r>
            <a:br>
              <a:rPr lang="en-US" sz="3400" dirty="0">
                <a:solidFill>
                  <a:schemeClr val="bg1"/>
                </a:solidFill>
                <a:sym typeface="Arial" charset="0"/>
              </a:rPr>
            </a:br>
            <a:r>
              <a:rPr lang="en-US" sz="3400" dirty="0">
                <a:solidFill>
                  <a:schemeClr val="bg1"/>
                </a:solidFill>
                <a:sym typeface="Arial" charset="0"/>
              </a:rPr>
              <a:t>I'm singing to You</a:t>
            </a:r>
            <a:br>
              <a:rPr lang="en-US" sz="3400" dirty="0">
                <a:solidFill>
                  <a:schemeClr val="bg1"/>
                </a:solidFill>
                <a:sym typeface="Arial" charset="0"/>
              </a:rPr>
            </a:br>
            <a:r>
              <a:rPr lang="en-US" sz="3400" dirty="0">
                <a:solidFill>
                  <a:schemeClr val="bg1"/>
                </a:solidFill>
                <a:sym typeface="Arial" charset="0"/>
              </a:rPr>
              <a:t>I'm lifting my hands to praise You</a:t>
            </a:r>
            <a:br>
              <a:rPr lang="en-US" sz="3400" dirty="0">
                <a:solidFill>
                  <a:schemeClr val="bg1"/>
                </a:solidFill>
                <a:sym typeface="Arial" charset="0"/>
              </a:rPr>
            </a:br>
            <a:r>
              <a:rPr lang="en-US" sz="3400" dirty="0">
                <a:solidFill>
                  <a:schemeClr val="bg1"/>
                </a:solidFill>
                <a:sym typeface="Arial" charset="0"/>
              </a:rPr>
              <a:t>I'm lifting my voice to thank You</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361950"/>
            <a:ext cx="8382000" cy="4267200"/>
          </a:xfrm>
          <a:prstGeom prst="rect">
            <a:avLst/>
          </a:prstGeom>
        </p:spPr>
        <p:txBody>
          <a:bodyPr vert="horz" lIns="91440" tIns="45720" rIns="91440" bIns="45720" rtlCol="0" anchor="ctr">
            <a:normAutofit/>
          </a:bodyPr>
          <a:lstStyle/>
          <a:p>
            <a:pPr>
              <a:spcBef>
                <a:spcPct val="0"/>
              </a:spcBef>
            </a:pPr>
            <a:r>
              <a:rPr lang="en-US" sz="2800" dirty="0" smtClean="0">
                <a:solidFill>
                  <a:prstClr val="white"/>
                </a:solidFill>
                <a:effectLst>
                  <a:outerShdw blurRad="38100" dist="38100" dir="2700000" algn="tl">
                    <a:srgbClr val="000000">
                      <a:alpha val="43137"/>
                    </a:srgbClr>
                  </a:outerShdw>
                </a:effectLst>
                <a:latin typeface="Corbel" pitchFamily="34" charset="0"/>
              </a:rPr>
              <a:t>…Although you may think you can hide it from everyone you know, in time it will become a monster of hostility, and one day it will kill you. All that will be left of what was once a person is bitterness and hate. And that bitterness will spread.</a:t>
            </a:r>
          </a:p>
          <a:p>
            <a:pPr>
              <a:spcBef>
                <a:spcPct val="0"/>
              </a:spcBef>
            </a:pPr>
            <a:endParaRPr lang="en-US" sz="2800" dirty="0" smtClean="0">
              <a:solidFill>
                <a:prstClr val="white"/>
              </a:solidFill>
              <a:effectLst>
                <a:outerShdw blurRad="38100" dist="38100" dir="2700000" algn="tl">
                  <a:srgbClr val="000000">
                    <a:alpha val="43137"/>
                  </a:srgbClr>
                </a:outerShdw>
              </a:effectLst>
              <a:latin typeface="Corbel" pitchFamily="34" charset="0"/>
            </a:endParaRPr>
          </a:p>
          <a:p>
            <a:pPr>
              <a:spcBef>
                <a:spcPct val="0"/>
              </a:spcBef>
            </a:pPr>
            <a:r>
              <a:rPr lang="en-US" sz="2800" dirty="0" smtClean="0">
                <a:solidFill>
                  <a:prstClr val="white"/>
                </a:solidFill>
                <a:effectLst>
                  <a:outerShdw blurRad="38100" dist="38100" dir="2700000" algn="tl">
                    <a:srgbClr val="000000">
                      <a:alpha val="43137"/>
                    </a:srgbClr>
                  </a:outerShdw>
                </a:effectLst>
                <a:latin typeface="Corbel" pitchFamily="34" charset="0"/>
              </a:rPr>
              <a:t> - </a:t>
            </a:r>
            <a:r>
              <a:rPr lang="en-US" sz="2800" dirty="0" err="1" smtClean="0">
                <a:solidFill>
                  <a:prstClr val="white"/>
                </a:solidFill>
                <a:effectLst>
                  <a:outerShdw blurRad="38100" dist="38100" dir="2700000" algn="tl">
                    <a:srgbClr val="000000">
                      <a:alpha val="43137"/>
                    </a:srgbClr>
                  </a:outerShdw>
                </a:effectLst>
                <a:latin typeface="Corbel" pitchFamily="34" charset="0"/>
              </a:rPr>
              <a:t>Ortberg</a:t>
            </a:r>
            <a:endParaRPr lang="en-US" sz="2800" dirty="0">
              <a:solidFill>
                <a:prstClr val="white"/>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428750"/>
            <a:ext cx="7924800" cy="685799"/>
          </a:xfrm>
        </p:spPr>
        <p:txBody>
          <a:bodyPr>
            <a:normAutofit/>
          </a:bodyPr>
          <a:lstStyle/>
          <a:p>
            <a:pPr algn="l"/>
            <a:r>
              <a:rPr lang="en-US" sz="3600" dirty="0" smtClean="0">
                <a:solidFill>
                  <a:schemeClr val="bg1"/>
                </a:solidFill>
                <a:effectLst>
                  <a:outerShdw blurRad="38100" dist="38100" dir="2700000" algn="tl">
                    <a:srgbClr val="000000">
                      <a:alpha val="43137"/>
                    </a:srgbClr>
                  </a:outerShdw>
                </a:effectLst>
                <a:latin typeface="Corbel" pitchFamily="34" charset="0"/>
              </a:rPr>
              <a:t>FORGIVENESS </a:t>
            </a:r>
            <a:r>
              <a:rPr lang="en-US" sz="3600" u="sng" dirty="0" smtClean="0">
                <a:solidFill>
                  <a:schemeClr val="bg1"/>
                </a:solidFill>
                <a:effectLst>
                  <a:outerShdw blurRad="38100" dist="38100" dir="2700000" algn="tl">
                    <a:srgbClr val="000000">
                      <a:alpha val="43137"/>
                    </a:srgbClr>
                  </a:outerShdw>
                </a:effectLst>
                <a:latin typeface="Corbel" pitchFamily="34" charset="0"/>
              </a:rPr>
              <a:t>SOUGHT</a:t>
            </a:r>
            <a:r>
              <a:rPr lang="en-US" sz="3600" dirty="0" smtClean="0">
                <a:solidFill>
                  <a:schemeClr val="bg1"/>
                </a:solidFill>
                <a:effectLst>
                  <a:outerShdw blurRad="38100" dist="38100" dir="2700000" algn="tl">
                    <a:srgbClr val="000000">
                      <a:alpha val="43137"/>
                    </a:srgbClr>
                  </a:outerShdw>
                </a:effectLst>
                <a:latin typeface="Corbel" pitchFamily="34" charset="0"/>
              </a:rPr>
              <a:t> </a:t>
            </a:r>
            <a:r>
              <a:rPr lang="en-US" sz="2000" dirty="0" smtClean="0">
                <a:solidFill>
                  <a:schemeClr val="bg1"/>
                </a:solidFill>
                <a:effectLst>
                  <a:outerShdw blurRad="38100" dist="38100" dir="2700000" algn="tl">
                    <a:srgbClr val="000000">
                      <a:alpha val="43137"/>
                    </a:srgbClr>
                  </a:outerShdw>
                </a:effectLst>
                <a:latin typeface="Corbel" pitchFamily="34" charset="0"/>
              </a:rPr>
              <a:t>…II Sam 19:16-20</a:t>
            </a:r>
            <a:endParaRPr lang="en-US" sz="2400" dirty="0">
              <a:solidFill>
                <a:schemeClr val="bg1"/>
              </a:solidFill>
              <a:effectLst>
                <a:outerShdw blurRad="38100" dist="38100" dir="2700000" algn="tl">
                  <a:srgbClr val="000000">
                    <a:alpha val="43137"/>
                  </a:srgbClr>
                </a:outerShdw>
              </a:effectLst>
              <a:latin typeface="Corbel" pitchFamily="34" charset="0"/>
            </a:endParaRPr>
          </a:p>
        </p:txBody>
      </p:sp>
      <p:sp>
        <p:nvSpPr>
          <p:cNvPr id="5" name="Title 1"/>
          <p:cNvSpPr txBox="1">
            <a:spLocks/>
          </p:cNvSpPr>
          <p:nvPr/>
        </p:nvSpPr>
        <p:spPr>
          <a:xfrm>
            <a:off x="381000" y="438150"/>
            <a:ext cx="8763000" cy="990600"/>
          </a:xfrm>
          <a:prstGeom prst="rect">
            <a:avLst/>
          </a:prstGeom>
        </p:spPr>
        <p:txBody>
          <a:bodyPr vert="horz" lIns="91440" tIns="45720" rIns="91440" bIns="45720" rtlCol="0" anchor="ctr">
            <a:normAutofit/>
          </a:bodyPr>
          <a:lstStyle/>
          <a:p>
            <a:pPr>
              <a:spcBef>
                <a:spcPct val="0"/>
              </a:spcBef>
            </a:pPr>
            <a:r>
              <a:rPr lang="en-US" sz="4000" dirty="0" smtClean="0">
                <a:solidFill>
                  <a:prstClr val="white"/>
                </a:solidFill>
                <a:effectLst>
                  <a:outerShdw blurRad="38100" dist="38100" dir="2700000" algn="tl">
                    <a:srgbClr val="000000">
                      <a:alpha val="43137"/>
                    </a:srgbClr>
                  </a:outerShdw>
                </a:effectLst>
                <a:latin typeface="Corbel" pitchFamily="34" charset="0"/>
              </a:rPr>
              <a:t>FORGIVENESS from a FORGIVEN man</a:t>
            </a:r>
            <a:endParaRPr lang="en-US" sz="2400" dirty="0">
              <a:solidFill>
                <a:prstClr val="white"/>
              </a:solidFill>
              <a:effectLst>
                <a:outerShdw blurRad="38100" dist="38100" dir="2700000" algn="tl">
                  <a:srgbClr val="000000">
                    <a:alpha val="43137"/>
                  </a:srgbClr>
                </a:outerShdw>
              </a:effectLst>
              <a:latin typeface="Corbel" pitchFamily="34" charset="0"/>
            </a:endParaRPr>
          </a:p>
        </p:txBody>
      </p:sp>
      <p:sp>
        <p:nvSpPr>
          <p:cNvPr id="8" name="Title 1"/>
          <p:cNvSpPr txBox="1">
            <a:spLocks/>
          </p:cNvSpPr>
          <p:nvPr/>
        </p:nvSpPr>
        <p:spPr>
          <a:xfrm>
            <a:off x="762000" y="2190751"/>
            <a:ext cx="7924800" cy="685799"/>
          </a:xfrm>
          <a:prstGeom prst="rect">
            <a:avLst/>
          </a:prstGeom>
        </p:spPr>
        <p:txBody>
          <a:bodyPr vert="horz" lIns="91440" tIns="45720" rIns="91440" bIns="45720" rtlCol="0" anchor="ctr">
            <a:normAutofit/>
          </a:bodyPr>
          <a:lstStyle/>
          <a:p>
            <a:pPr>
              <a:spcBef>
                <a:spcPct val="0"/>
              </a:spcBef>
              <a:defRPr/>
            </a:pPr>
            <a:r>
              <a:rPr lang="en-US" sz="3600" dirty="0" smtClean="0">
                <a:solidFill>
                  <a:prstClr val="white"/>
                </a:solidFill>
                <a:effectLst>
                  <a:outerShdw blurRad="38100" dist="38100" dir="2700000" algn="tl">
                    <a:srgbClr val="000000">
                      <a:alpha val="43137"/>
                    </a:srgbClr>
                  </a:outerShdw>
                </a:effectLst>
                <a:latin typeface="Corbel" pitchFamily="34" charset="0"/>
              </a:rPr>
              <a:t>FORGIVENESS </a:t>
            </a:r>
            <a:r>
              <a:rPr lang="en-US" sz="3600" u="sng" dirty="0" smtClean="0">
                <a:solidFill>
                  <a:prstClr val="white"/>
                </a:solidFill>
                <a:effectLst>
                  <a:outerShdw blurRad="38100" dist="38100" dir="2700000" algn="tl">
                    <a:srgbClr val="000000">
                      <a:alpha val="43137"/>
                    </a:srgbClr>
                  </a:outerShdw>
                </a:effectLst>
                <a:latin typeface="Corbel" pitchFamily="34" charset="0"/>
              </a:rPr>
              <a:t>REJECTED</a:t>
            </a:r>
            <a:r>
              <a:rPr lang="en-US" sz="3600" dirty="0" smtClean="0">
                <a:solidFill>
                  <a:prstClr val="white"/>
                </a:solidFill>
                <a:effectLst>
                  <a:outerShdw blurRad="38100" dist="38100" dir="2700000" algn="tl">
                    <a:srgbClr val="000000">
                      <a:alpha val="43137"/>
                    </a:srgbClr>
                  </a:outerShdw>
                </a:effectLst>
                <a:latin typeface="Corbel" pitchFamily="34" charset="0"/>
              </a:rPr>
              <a:t> </a:t>
            </a:r>
            <a:r>
              <a:rPr lang="en-US" sz="2000" dirty="0" smtClean="0">
                <a:solidFill>
                  <a:prstClr val="white"/>
                </a:solidFill>
                <a:effectLst>
                  <a:outerShdw blurRad="38100" dist="38100" dir="2700000" algn="tl">
                    <a:srgbClr val="000000">
                      <a:alpha val="43137"/>
                    </a:srgbClr>
                  </a:outerShdw>
                </a:effectLst>
                <a:latin typeface="Corbel" pitchFamily="34" charset="0"/>
              </a:rPr>
              <a:t>…II Sam 19:16-20</a:t>
            </a:r>
            <a:endParaRPr lang="en-US" sz="2400" dirty="0">
              <a:solidFill>
                <a:prstClr val="white"/>
              </a:solidFill>
              <a:effectLst>
                <a:outerShdw blurRad="38100" dist="38100" dir="2700000" algn="tl">
                  <a:srgbClr val="000000">
                    <a:alpha val="43137"/>
                  </a:srgbClr>
                </a:outerShdw>
              </a:effectLst>
              <a:latin typeface="Corbel" pitchFamily="34" charset="0"/>
            </a:endParaRPr>
          </a:p>
        </p:txBody>
      </p:sp>
      <p:sp>
        <p:nvSpPr>
          <p:cNvPr id="9" name="Title 1"/>
          <p:cNvSpPr txBox="1">
            <a:spLocks/>
          </p:cNvSpPr>
          <p:nvPr/>
        </p:nvSpPr>
        <p:spPr>
          <a:xfrm>
            <a:off x="762000" y="2952751"/>
            <a:ext cx="7924800" cy="685799"/>
          </a:xfrm>
          <a:prstGeom prst="rect">
            <a:avLst/>
          </a:prstGeom>
        </p:spPr>
        <p:txBody>
          <a:bodyPr vert="horz" lIns="91440" tIns="45720" rIns="91440" bIns="45720" rtlCol="0" anchor="ctr">
            <a:normAutofit/>
          </a:bodyPr>
          <a:lstStyle/>
          <a:p>
            <a:pPr>
              <a:spcBef>
                <a:spcPct val="0"/>
              </a:spcBef>
              <a:defRPr/>
            </a:pPr>
            <a:r>
              <a:rPr lang="en-US" sz="3600" dirty="0" smtClean="0">
                <a:solidFill>
                  <a:prstClr val="white"/>
                </a:solidFill>
                <a:effectLst>
                  <a:outerShdw blurRad="38100" dist="38100" dir="2700000" algn="tl">
                    <a:srgbClr val="000000">
                      <a:alpha val="43137"/>
                    </a:srgbClr>
                  </a:outerShdw>
                </a:effectLst>
                <a:latin typeface="Corbel" pitchFamily="34" charset="0"/>
              </a:rPr>
              <a:t>FORGIVENESS </a:t>
            </a:r>
            <a:r>
              <a:rPr lang="en-US" sz="3600" u="sng" dirty="0" smtClean="0">
                <a:solidFill>
                  <a:prstClr val="white"/>
                </a:solidFill>
                <a:effectLst>
                  <a:outerShdw blurRad="38100" dist="38100" dir="2700000" algn="tl">
                    <a:srgbClr val="000000">
                      <a:alpha val="43137"/>
                    </a:srgbClr>
                  </a:outerShdw>
                </a:effectLst>
                <a:latin typeface="Corbel" pitchFamily="34" charset="0"/>
              </a:rPr>
              <a:t>EXTENDED</a:t>
            </a:r>
            <a:r>
              <a:rPr lang="en-US" sz="3600" dirty="0" smtClean="0">
                <a:solidFill>
                  <a:prstClr val="white"/>
                </a:solidFill>
                <a:effectLst>
                  <a:outerShdw blurRad="38100" dist="38100" dir="2700000" algn="tl">
                    <a:srgbClr val="000000">
                      <a:alpha val="43137"/>
                    </a:srgbClr>
                  </a:outerShdw>
                </a:effectLst>
                <a:latin typeface="Corbel" pitchFamily="34" charset="0"/>
              </a:rPr>
              <a:t> </a:t>
            </a:r>
            <a:r>
              <a:rPr lang="en-US" sz="2000" dirty="0" smtClean="0">
                <a:solidFill>
                  <a:prstClr val="white"/>
                </a:solidFill>
                <a:effectLst>
                  <a:outerShdw blurRad="38100" dist="38100" dir="2700000" algn="tl">
                    <a:srgbClr val="000000">
                      <a:alpha val="43137"/>
                    </a:srgbClr>
                  </a:outerShdw>
                </a:effectLst>
                <a:latin typeface="Corbel" pitchFamily="34" charset="0"/>
              </a:rPr>
              <a:t>…II Sam 19:16-20</a:t>
            </a:r>
            <a:endParaRPr lang="en-US" sz="2400" dirty="0">
              <a:solidFill>
                <a:prstClr val="white"/>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514350"/>
            <a:ext cx="7924800" cy="3505200"/>
          </a:xfrm>
          <a:prstGeom prst="rect">
            <a:avLst/>
          </a:prstGeom>
        </p:spPr>
        <p:txBody>
          <a:bodyPr vert="horz" lIns="91440" tIns="45720" rIns="91440" bIns="45720" rtlCol="0" anchor="ctr">
            <a:normAutofit/>
          </a:bodyPr>
          <a:lstStyle/>
          <a:p>
            <a:pPr>
              <a:spcBef>
                <a:spcPct val="0"/>
              </a:spcBef>
            </a:pPr>
            <a:r>
              <a:rPr lang="en-US" sz="5400" dirty="0" smtClean="0">
                <a:solidFill>
                  <a:prstClr val="white"/>
                </a:solidFill>
                <a:effectLst>
                  <a:outerShdw blurRad="38100" dist="38100" dir="2700000" algn="tl">
                    <a:srgbClr val="000000">
                      <a:alpha val="43137"/>
                    </a:srgbClr>
                  </a:outerShdw>
                </a:effectLst>
                <a:latin typeface="Corbel" pitchFamily="34" charset="0"/>
              </a:rPr>
              <a:t>FORGIVENESS</a:t>
            </a:r>
            <a:r>
              <a:rPr lang="en-US" sz="4000" dirty="0" smtClean="0">
                <a:solidFill>
                  <a:prstClr val="white"/>
                </a:solidFill>
                <a:effectLst>
                  <a:outerShdw blurRad="38100" dist="38100" dir="2700000" algn="tl">
                    <a:srgbClr val="000000">
                      <a:alpha val="43137"/>
                    </a:srgbClr>
                  </a:outerShdw>
                </a:effectLst>
                <a:latin typeface="Corbel" pitchFamily="34" charset="0"/>
              </a:rPr>
              <a:t> </a:t>
            </a:r>
            <a:r>
              <a:rPr lang="en-US" sz="3200" dirty="0" smtClean="0">
                <a:solidFill>
                  <a:prstClr val="white"/>
                </a:solidFill>
                <a:effectLst>
                  <a:outerShdw blurRad="38100" dist="38100" dir="2700000" algn="tl">
                    <a:srgbClr val="000000">
                      <a:alpha val="43137"/>
                    </a:srgbClr>
                  </a:outerShdw>
                </a:effectLst>
                <a:latin typeface="Corbel" pitchFamily="34" charset="0"/>
              </a:rPr>
              <a:t>is the KEY </a:t>
            </a:r>
          </a:p>
          <a:p>
            <a:pPr>
              <a:spcBef>
                <a:spcPct val="0"/>
              </a:spcBef>
            </a:pPr>
            <a:r>
              <a:rPr lang="en-US" sz="3200" dirty="0" smtClean="0">
                <a:solidFill>
                  <a:prstClr val="white"/>
                </a:solidFill>
                <a:effectLst>
                  <a:outerShdw blurRad="38100" dist="38100" dir="2700000" algn="tl">
                    <a:srgbClr val="000000">
                      <a:alpha val="43137"/>
                    </a:srgbClr>
                  </a:outerShdw>
                </a:effectLst>
                <a:latin typeface="Corbel" pitchFamily="34" charset="0"/>
              </a:rPr>
              <a:t>that</a:t>
            </a:r>
            <a:r>
              <a:rPr lang="en-US" sz="4000" dirty="0" smtClean="0">
                <a:solidFill>
                  <a:prstClr val="white"/>
                </a:solidFill>
                <a:effectLst>
                  <a:outerShdw blurRad="38100" dist="38100" dir="2700000" algn="tl">
                    <a:srgbClr val="000000">
                      <a:alpha val="43137"/>
                    </a:srgbClr>
                  </a:outerShdw>
                </a:effectLst>
                <a:latin typeface="Corbel" pitchFamily="34" charset="0"/>
              </a:rPr>
              <a:t> </a:t>
            </a:r>
            <a:r>
              <a:rPr lang="en-US" sz="3200" dirty="0" smtClean="0">
                <a:solidFill>
                  <a:prstClr val="white"/>
                </a:solidFill>
                <a:effectLst>
                  <a:outerShdw blurRad="38100" dist="38100" dir="2700000" algn="tl">
                    <a:srgbClr val="000000">
                      <a:alpha val="43137"/>
                    </a:srgbClr>
                  </a:outerShdw>
                </a:effectLst>
                <a:latin typeface="Corbel" pitchFamily="34" charset="0"/>
              </a:rPr>
              <a:t>UNLOCKS</a:t>
            </a:r>
            <a:r>
              <a:rPr lang="en-US" sz="4000" dirty="0" smtClean="0">
                <a:solidFill>
                  <a:prstClr val="white"/>
                </a:solidFill>
                <a:effectLst>
                  <a:outerShdw blurRad="38100" dist="38100" dir="2700000" algn="tl">
                    <a:srgbClr val="000000">
                      <a:alpha val="43137"/>
                    </a:srgbClr>
                  </a:outerShdw>
                </a:effectLst>
                <a:latin typeface="Corbel" pitchFamily="34" charset="0"/>
              </a:rPr>
              <a:t>  </a:t>
            </a:r>
            <a:r>
              <a:rPr lang="en-US" sz="3200" dirty="0" smtClean="0">
                <a:solidFill>
                  <a:prstClr val="white"/>
                </a:solidFill>
                <a:effectLst>
                  <a:outerShdw blurRad="38100" dist="38100" dir="2700000" algn="tl">
                    <a:srgbClr val="000000">
                      <a:alpha val="43137"/>
                    </a:srgbClr>
                  </a:outerShdw>
                </a:effectLst>
                <a:latin typeface="Corbel" pitchFamily="34" charset="0"/>
              </a:rPr>
              <a:t>the DOOR of </a:t>
            </a:r>
            <a:r>
              <a:rPr lang="en-US" sz="4000" u="sng" dirty="0" smtClean="0">
                <a:solidFill>
                  <a:prstClr val="white"/>
                </a:solidFill>
                <a:effectLst>
                  <a:outerShdw blurRad="38100" dist="38100" dir="2700000" algn="tl">
                    <a:srgbClr val="000000">
                      <a:alpha val="43137"/>
                    </a:srgbClr>
                  </a:outerShdw>
                </a:effectLst>
                <a:latin typeface="Corbel" pitchFamily="34" charset="0"/>
              </a:rPr>
              <a:t>RESENTMENT</a:t>
            </a:r>
            <a:r>
              <a:rPr lang="en-US" sz="4000" dirty="0" smtClean="0">
                <a:solidFill>
                  <a:prstClr val="white"/>
                </a:solidFill>
                <a:effectLst>
                  <a:outerShdw blurRad="38100" dist="38100" dir="2700000" algn="tl">
                    <a:srgbClr val="000000">
                      <a:alpha val="43137"/>
                    </a:srgbClr>
                  </a:outerShdw>
                </a:effectLst>
                <a:latin typeface="Corbel" pitchFamily="34" charset="0"/>
              </a:rPr>
              <a:t> </a:t>
            </a:r>
            <a:r>
              <a:rPr lang="en-US" sz="3200" dirty="0" smtClean="0">
                <a:solidFill>
                  <a:prstClr val="white"/>
                </a:solidFill>
                <a:effectLst>
                  <a:outerShdw blurRad="38100" dist="38100" dir="2700000" algn="tl">
                    <a:srgbClr val="000000">
                      <a:alpha val="43137"/>
                    </a:srgbClr>
                  </a:outerShdw>
                </a:effectLst>
                <a:latin typeface="Corbel" pitchFamily="34" charset="0"/>
              </a:rPr>
              <a:t>and</a:t>
            </a:r>
            <a:r>
              <a:rPr lang="en-US" sz="4000" dirty="0" smtClean="0">
                <a:solidFill>
                  <a:prstClr val="white"/>
                </a:solidFill>
                <a:effectLst>
                  <a:outerShdw blurRad="38100" dist="38100" dir="2700000" algn="tl">
                    <a:srgbClr val="000000">
                      <a:alpha val="43137"/>
                    </a:srgbClr>
                  </a:outerShdw>
                </a:effectLst>
                <a:latin typeface="Corbel" pitchFamily="34" charset="0"/>
              </a:rPr>
              <a:t> </a:t>
            </a:r>
            <a:r>
              <a:rPr lang="en-US" sz="4000" u="sng" dirty="0" smtClean="0">
                <a:solidFill>
                  <a:prstClr val="white"/>
                </a:solidFill>
                <a:effectLst>
                  <a:outerShdw blurRad="38100" dist="38100" dir="2700000" algn="tl">
                    <a:srgbClr val="000000">
                      <a:alpha val="43137"/>
                    </a:srgbClr>
                  </a:outerShdw>
                </a:effectLst>
                <a:latin typeface="Corbel" pitchFamily="34" charset="0"/>
              </a:rPr>
              <a:t>BITTERNESS</a:t>
            </a:r>
            <a:endParaRPr lang="en-US" sz="2400" u="sng" dirty="0">
              <a:solidFill>
                <a:prstClr val="white"/>
              </a:solidFill>
              <a:effectLst>
                <a:outerShdw blurRad="38100" dist="38100" dir="2700000" algn="tl">
                  <a:srgbClr val="000000">
                    <a:alpha val="43137"/>
                  </a:srgbClr>
                </a:outerShdw>
              </a:effectLst>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chemeClr val="bg1"/>
                </a:solidFill>
                <a:sym typeface="Arial" charset="0"/>
              </a:rPr>
              <a:t>You Are My King</a:t>
            </a:r>
          </a:p>
        </p:txBody>
      </p:sp>
      <p:sp>
        <p:nvSpPr>
          <p:cNvPr id="12493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I'm forgiven because You were forsaken</a:t>
            </a:r>
            <a:br>
              <a:rPr lang="en-US" sz="3400" dirty="0">
                <a:solidFill>
                  <a:schemeClr val="bg1"/>
                </a:solidFill>
                <a:sym typeface="Arial" charset="0"/>
              </a:rPr>
            </a:br>
            <a:r>
              <a:rPr lang="en-US" sz="3400" dirty="0">
                <a:solidFill>
                  <a:schemeClr val="bg1"/>
                </a:solidFill>
                <a:sym typeface="Arial" charset="0"/>
              </a:rPr>
              <a:t>I'm accepted; You were condemned</a:t>
            </a:r>
            <a:br>
              <a:rPr lang="en-US" sz="3400" dirty="0">
                <a:solidFill>
                  <a:schemeClr val="bg1"/>
                </a:solidFill>
                <a:sym typeface="Arial" charset="0"/>
              </a:rPr>
            </a:br>
            <a:r>
              <a:rPr lang="en-US" sz="3400" dirty="0">
                <a:solidFill>
                  <a:schemeClr val="bg1"/>
                </a:solidFill>
                <a:sym typeface="Arial" charset="0"/>
              </a:rPr>
              <a:t>I'm alive and well</a:t>
            </a:r>
            <a:br>
              <a:rPr lang="en-US" sz="3400" dirty="0">
                <a:solidFill>
                  <a:schemeClr val="bg1"/>
                </a:solidFill>
                <a:sym typeface="Arial" charset="0"/>
              </a:rPr>
            </a:br>
            <a:r>
              <a:rPr lang="en-US" sz="3400" dirty="0">
                <a:solidFill>
                  <a:schemeClr val="bg1"/>
                </a:solidFill>
                <a:sym typeface="Arial" charset="0"/>
              </a:rPr>
              <a:t>Your Spirit is within me</a:t>
            </a:r>
            <a:br>
              <a:rPr lang="en-US" sz="3400" dirty="0">
                <a:solidFill>
                  <a:schemeClr val="bg1"/>
                </a:solidFill>
                <a:sym typeface="Arial" charset="0"/>
              </a:rPr>
            </a:br>
            <a:r>
              <a:rPr lang="en-US" sz="3400" dirty="0">
                <a:solidFill>
                  <a:schemeClr val="bg1"/>
                </a:solidFill>
                <a:sym typeface="Arial" charset="0"/>
              </a:rPr>
              <a:t>Because You died and rose again</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Amazing love, how can it be</a:t>
            </a:r>
            <a:br>
              <a:rPr lang="en-US" sz="3400" dirty="0">
                <a:solidFill>
                  <a:schemeClr val="bg1"/>
                </a:solidFill>
                <a:sym typeface="Arial" charset="0"/>
              </a:rPr>
            </a:br>
            <a:r>
              <a:rPr lang="en-US" sz="3400" dirty="0">
                <a:solidFill>
                  <a:schemeClr val="bg1"/>
                </a:solidFill>
                <a:sym typeface="Arial" charset="0"/>
              </a:rPr>
              <a:t>That You, my King, would die for me</a:t>
            </a:r>
            <a:br>
              <a:rPr lang="en-US" sz="3400" dirty="0">
                <a:solidFill>
                  <a:schemeClr val="bg1"/>
                </a:solidFill>
                <a:sym typeface="Arial" charset="0"/>
              </a:rPr>
            </a:br>
            <a:r>
              <a:rPr lang="en-US" sz="3400" dirty="0">
                <a:solidFill>
                  <a:schemeClr val="bg1"/>
                </a:solidFill>
                <a:sym typeface="Arial" charset="0"/>
              </a:rPr>
              <a:t>Amazing love, I know it's true</a:t>
            </a:r>
            <a:br>
              <a:rPr lang="en-US" sz="3400" dirty="0">
                <a:solidFill>
                  <a:schemeClr val="bg1"/>
                </a:solidFill>
                <a:sym typeface="Arial" charset="0"/>
              </a:rPr>
            </a:br>
            <a:r>
              <a:rPr lang="en-US" sz="3400" dirty="0">
                <a:solidFill>
                  <a:schemeClr val="bg1"/>
                </a:solidFill>
                <a:sym typeface="Arial" charset="0"/>
              </a:rPr>
              <a:t>It's joy to honor You.</a:t>
            </a:r>
            <a:br>
              <a:rPr lang="en-US" sz="3400" dirty="0">
                <a:solidFill>
                  <a:schemeClr val="bg1"/>
                </a:solidFill>
                <a:sym typeface="Arial" charset="0"/>
              </a:rPr>
            </a:br>
            <a:r>
              <a:rPr lang="en-US" sz="3400" dirty="0">
                <a:solidFill>
                  <a:schemeClr val="bg1"/>
                </a:solidFill>
                <a:sym typeface="Arial" charset="0"/>
              </a:rPr>
              <a:t>In all I do I honor You</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I'm forgiven because You were forsaken</a:t>
            </a:r>
            <a:br>
              <a:rPr lang="en-US" sz="3400" dirty="0">
                <a:solidFill>
                  <a:schemeClr val="bg1"/>
                </a:solidFill>
                <a:sym typeface="Arial" charset="0"/>
              </a:rPr>
            </a:br>
            <a:r>
              <a:rPr lang="en-US" sz="3400" dirty="0">
                <a:solidFill>
                  <a:schemeClr val="bg1"/>
                </a:solidFill>
                <a:sym typeface="Arial" charset="0"/>
              </a:rPr>
              <a:t>I'm accepted; You were condemned</a:t>
            </a:r>
            <a:br>
              <a:rPr lang="en-US" sz="3400" dirty="0">
                <a:solidFill>
                  <a:schemeClr val="bg1"/>
                </a:solidFill>
                <a:sym typeface="Arial" charset="0"/>
              </a:rPr>
            </a:br>
            <a:r>
              <a:rPr lang="en-US" sz="3400" dirty="0">
                <a:solidFill>
                  <a:schemeClr val="bg1"/>
                </a:solidFill>
                <a:sym typeface="Arial" charset="0"/>
              </a:rPr>
              <a:t>I'm alive and well</a:t>
            </a:r>
            <a:br>
              <a:rPr lang="en-US" sz="3400" dirty="0">
                <a:solidFill>
                  <a:schemeClr val="bg1"/>
                </a:solidFill>
                <a:sym typeface="Arial" charset="0"/>
              </a:rPr>
            </a:br>
            <a:r>
              <a:rPr lang="en-US" sz="3400" dirty="0">
                <a:solidFill>
                  <a:schemeClr val="bg1"/>
                </a:solidFill>
                <a:sym typeface="Arial" charset="0"/>
              </a:rPr>
              <a:t>Your Spirit is within me</a:t>
            </a:r>
            <a:br>
              <a:rPr lang="en-US" sz="3400" dirty="0">
                <a:solidFill>
                  <a:schemeClr val="bg1"/>
                </a:solidFill>
                <a:sym typeface="Arial" charset="0"/>
              </a:rPr>
            </a:br>
            <a:r>
              <a:rPr lang="en-US" sz="3400" dirty="0">
                <a:solidFill>
                  <a:schemeClr val="bg1"/>
                </a:solidFill>
                <a:sym typeface="Arial" charset="0"/>
              </a:rPr>
              <a:t>Because You died and rose again</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Amazing love, how can it be</a:t>
            </a:r>
            <a:br>
              <a:rPr lang="en-US" sz="3400" dirty="0">
                <a:solidFill>
                  <a:schemeClr val="bg1"/>
                </a:solidFill>
                <a:sym typeface="Arial" charset="0"/>
              </a:rPr>
            </a:br>
            <a:r>
              <a:rPr lang="en-US" sz="3400" dirty="0">
                <a:solidFill>
                  <a:schemeClr val="bg1"/>
                </a:solidFill>
                <a:sym typeface="Arial" charset="0"/>
              </a:rPr>
              <a:t>That You, my King, would die for me</a:t>
            </a:r>
            <a:br>
              <a:rPr lang="en-US" sz="3400" dirty="0">
                <a:solidFill>
                  <a:schemeClr val="bg1"/>
                </a:solidFill>
                <a:sym typeface="Arial" charset="0"/>
              </a:rPr>
            </a:br>
            <a:r>
              <a:rPr lang="en-US" sz="3400" dirty="0">
                <a:solidFill>
                  <a:schemeClr val="bg1"/>
                </a:solidFill>
                <a:sym typeface="Arial" charset="0"/>
              </a:rPr>
              <a:t>Amazing love, I know it's true</a:t>
            </a:r>
            <a:br>
              <a:rPr lang="en-US" sz="3400" dirty="0">
                <a:solidFill>
                  <a:schemeClr val="bg1"/>
                </a:solidFill>
                <a:sym typeface="Arial" charset="0"/>
              </a:rPr>
            </a:br>
            <a:r>
              <a:rPr lang="en-US" sz="3400" dirty="0">
                <a:solidFill>
                  <a:schemeClr val="bg1"/>
                </a:solidFill>
                <a:sym typeface="Arial" charset="0"/>
              </a:rPr>
              <a:t>It's joy to honor You.</a:t>
            </a:r>
            <a:br>
              <a:rPr lang="en-US" sz="3400" dirty="0">
                <a:solidFill>
                  <a:schemeClr val="bg1"/>
                </a:solidFill>
                <a:sym typeface="Arial" charset="0"/>
              </a:rPr>
            </a:br>
            <a:r>
              <a:rPr lang="en-US" sz="3400" dirty="0">
                <a:solidFill>
                  <a:schemeClr val="bg1"/>
                </a:solidFill>
                <a:sym typeface="Arial" charset="0"/>
              </a:rPr>
              <a:t>In all I do I honor You</a:t>
            </a:r>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You are my King</a:t>
            </a:r>
            <a:br>
              <a:rPr lang="en-US" sz="3400" dirty="0">
                <a:solidFill>
                  <a:schemeClr val="bg1"/>
                </a:solidFill>
                <a:sym typeface="Arial" charset="0"/>
              </a:rPr>
            </a:br>
            <a:r>
              <a:rPr lang="en-US" sz="3400" dirty="0">
                <a:solidFill>
                  <a:schemeClr val="bg1"/>
                </a:solidFill>
                <a:sym typeface="Arial" charset="0"/>
              </a:rPr>
              <a:t>You are my King</a:t>
            </a:r>
            <a:br>
              <a:rPr lang="en-US" sz="3400" dirty="0">
                <a:solidFill>
                  <a:schemeClr val="bg1"/>
                </a:solidFill>
                <a:sym typeface="Arial" charset="0"/>
              </a:rPr>
            </a:br>
            <a:r>
              <a:rPr lang="en-US" sz="3400" dirty="0">
                <a:solidFill>
                  <a:schemeClr val="bg1"/>
                </a:solidFill>
                <a:sym typeface="Arial" charset="0"/>
              </a:rPr>
              <a:t>Jesus, You are my King</a:t>
            </a:r>
            <a:br>
              <a:rPr lang="en-US" sz="3400" dirty="0">
                <a:solidFill>
                  <a:schemeClr val="bg1"/>
                </a:solidFill>
                <a:sym typeface="Arial" charset="0"/>
              </a:rPr>
            </a:br>
            <a:r>
              <a:rPr lang="en-US" sz="3400" dirty="0">
                <a:solidFill>
                  <a:schemeClr val="bg1"/>
                </a:solidFill>
                <a:sym typeface="Arial" charset="0"/>
              </a:rPr>
              <a:t>Jesus, You are my King</a:t>
            </a:r>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a:solidFill>
                  <a:schemeClr val="bg1"/>
                </a:solidFill>
                <a:sym typeface="Arial" charset="0"/>
              </a:rPr>
              <a:t>Amazing love, how can it be</a:t>
            </a:r>
            <a:br>
              <a:rPr lang="en-US" sz="3400">
                <a:solidFill>
                  <a:schemeClr val="bg1"/>
                </a:solidFill>
                <a:sym typeface="Arial" charset="0"/>
              </a:rPr>
            </a:br>
            <a:r>
              <a:rPr lang="en-US" sz="3400">
                <a:solidFill>
                  <a:schemeClr val="bg1"/>
                </a:solidFill>
                <a:sym typeface="Arial" charset="0"/>
              </a:rPr>
              <a:t>That You, my King, would die for me</a:t>
            </a:r>
            <a:br>
              <a:rPr lang="en-US" sz="3400">
                <a:solidFill>
                  <a:schemeClr val="bg1"/>
                </a:solidFill>
                <a:sym typeface="Arial" charset="0"/>
              </a:rPr>
            </a:br>
            <a:r>
              <a:rPr lang="en-US" sz="3400">
                <a:solidFill>
                  <a:schemeClr val="bg1"/>
                </a:solidFill>
                <a:sym typeface="Arial" charset="0"/>
              </a:rPr>
              <a:t>Amazing love, I know it's true</a:t>
            </a:r>
            <a:br>
              <a:rPr lang="en-US" sz="3400">
                <a:solidFill>
                  <a:schemeClr val="bg1"/>
                </a:solidFill>
                <a:sym typeface="Arial" charset="0"/>
              </a:rPr>
            </a:br>
            <a:r>
              <a:rPr lang="en-US" sz="3400">
                <a:solidFill>
                  <a:schemeClr val="bg1"/>
                </a:solidFill>
                <a:sym typeface="Arial" charset="0"/>
              </a:rPr>
              <a:t>It's joy to honor You.</a:t>
            </a:r>
            <a:br>
              <a:rPr lang="en-US" sz="3400">
                <a:solidFill>
                  <a:schemeClr val="bg1"/>
                </a:solidFill>
                <a:sym typeface="Arial" charset="0"/>
              </a:rPr>
            </a:br>
            <a:r>
              <a:rPr lang="en-US" sz="3400">
                <a:solidFill>
                  <a:schemeClr val="bg1"/>
                </a:solidFill>
                <a:sym typeface="Arial" charset="0"/>
              </a:rPr>
              <a:t>In all I do I honor You</a:t>
            </a:r>
          </a:p>
        </p:txBody>
      </p:sp>
      <p:sp>
        <p:nvSpPr>
          <p:cNvPr id="135171"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Billy Foote</a:t>
            </a:r>
          </a:p>
        </p:txBody>
      </p:sp>
      <p:sp>
        <p:nvSpPr>
          <p:cNvPr id="135172"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1996 worshiptogether.com songs</a:t>
            </a:r>
          </a:p>
        </p:txBody>
      </p:sp>
      <p:sp>
        <p:nvSpPr>
          <p:cNvPr id="135173"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I'm reaching for You, Jesus I need You</a:t>
            </a:r>
            <a:br>
              <a:rPr lang="en-US" sz="3400" dirty="0">
                <a:solidFill>
                  <a:schemeClr val="bg1"/>
                </a:solidFill>
                <a:sym typeface="Arial" charset="0"/>
              </a:rPr>
            </a:br>
            <a:r>
              <a:rPr lang="en-US" sz="3400" dirty="0">
                <a:solidFill>
                  <a:schemeClr val="bg1"/>
                </a:solidFill>
                <a:sym typeface="Arial" charset="0"/>
              </a:rPr>
              <a:t>I'm giving my heart to know You</a:t>
            </a:r>
            <a:br>
              <a:rPr lang="en-US" sz="3400" dirty="0">
                <a:solidFill>
                  <a:schemeClr val="bg1"/>
                </a:solidFill>
                <a:sym typeface="Arial" charset="0"/>
              </a:rPr>
            </a:br>
            <a:r>
              <a:rPr lang="en-US" sz="3400" dirty="0">
                <a:solidFill>
                  <a:schemeClr val="bg1"/>
                </a:solidFill>
                <a:sym typeface="Arial" charset="0"/>
              </a:rPr>
              <a:t>I'm living my life to serve You</a:t>
            </a:r>
            <a:br>
              <a:rPr lang="en-US" sz="3400" dirty="0">
                <a:solidFill>
                  <a:schemeClr val="bg1"/>
                </a:solidFill>
                <a:sym typeface="Arial" charset="0"/>
              </a:rPr>
            </a:br>
            <a:r>
              <a:rPr lang="en-US" sz="3400" dirty="0">
                <a:solidFill>
                  <a:schemeClr val="bg1"/>
                </a:solidFill>
                <a:sym typeface="Arial" charset="0"/>
              </a:rPr>
              <a:t>I'm reaching for You</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BC Media\Desktop\welcome spring_wide_t.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Pour out Your love from heaven</a:t>
            </a:r>
            <a:br>
              <a:rPr lang="en-US" sz="3400" dirty="0">
                <a:solidFill>
                  <a:schemeClr val="bg1"/>
                </a:solidFill>
                <a:sym typeface="Arial" charset="0"/>
              </a:rPr>
            </a:br>
            <a:r>
              <a:rPr lang="en-US" sz="3400" dirty="0">
                <a:solidFill>
                  <a:schemeClr val="bg1"/>
                </a:solidFill>
                <a:sym typeface="Arial" charset="0"/>
              </a:rPr>
              <a:t>Fill me until I overflow Lord</a:t>
            </a:r>
            <a:br>
              <a:rPr lang="en-US" sz="3400" dirty="0">
                <a:solidFill>
                  <a:schemeClr val="bg1"/>
                </a:solidFill>
                <a:sym typeface="Arial" charset="0"/>
              </a:rPr>
            </a:br>
            <a:r>
              <a:rPr lang="en-US" sz="3400" dirty="0">
                <a:solidFill>
                  <a:schemeClr val="bg1"/>
                </a:solidFill>
                <a:sym typeface="Arial" charset="0"/>
              </a:rPr>
              <a:t>I want more</a:t>
            </a:r>
            <a:br>
              <a:rPr lang="en-US" sz="3400" dirty="0">
                <a:solidFill>
                  <a:schemeClr val="bg1"/>
                </a:solidFill>
                <a:sym typeface="Arial" charset="0"/>
              </a:rPr>
            </a:br>
            <a:r>
              <a:rPr lang="en-US" sz="3400" dirty="0">
                <a:solidFill>
                  <a:schemeClr val="bg1"/>
                </a:solidFill>
                <a:sym typeface="Arial" charset="0"/>
              </a:rPr>
              <a:t>Reach down Your hands from heaven</a:t>
            </a:r>
            <a:br>
              <a:rPr lang="en-US" sz="3400" dirty="0">
                <a:solidFill>
                  <a:schemeClr val="bg1"/>
                </a:solidFill>
                <a:sym typeface="Arial" charset="0"/>
              </a:rPr>
            </a:br>
            <a:r>
              <a:rPr lang="en-US" sz="3400" dirty="0">
                <a:solidFill>
                  <a:schemeClr val="bg1"/>
                </a:solidFill>
                <a:sym typeface="Arial" charset="0"/>
              </a:rPr>
              <a:t>Pull me closer than </a:t>
            </a:r>
            <a:r>
              <a:rPr lang="en-US" sz="3400" dirty="0" smtClean="0">
                <a:solidFill>
                  <a:schemeClr val="bg1"/>
                </a:solidFill>
                <a:sym typeface="Arial" charset="0"/>
              </a:rPr>
              <a:t>ever</a:t>
            </a:r>
            <a:r>
              <a:rPr lang="en-US" sz="3400" dirty="0">
                <a:solidFill>
                  <a:schemeClr val="bg1"/>
                </a:solidFill>
                <a:sym typeface="Arial" charset="0"/>
              </a:rPr>
              <a:t> </a:t>
            </a:r>
            <a:r>
              <a:rPr lang="en-US" sz="3400" dirty="0" smtClean="0">
                <a:solidFill>
                  <a:schemeClr val="bg1"/>
                </a:solidFill>
                <a:sym typeface="Arial" charset="0"/>
              </a:rPr>
              <a:t>before</a:t>
            </a:r>
          </a:p>
          <a:p>
            <a:pPr algn="ctr"/>
            <a:r>
              <a:rPr lang="en-US" sz="3400" dirty="0" smtClean="0">
                <a:solidFill>
                  <a:schemeClr val="bg1"/>
                </a:solidFill>
                <a:sym typeface="Arial" charset="0"/>
              </a:rPr>
              <a:t>Lord I want more</a:t>
            </a:r>
            <a:endParaRPr lang="en-US" sz="3400" dirty="0">
              <a:solidFill>
                <a:schemeClr val="bg1"/>
              </a:solidFill>
              <a:sym typeface="Arial" charset="0"/>
            </a:endParaRPr>
          </a:p>
        </p:txBody>
      </p:sp>
    </p:spTree>
  </p:cSld>
  <p:clrMapOvr>
    <a:masterClrMapping/>
  </p:clrMapOvr>
  <p:transition>
    <p:fade/>
  </p:transition>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1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2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3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4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1052</TotalTime>
  <Words>788</Words>
  <Application>Microsoft Office PowerPoint</Application>
  <PresentationFormat>On-screen Show (16:9)</PresentationFormat>
  <Paragraphs>119</Paragraphs>
  <Slides>80</Slides>
  <Notes>1</Notes>
  <HiddenSlides>0</HiddenSlides>
  <MMClips>0</MMClips>
  <ScaleCrop>false</ScaleCrop>
  <HeadingPairs>
    <vt:vector size="4" baseType="variant">
      <vt:variant>
        <vt:lpstr>Theme</vt:lpstr>
      </vt:variant>
      <vt:variant>
        <vt:i4>29</vt:i4>
      </vt:variant>
      <vt:variant>
        <vt:lpstr>Slide Titles</vt:lpstr>
      </vt:variant>
      <vt:variant>
        <vt:i4>80</vt:i4>
      </vt:variant>
    </vt:vector>
  </HeadingPairs>
  <TitlesOfParts>
    <vt:vector size="109" baseType="lpstr">
      <vt:lpstr>1_Custom Design</vt:lpstr>
      <vt:lpstr>widescreen worship theme</vt:lpstr>
      <vt:lpstr>1_Default Design</vt:lpstr>
      <vt:lpstr>2_Custom Design</vt:lpstr>
      <vt:lpstr>2_Default Design</vt:lpstr>
      <vt:lpstr>3_Custom Design</vt:lpstr>
      <vt:lpstr>1_widescreen worship theme</vt:lpstr>
      <vt:lpstr>2_widescreen worship theme</vt:lpstr>
      <vt:lpstr>Custom Design</vt:lpstr>
      <vt:lpstr>4_Custom Design</vt:lpstr>
      <vt:lpstr>3_widescreen worship theme</vt:lpstr>
      <vt:lpstr>5_Default Design</vt:lpstr>
      <vt:lpstr>7_Custom Design</vt:lpstr>
      <vt:lpstr>4_widescreen worship theme</vt:lpstr>
      <vt:lpstr>9_Custom Design</vt:lpstr>
      <vt:lpstr>6_Default Design</vt:lpstr>
      <vt:lpstr>8_Custom Design</vt:lpstr>
      <vt:lpstr>5_widescreen worship theme</vt:lpstr>
      <vt:lpstr>7_Default Design</vt:lpstr>
      <vt:lpstr>10_Custom Design</vt:lpstr>
      <vt:lpstr>6_widescreen worship theme</vt:lpstr>
      <vt:lpstr>7_widescreen worship theme</vt:lpstr>
      <vt:lpstr>8_widescreen worship theme</vt:lpstr>
      <vt:lpstr>9_widescreen worship theme</vt:lpstr>
      <vt:lpstr>10_widescreen worship theme</vt:lpstr>
      <vt:lpstr>11_widescreen worship theme</vt:lpstr>
      <vt:lpstr>12_widescreen worship theme</vt:lpstr>
      <vt:lpstr>13_widescreen worship theme</vt:lpstr>
      <vt:lpstr>14_widescreen worship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SHAMED by SHIMEI …II Sam 16:5-8</vt:lpstr>
      <vt:lpstr>All those who were in distress or in debt or discontented gathered around him, and he became their commander. About four hundred men were with him. </vt:lpstr>
      <vt:lpstr>SHAMED by SHIMEI …II Sam 16:5-8</vt:lpstr>
      <vt:lpstr>FORGIVENESS SOUGHT …II Sam 19:16-20</vt:lpstr>
      <vt:lpstr>Slide 67</vt:lpstr>
      <vt:lpstr>Slide 68</vt:lpstr>
      <vt:lpstr>Slide 69</vt:lpstr>
      <vt:lpstr>Slide 70</vt:lpstr>
      <vt:lpstr>FORGIVENESS SOUGHT …II Sam 19:16-20</vt:lpstr>
      <vt:lpstr>Slide 72</vt:lpstr>
      <vt:lpstr>Slide 73</vt:lpstr>
      <vt:lpstr>Slide 74</vt:lpstr>
      <vt:lpstr>Slide 75</vt:lpstr>
      <vt:lpstr>Slide 76</vt:lpstr>
      <vt:lpstr>Slide 77</vt:lpstr>
      <vt:lpstr>Slide 78</vt:lpstr>
      <vt:lpstr>Slide 79</vt:lpstr>
      <vt:lpstr>Slide 80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61</cp:revision>
  <dcterms:created xsi:type="dcterms:W3CDTF">2011-03-30T20:44:59Z</dcterms:created>
  <dcterms:modified xsi:type="dcterms:W3CDTF">2011-05-10T16:10:10Z</dcterms:modified>
</cp:coreProperties>
</file>