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1" r:id="rId7"/>
  </p:sldMasterIdLst>
  <p:notesMasterIdLst>
    <p:notesMasterId r:id="rId75"/>
  </p:notesMasterIdLst>
  <p:sldIdLst>
    <p:sldId id="260" r:id="rId8"/>
    <p:sldId id="274" r:id="rId9"/>
    <p:sldId id="275" r:id="rId10"/>
    <p:sldId id="276" r:id="rId11"/>
    <p:sldId id="277" r:id="rId12"/>
    <p:sldId id="278" r:id="rId13"/>
    <p:sldId id="279" r:id="rId14"/>
    <p:sldId id="280" r:id="rId15"/>
    <p:sldId id="281" r:id="rId16"/>
    <p:sldId id="350" r:id="rId17"/>
    <p:sldId id="351" r:id="rId18"/>
    <p:sldId id="282" r:id="rId19"/>
    <p:sldId id="283" r:id="rId20"/>
    <p:sldId id="284" r:id="rId21"/>
    <p:sldId id="286" r:id="rId22"/>
    <p:sldId id="287" r:id="rId23"/>
    <p:sldId id="288" r:id="rId24"/>
    <p:sldId id="289" r:id="rId25"/>
    <p:sldId id="290" r:id="rId26"/>
    <p:sldId id="291" r:id="rId27"/>
    <p:sldId id="292" r:id="rId28"/>
    <p:sldId id="293" r:id="rId29"/>
    <p:sldId id="295" r:id="rId30"/>
    <p:sldId id="337" r:id="rId31"/>
    <p:sldId id="338" r:id="rId32"/>
    <p:sldId id="256" r:id="rId33"/>
    <p:sldId id="296" r:id="rId34"/>
    <p:sldId id="297" r:id="rId35"/>
    <p:sldId id="298" r:id="rId36"/>
    <p:sldId id="299" r:id="rId37"/>
    <p:sldId id="300" r:id="rId38"/>
    <p:sldId id="301" r:id="rId39"/>
    <p:sldId id="303" r:id="rId40"/>
    <p:sldId id="261" r:id="rId41"/>
    <p:sldId id="257" r:id="rId42"/>
    <p:sldId id="318" r:id="rId43"/>
    <p:sldId id="259" r:id="rId44"/>
    <p:sldId id="326" r:id="rId45"/>
    <p:sldId id="258" r:id="rId46"/>
    <p:sldId id="317" r:id="rId47"/>
    <p:sldId id="327" r:id="rId48"/>
    <p:sldId id="319" r:id="rId49"/>
    <p:sldId id="328" r:id="rId50"/>
    <p:sldId id="329" r:id="rId51"/>
    <p:sldId id="330" r:id="rId52"/>
    <p:sldId id="331" r:id="rId53"/>
    <p:sldId id="333" r:id="rId54"/>
    <p:sldId id="334" r:id="rId55"/>
    <p:sldId id="335" r:id="rId56"/>
    <p:sldId id="336" r:id="rId57"/>
    <p:sldId id="348" r:id="rId58"/>
    <p:sldId id="339" r:id="rId59"/>
    <p:sldId id="269" r:id="rId60"/>
    <p:sldId id="268" r:id="rId61"/>
    <p:sldId id="270" r:id="rId62"/>
    <p:sldId id="340" r:id="rId63"/>
    <p:sldId id="271" r:id="rId64"/>
    <p:sldId id="341" r:id="rId65"/>
    <p:sldId id="272" r:id="rId66"/>
    <p:sldId id="345" r:id="rId67"/>
    <p:sldId id="342" r:id="rId68"/>
    <p:sldId id="344" r:id="rId69"/>
    <p:sldId id="343" r:id="rId70"/>
    <p:sldId id="273" r:id="rId71"/>
    <p:sldId id="347" r:id="rId72"/>
    <p:sldId id="262" r:id="rId73"/>
    <p:sldId id="263"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5" autoAdjust="0"/>
    <p:restoredTop sz="94660"/>
  </p:normalViewPr>
  <p:slideViewPr>
    <p:cSldViewPr>
      <p:cViewPr varScale="1">
        <p:scale>
          <a:sx n="142" d="100"/>
          <a:sy n="142" d="100"/>
        </p:scale>
        <p:origin x="-114"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8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100351-29D0-4773-BA32-3E861800217F}" type="datetimeFigureOut">
              <a:rPr lang="en-US" smtClean="0"/>
              <a:pPr/>
              <a:t>2/28/2011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B3A8D-01E8-4D5B-A333-1BD61E1743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B3A8D-01E8-4D5B-A333-1BD61E1743C9}"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CA63AA-F31D-4D04-8D42-E4174DAEDE56}"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A63AA-F31D-4D04-8D42-E4174DAEDE56}"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A63AA-F31D-4D04-8D42-E4174DAEDE56}"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1953A5-38F3-4001-ACEA-430BBDCF345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96EFAAE-D297-45D8-B1A8-33D8E69F31C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164639-7854-4A29-8EE8-2F67A344069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A84DAA-2E49-4B98-A760-8E6CAFDF9E5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7CC757-1A2C-4106-BB90-5230C1224D4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a:defRPr/>
            </a:pPr>
            <a:fld id="{761ED704-2BA6-46D0-8EA6-DBC4B616985F}" type="datetimeFigureOut">
              <a:rPr lang="en-US">
                <a:solidFill>
                  <a:prstClr val="black"/>
                </a:solidFill>
              </a:rPr>
              <a:pPr>
                <a:defRPr/>
              </a:pPr>
              <a:t>2/28/2011</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pPr>
              <a:defRPr/>
            </a:pPr>
            <a:fld id="{6C71E002-440B-4FC0-A6F5-AEEFCD19A452}"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2/28/2011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A63AA-F31D-4D04-8D42-E4174DAEDE56}"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A63AA-F31D-4D04-8D42-E4174DAEDE56}"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CA63AA-F31D-4D04-8D42-E4174DAEDE56}"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CA63AA-F31D-4D04-8D42-E4174DAEDE56}" type="datetimeFigureOut">
              <a:rPr lang="en-US" smtClean="0"/>
              <a:pPr/>
              <a:t>2/28/2011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CA63AA-F31D-4D04-8D42-E4174DAEDE56}" type="datetimeFigureOut">
              <a:rPr lang="en-US" smtClean="0"/>
              <a:pPr/>
              <a:t>2/28/2011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A63AA-F31D-4D04-8D42-E4174DAEDE56}" type="datetimeFigureOut">
              <a:rPr lang="en-US" smtClean="0"/>
              <a:pPr/>
              <a:t>2/28/2011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A63AA-F31D-4D04-8D42-E4174DAEDE56}"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A63AA-F31D-4D04-8D42-E4174DAEDE56}"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C7C90-0164-4198-A4A6-2FE65FABB9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CA63AA-F31D-4D04-8D42-E4174DAEDE56}" type="datetimeFigureOut">
              <a:rPr lang="en-US" smtClean="0"/>
              <a:pPr/>
              <a:t>2/28/2011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6C7C90-0164-4198-A4A6-2FE65FABB9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96EFAAE-D297-45D8-B1A8-33D8E69F31CD}"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42" descr="Ark of the Covenant_t_nt"/>
          <p:cNvPicPr>
            <a:picLocks noChangeAspect="1" noChangeArrowheads="1"/>
          </p:cNvPicPr>
          <p:nvPr userDrawn="1"/>
        </p:nvPicPr>
        <p:blipFill>
          <a:blip r:embed="rId4" cstate="print"/>
          <a:srcRect/>
          <a:stretch>
            <a:fillRect/>
          </a:stretch>
        </p:blipFill>
        <p:spPr bwMode="auto">
          <a:xfrm>
            <a:off x="0" y="1"/>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8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EAD85D7-56E4-49C9-A1D5-76D89E2CFC8E}"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48" descr="Ark of the Covenant_c_nt"/>
          <p:cNvPicPr>
            <a:picLocks noChangeAspect="1" noChangeArrowheads="1"/>
          </p:cNvPicPr>
          <p:nvPr userDrawn="1"/>
        </p:nvPicPr>
        <p:blipFill>
          <a:blip r:embed="rId3" cstate="print"/>
          <a:srcRect/>
          <a:stretch>
            <a:fillRect/>
          </a:stretch>
        </p:blipFill>
        <p:spPr bwMode="auto">
          <a:xfrm>
            <a:off x="0" y="1"/>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F713C02-306D-483D-8119-F90BAF5D0E29}"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85" descr="Ark of the Covenant_cb"/>
          <p:cNvPicPr>
            <a:picLocks noChangeAspect="1" noChangeArrowheads="1"/>
          </p:cNvPicPr>
          <p:nvPr userDrawn="1"/>
        </p:nvPicPr>
        <p:blipFill>
          <a:blip r:embed="rId3" cstate="print"/>
          <a:srcRect/>
          <a:stretch>
            <a:fillRect/>
          </a:stretch>
        </p:blipFill>
        <p:spPr bwMode="auto">
          <a:xfrm>
            <a:off x="0" y="1"/>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1"/>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4"/>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4"/>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4"/>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fontAlgn="base">
              <a:spcBef>
                <a:spcPct val="0"/>
              </a:spcBef>
              <a:spcAft>
                <a:spcPct val="0"/>
              </a:spcAft>
              <a:defRPr/>
            </a:pPr>
            <a:fld id="{28BB9549-8C08-45B4-B2EE-2DDF3E262413}" type="slidenum">
              <a:rPr lang="en-US"/>
              <a:pPr fontAlgn="base">
                <a:spcBef>
                  <a:spcPct val="0"/>
                </a:spcBef>
                <a:spcAft>
                  <a:spcPct val="0"/>
                </a:spcAft>
                <a:defRPr/>
              </a:pPr>
              <a:t>‹#›</a:t>
            </a:fld>
            <a:endParaRPr lang="en-US"/>
          </a:p>
        </p:txBody>
      </p:sp>
      <p:pic>
        <p:nvPicPr>
          <p:cNvPr id="4103" name="Picture 129" descr="welcome to temple bible church_t0"/>
          <p:cNvPicPr>
            <a:picLocks noChangeAspect="1" noChangeArrowheads="1"/>
          </p:cNvPicPr>
          <p:nvPr userDrawn="1"/>
        </p:nvPicPr>
        <p:blipFill>
          <a:blip r:embed="rId3" cstate="print"/>
          <a:srcRect/>
          <a:stretch>
            <a:fillRect/>
          </a:stretch>
        </p:blipFill>
        <p:spPr bwMode="auto">
          <a:xfrm>
            <a:off x="0" y="0"/>
            <a:ext cx="9145588" cy="514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CA63AA-F31D-4D04-8D42-E4174DAEDE56}" type="datetimeFigureOut">
              <a:rPr lang="en-US">
                <a:solidFill>
                  <a:prstClr val="black">
                    <a:tint val="75000"/>
                  </a:prstClr>
                </a:solidFill>
              </a:rPr>
              <a:pPr/>
              <a:t>2/28/2011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6C7C90-0164-4198-A4A6-2FE65FABB9EB}" type="slidenum">
              <a:rPr lang="en-US">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1143000" y="1428750"/>
            <a:ext cx="6934200" cy="2800350"/>
          </a:xfrm>
          <a:noFill/>
          <a:ln/>
          <a:effectLst>
            <a:outerShdw dist="35921" dir="2700000" algn="ctr" rotWithShape="0">
              <a:schemeClr val="tx1"/>
            </a:outerShdw>
          </a:effectLst>
        </p:spPr>
        <p:txBody>
          <a:bodyPr lIns="90488" tIns="44450" rIns="90488" bIns="44450">
            <a:normAutofit/>
          </a:bodyPr>
          <a:lstStyle/>
          <a:p>
            <a:r>
              <a:rPr lang="en-US" dirty="0">
                <a:solidFill>
                  <a:schemeClr val="bg1"/>
                </a:solidFill>
              </a:rPr>
              <a:t>Your grace is enough</a:t>
            </a:r>
          </a:p>
          <a:p>
            <a:r>
              <a:rPr lang="en-US" dirty="0" smtClean="0">
                <a:solidFill>
                  <a:schemeClr val="bg1"/>
                </a:solidFill>
              </a:rPr>
              <a:t>Heaven reaching down to us</a:t>
            </a:r>
            <a:endParaRPr lang="en-US" dirty="0">
              <a:solidFill>
                <a:schemeClr val="bg1"/>
              </a:solidFill>
            </a:endParaRPr>
          </a:p>
          <a:p>
            <a:r>
              <a:rPr lang="en-US" dirty="0">
                <a:solidFill>
                  <a:schemeClr val="bg1"/>
                </a:solidFill>
              </a:rPr>
              <a:t>Your grace is enough for me</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990600" y="1123950"/>
            <a:ext cx="7086600" cy="3105150"/>
          </a:xfrm>
          <a:noFill/>
          <a:ln/>
          <a:effectLst>
            <a:outerShdw dist="35921" dir="2700000" algn="ctr" rotWithShape="0">
              <a:schemeClr val="tx1"/>
            </a:outerShdw>
          </a:effectLst>
        </p:spPr>
        <p:txBody>
          <a:bodyPr lIns="90488" tIns="44450" rIns="90488" bIns="44450">
            <a:normAutofit/>
          </a:bodyPr>
          <a:lstStyle/>
          <a:p>
            <a:r>
              <a:rPr lang="en-US" dirty="0" smtClean="0">
                <a:solidFill>
                  <a:schemeClr val="bg1"/>
                </a:solidFill>
              </a:rPr>
              <a:t>God I see Your </a:t>
            </a:r>
            <a:r>
              <a:rPr lang="en-US" dirty="0">
                <a:solidFill>
                  <a:schemeClr val="bg1"/>
                </a:solidFill>
              </a:rPr>
              <a:t>grace is enough</a:t>
            </a:r>
          </a:p>
          <a:p>
            <a:r>
              <a:rPr lang="en-US" dirty="0" smtClean="0">
                <a:solidFill>
                  <a:schemeClr val="bg1"/>
                </a:solidFill>
              </a:rPr>
              <a:t>I’m covered in Your love</a:t>
            </a:r>
            <a:endParaRPr lang="en-US" dirty="0">
              <a:solidFill>
                <a:schemeClr val="bg1"/>
              </a:solidFill>
            </a:endParaRPr>
          </a:p>
          <a:p>
            <a:r>
              <a:rPr lang="en-US" dirty="0">
                <a:solidFill>
                  <a:schemeClr val="bg1"/>
                </a:solidFill>
              </a:rPr>
              <a:t>Your grace is enough for me</a:t>
            </a:r>
          </a:p>
        </p:txBody>
      </p:sp>
      <p:sp>
        <p:nvSpPr>
          <p:cNvPr id="19459" name="Rectangle 3"/>
          <p:cNvSpPr>
            <a:spLocks noChangeArrowheads="1"/>
          </p:cNvSpPr>
          <p:nvPr/>
        </p:nvSpPr>
        <p:spPr bwMode="auto">
          <a:xfrm>
            <a:off x="0" y="4400551"/>
            <a:ext cx="9144000" cy="70788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2000" b="1">
                <a:solidFill>
                  <a:schemeClr val="bg1"/>
                </a:solidFill>
                <a:latin typeface="Abscissa" pitchFamily="2" charset="0"/>
              </a:rPr>
              <a:t>TEMPLE BIBLE CHURCH Used by Permission CCLI#78316</a:t>
            </a:r>
          </a:p>
          <a:p>
            <a:pPr algn="ctr"/>
            <a:r>
              <a:rPr lang="en-US" sz="2000" b="1">
                <a:solidFill>
                  <a:schemeClr val="bg1"/>
                </a:solidFill>
                <a:latin typeface="Abscissa" pitchFamily="2" charset="0"/>
              </a:rPr>
              <a:t>Words and music: Matt Maher and Chris Tomlin 2003</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85800"/>
            <a:ext cx="7772400" cy="971550"/>
          </a:xfrm>
          <a:noFill/>
          <a:ln/>
          <a:effectLst>
            <a:outerShdw dist="35921" dir="2700000" algn="ctr" rotWithShape="0">
              <a:schemeClr val="tx1"/>
            </a:outerShdw>
          </a:effectLst>
        </p:spPr>
        <p:txBody>
          <a:bodyPr lIns="90488" tIns="44450" rIns="90488" bIns="44450"/>
          <a:lstStyle/>
          <a:p>
            <a:r>
              <a:rPr lang="en-US" dirty="0"/>
              <a:t>NOTHING BUT THE BLOOD</a:t>
            </a:r>
          </a:p>
        </p:txBody>
      </p:sp>
      <p:sp>
        <p:nvSpPr>
          <p:cNvPr id="23555" name="Rectangle 3"/>
          <p:cNvSpPr>
            <a:spLocks noGrp="1" noChangeArrowheads="1"/>
          </p:cNvSpPr>
          <p:nvPr>
            <p:ph idx="1"/>
          </p:nvPr>
        </p:nvSpPr>
        <p:spPr>
          <a:xfrm>
            <a:off x="685800" y="1828800"/>
            <a:ext cx="7772400" cy="3086100"/>
          </a:xfrm>
          <a:noFill/>
          <a:ln/>
          <a:effectLst>
            <a:outerShdw dist="35921" dir="2700000" algn="ctr" rotWithShape="0">
              <a:schemeClr val="tx1"/>
            </a:outerShdw>
          </a:effectLst>
        </p:spPr>
        <p:txBody>
          <a:bodyPr lIns="90488" tIns="44450" rIns="90488" bIns="44450"/>
          <a:lstStyle/>
          <a:p>
            <a:r>
              <a:rPr lang="en-US" dirty="0"/>
              <a:t>What can wash away my sin?</a:t>
            </a:r>
          </a:p>
          <a:p>
            <a:r>
              <a:rPr lang="en-US" dirty="0"/>
              <a:t> Nothing but the blood of Jesus</a:t>
            </a:r>
          </a:p>
          <a:p>
            <a:r>
              <a:rPr lang="en-US" dirty="0"/>
              <a:t>What can make me whole again?</a:t>
            </a:r>
          </a:p>
          <a:p>
            <a:r>
              <a:rPr lang="en-US" dirty="0"/>
              <a:t> Nothing but the blood of Jesus</a:t>
            </a: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noFill/>
          <a:ln/>
          <a:effectLst>
            <a:outerShdw dist="35921" dir="2700000" algn="ctr" rotWithShape="0">
              <a:schemeClr val="tx1"/>
            </a:outerShdw>
          </a:effectLst>
        </p:spPr>
        <p:txBody>
          <a:bodyPr lIns="90488" tIns="44450" rIns="90488" bIns="44450"/>
          <a:lstStyle/>
          <a:p>
            <a:r>
              <a:rPr lang="en-US"/>
              <a:t>For my pardon this I see</a:t>
            </a:r>
          </a:p>
          <a:p>
            <a:r>
              <a:rPr lang="en-US"/>
              <a:t>Nothing but the blood of Jesus</a:t>
            </a:r>
          </a:p>
          <a:p>
            <a:r>
              <a:rPr lang="en-US"/>
              <a:t>For my cleansing, this my plea</a:t>
            </a:r>
          </a:p>
          <a:p>
            <a:r>
              <a:rPr lang="en-US"/>
              <a:t>Nothing but the blood of Jesus</a:t>
            </a:r>
          </a:p>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noFill/>
          <a:ln/>
          <a:effectLst>
            <a:outerShdw dist="35921" dir="2700000" algn="ctr" rotWithShape="0">
              <a:schemeClr val="tx1"/>
            </a:outerShdw>
          </a:effectLst>
        </p:spPr>
        <p:txBody>
          <a:bodyPr lIns="90488" tIns="44450" rIns="90488" bIns="44450"/>
          <a:lstStyle/>
          <a:p>
            <a:r>
              <a:rPr lang="en-US"/>
              <a:t>	Oh!  precious is the flow</a:t>
            </a:r>
          </a:p>
          <a:p>
            <a:r>
              <a:rPr lang="en-US"/>
              <a:t> That makes me white as snow</a:t>
            </a:r>
          </a:p>
          <a:p>
            <a:r>
              <a:rPr lang="en-US"/>
              <a:t>	No other fount I know</a:t>
            </a:r>
          </a:p>
          <a:p>
            <a:r>
              <a:rPr lang="en-US"/>
              <a:t>Nothing but the blood of Jesus</a:t>
            </a:r>
          </a:p>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noFill/>
          <a:ln/>
          <a:effectLst>
            <a:outerShdw dist="35921" dir="2700000" algn="ctr" rotWithShape="0">
              <a:schemeClr val="tx1"/>
            </a:outerShdw>
          </a:effectLst>
        </p:spPr>
        <p:txBody>
          <a:bodyPr lIns="90488" tIns="44450" rIns="90488" bIns="44450"/>
          <a:lstStyle/>
          <a:p>
            <a:r>
              <a:rPr lang="en-US"/>
              <a:t>This is all my hope and peace</a:t>
            </a:r>
          </a:p>
          <a:p>
            <a:r>
              <a:rPr lang="en-US"/>
              <a:t>Nothing but the blood of Jesus</a:t>
            </a:r>
          </a:p>
          <a:p>
            <a:r>
              <a:rPr lang="en-US"/>
              <a:t>This is all my righteousness</a:t>
            </a:r>
          </a:p>
          <a:p>
            <a:r>
              <a:rPr lang="en-US"/>
              <a:t>Nothing but the blood of Jesus</a:t>
            </a:r>
          </a:p>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457200" y="1200150"/>
            <a:ext cx="8229600" cy="3943350"/>
          </a:xfrm>
          <a:noFill/>
          <a:ln/>
          <a:effectLst>
            <a:outerShdw dist="35921" dir="2700000" algn="ctr" rotWithShape="0">
              <a:schemeClr val="tx1"/>
            </a:outerShdw>
          </a:effectLst>
        </p:spPr>
        <p:txBody>
          <a:bodyPr lIns="90488" tIns="44450" rIns="90488" bIns="44450">
            <a:normAutofit lnSpcReduction="10000"/>
          </a:bodyPr>
          <a:lstStyle/>
          <a:p>
            <a:r>
              <a:rPr lang="en-US"/>
              <a:t>	Oh!  precious is the flow </a:t>
            </a:r>
          </a:p>
          <a:p>
            <a:r>
              <a:rPr lang="en-US"/>
              <a:t>That makes me white as snow</a:t>
            </a:r>
          </a:p>
          <a:p>
            <a:r>
              <a:rPr lang="en-US"/>
              <a:t>	No other fount I know</a:t>
            </a:r>
          </a:p>
          <a:p>
            <a:r>
              <a:rPr lang="en-US"/>
              <a:t>Nothing but the blood of Jesus</a:t>
            </a:r>
          </a:p>
          <a:p>
            <a:endParaRPr lang="en-US" sz="1200"/>
          </a:p>
          <a:p>
            <a:endParaRPr lang="en-US" sz="1600"/>
          </a:p>
          <a:p>
            <a:endParaRPr lang="en-US" sz="1600"/>
          </a:p>
          <a:p>
            <a:endParaRPr lang="en-US" sz="1600"/>
          </a:p>
          <a:p>
            <a:endParaRPr lang="en-US" sz="1600"/>
          </a:p>
          <a:p>
            <a:r>
              <a:rPr lang="en-US" sz="1600"/>
              <a:t>TEMPLE BIBLE CHURCH Used by Permission CCLI #78316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Majesty</a:t>
            </a:r>
            <a:endParaRPr lang="en-US" dirty="0"/>
          </a:p>
        </p:txBody>
      </p:sp>
      <p:sp>
        <p:nvSpPr>
          <p:cNvPr id="3" name="Content Placeholder 2"/>
          <p:cNvSpPr>
            <a:spLocks noGrp="1"/>
          </p:cNvSpPr>
          <p:nvPr>
            <p:ph idx="1"/>
          </p:nvPr>
        </p:nvSpPr>
        <p:spPr>
          <a:xfrm>
            <a:off x="457200" y="1463278"/>
            <a:ext cx="8229600" cy="3394472"/>
          </a:xfrm>
        </p:spPr>
        <p:txBody>
          <a:bodyPr>
            <a:normAutofit/>
          </a:bodyPr>
          <a:lstStyle/>
          <a:p>
            <a:r>
              <a:rPr lang="en-US" dirty="0" smtClean="0">
                <a:effectLst>
                  <a:outerShdw blurRad="38100" dist="38100" dir="2700000" algn="tl">
                    <a:srgbClr val="000000">
                      <a:alpha val="43137"/>
                    </a:srgbClr>
                  </a:outerShdw>
                </a:effectLst>
              </a:rPr>
              <a:t>Here I am humbled by Your majesty</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Covered by Your grace so free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Here I am knowing I'm a sinful man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Covered by the blood of the Lamb</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pPr>
              <a:spcBef>
                <a:spcPts val="0"/>
              </a:spcBef>
            </a:pPr>
            <a:r>
              <a:rPr lang="en-US" dirty="0" smtClean="0">
                <a:effectLst>
                  <a:outerShdw blurRad="38100" dist="38100" dir="2700000" algn="tl">
                    <a:srgbClr val="000000">
                      <a:alpha val="43137"/>
                    </a:srgbClr>
                  </a:outerShdw>
                </a:effectLst>
              </a:rPr>
              <a:t>Now I've found </a:t>
            </a:r>
          </a:p>
          <a:p>
            <a:pPr>
              <a:spcBef>
                <a:spcPts val="0"/>
              </a:spcBef>
            </a:pPr>
            <a:r>
              <a:rPr lang="en-US" dirty="0" smtClean="0">
                <a:effectLst>
                  <a:outerShdw blurRad="38100" dist="38100" dir="2700000" algn="tl">
                    <a:srgbClr val="000000">
                      <a:alpha val="43137"/>
                    </a:srgbClr>
                  </a:outerShdw>
                </a:effectLst>
              </a:rPr>
              <a:t>The greatest love of all is mine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Since You laid down Your life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 greatest sacrifice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200151"/>
            <a:ext cx="8763000" cy="3394472"/>
          </a:xfrm>
        </p:spPr>
        <p:txBody>
          <a:bodyPr vert="horz" lIns="91440" tIns="45720" rIns="91440" bIns="45720" rtlCol="0">
            <a:normAutofit/>
          </a:bodyPr>
          <a:lstStyle/>
          <a:p>
            <a:pPr>
              <a:spcBef>
                <a:spcPts val="0"/>
              </a:spcBef>
            </a:pPr>
            <a:r>
              <a:rPr lang="en-US" dirty="0" err="1" smtClean="0">
                <a:effectLst>
                  <a:outerShdw blurRad="38100" dist="38100" dir="2700000" algn="tl">
                    <a:srgbClr val="000000">
                      <a:alpha val="43137"/>
                    </a:srgbClr>
                  </a:outerShdw>
                </a:effectLst>
              </a:rPr>
              <a:t>Singin</a:t>
            </a:r>
            <a:r>
              <a:rPr lang="en-US" dirty="0" smtClean="0">
                <a:effectLst>
                  <a:outerShdw blurRad="38100" dist="38100" dir="2700000" algn="tl">
                    <a:srgbClr val="000000">
                      <a:alpha val="43137"/>
                    </a:srgbClr>
                  </a:outerShdw>
                </a:effectLst>
              </a:rPr>
              <a:t>' Majesty, Majesty</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Your grace has found me just as I am</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Empty handed </a:t>
            </a:r>
          </a:p>
          <a:p>
            <a:pPr>
              <a:spcBef>
                <a:spcPts val="0"/>
              </a:spcBef>
            </a:pPr>
            <a:r>
              <a:rPr lang="en-US" dirty="0" smtClean="0">
                <a:effectLst>
                  <a:outerShdw blurRad="38100" dist="38100" dir="2700000" algn="tl">
                    <a:srgbClr val="000000">
                      <a:alpha val="43137"/>
                    </a:srgbClr>
                  </a:outerShdw>
                </a:effectLst>
              </a:rPr>
              <a:t>But alive in Your hands</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noFill/>
          <a:ln/>
          <a:effectLst>
            <a:outerShdw dist="35921" dir="2700000" algn="ctr" rotWithShape="0">
              <a:schemeClr val="tx1"/>
            </a:outerShdw>
          </a:effectLst>
        </p:spPr>
        <p:txBody>
          <a:bodyPr lIns="90488" tIns="44450" rIns="90488" bIns="44450"/>
          <a:lstStyle/>
          <a:p>
            <a:r>
              <a:rPr lang="en-US"/>
              <a:t>YOUR GRACE IS ENOUGH</a:t>
            </a:r>
          </a:p>
        </p:txBody>
      </p:sp>
      <p:sp>
        <p:nvSpPr>
          <p:cNvPr id="12290" name="Rectangle 2"/>
          <p:cNvSpPr>
            <a:spLocks noGrp="1" noChangeArrowheads="1"/>
          </p:cNvSpPr>
          <p:nvPr>
            <p:ph idx="1"/>
          </p:nvPr>
        </p:nvSpPr>
        <p:spPr>
          <a:xfrm>
            <a:off x="609600" y="1657350"/>
            <a:ext cx="8001000" cy="2457450"/>
          </a:xfrm>
          <a:noFill/>
          <a:ln/>
          <a:effectLst>
            <a:outerShdw dist="35921" dir="2700000" algn="ctr" rotWithShape="0">
              <a:schemeClr val="tx1"/>
            </a:outerShdw>
          </a:effectLst>
        </p:spPr>
        <p:txBody>
          <a:bodyPr lIns="90488" tIns="44450" rIns="90488" bIns="44450">
            <a:normAutofit fontScale="92500"/>
          </a:bodyPr>
          <a:lstStyle/>
          <a:p>
            <a:r>
              <a:rPr lang="en-US" dirty="0"/>
              <a:t>Great is Your faithfulness oh God</a:t>
            </a:r>
          </a:p>
          <a:p>
            <a:r>
              <a:rPr lang="en-US" dirty="0"/>
              <a:t>You wrestle with the sinner’s heart</a:t>
            </a:r>
          </a:p>
          <a:p>
            <a:r>
              <a:rPr lang="en-US" dirty="0"/>
              <a:t>You lead us by still waters into mercy</a:t>
            </a:r>
          </a:p>
          <a:p>
            <a:r>
              <a:rPr lang="en-US" dirty="0"/>
              <a:t>And nothing can keep us apart</a:t>
            </a:r>
          </a:p>
          <a:p>
            <a:endParaRPr lang="en-US" dirty="0"/>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546873"/>
          </a:xfrm>
        </p:spPr>
        <p:txBody>
          <a:bodyPr vert="horz" lIns="91440" tIns="45720" rIns="91440" bIns="45720" rtlCol="0">
            <a:normAutofit/>
          </a:bodyPr>
          <a:lstStyle/>
          <a:p>
            <a:pPr>
              <a:spcBef>
                <a:spcPts val="0"/>
              </a:spcBef>
            </a:pPr>
            <a:r>
              <a:rPr lang="en-US" dirty="0" smtClean="0">
                <a:effectLst>
                  <a:outerShdw blurRad="38100" dist="38100" dir="2700000" algn="tl">
                    <a:srgbClr val="000000">
                      <a:alpha val="43137"/>
                    </a:srgbClr>
                  </a:outerShdw>
                </a:effectLst>
              </a:rPr>
              <a:t>Here I am, </a:t>
            </a:r>
          </a:p>
          <a:p>
            <a:pPr>
              <a:spcBef>
                <a:spcPts val="0"/>
              </a:spcBef>
            </a:pPr>
            <a:r>
              <a:rPr lang="en-US" dirty="0" smtClean="0">
                <a:effectLst>
                  <a:outerShdw blurRad="38100" dist="38100" dir="2700000" algn="tl">
                    <a:srgbClr val="000000">
                      <a:alpha val="43137"/>
                    </a:srgbClr>
                  </a:outerShdw>
                </a:effectLst>
              </a:rPr>
              <a:t>Humbled by the love that You give,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Forgiven so that I can forgive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Here I stand, </a:t>
            </a:r>
          </a:p>
          <a:p>
            <a:pPr>
              <a:spcBef>
                <a:spcPts val="0"/>
              </a:spcBef>
            </a:pPr>
            <a:r>
              <a:rPr lang="en-US" dirty="0" smtClean="0">
                <a:effectLst>
                  <a:outerShdw blurRad="38100" dist="38100" dir="2700000" algn="tl">
                    <a:srgbClr val="000000">
                      <a:alpha val="43137"/>
                    </a:srgbClr>
                  </a:outerShdw>
                </a:effectLst>
              </a:rPr>
              <a:t>knowing that I'm Your desire,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Sanctified by glory and fire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pPr>
              <a:spcBef>
                <a:spcPts val="0"/>
              </a:spcBef>
            </a:pPr>
            <a:r>
              <a:rPr lang="en-US" dirty="0" smtClean="0">
                <a:effectLst>
                  <a:outerShdw blurRad="38100" dist="38100" dir="2700000" algn="tl">
                    <a:srgbClr val="000000">
                      <a:alpha val="43137"/>
                    </a:srgbClr>
                  </a:outerShdw>
                </a:effectLst>
              </a:rPr>
              <a:t>Now I've found, </a:t>
            </a:r>
          </a:p>
          <a:p>
            <a:pPr>
              <a:spcBef>
                <a:spcPts val="0"/>
              </a:spcBef>
            </a:pPr>
            <a:r>
              <a:rPr lang="en-US" dirty="0" smtClean="0">
                <a:effectLst>
                  <a:outerShdw blurRad="38100" dist="38100" dir="2700000" algn="tl">
                    <a:srgbClr val="000000">
                      <a:alpha val="43137"/>
                    </a:srgbClr>
                  </a:outerShdw>
                </a:effectLst>
              </a:rPr>
              <a:t>the greatest love of all is mine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Since You laid down Your life,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 greatest sacrifice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200151"/>
            <a:ext cx="8839200" cy="3394472"/>
          </a:xfrm>
        </p:spPr>
        <p:txBody>
          <a:bodyPr vert="horz" lIns="91440" tIns="45720" rIns="91440" bIns="45720" rtlCol="0">
            <a:normAutofit/>
          </a:bodyPr>
          <a:lstStyle/>
          <a:p>
            <a:pPr>
              <a:spcBef>
                <a:spcPts val="0"/>
              </a:spcBef>
            </a:pPr>
            <a:r>
              <a:rPr lang="en-US" dirty="0" err="1" smtClean="0">
                <a:effectLst>
                  <a:outerShdw blurRad="38100" dist="38100" dir="2700000" algn="tl">
                    <a:srgbClr val="000000">
                      <a:alpha val="43137"/>
                    </a:srgbClr>
                  </a:outerShdw>
                </a:effectLst>
              </a:rPr>
              <a:t>Singin</a:t>
            </a:r>
            <a:r>
              <a:rPr lang="en-US" dirty="0" smtClean="0">
                <a:effectLst>
                  <a:outerShdw blurRad="38100" dist="38100" dir="2700000" algn="tl">
                    <a:srgbClr val="000000">
                      <a:alpha val="43137"/>
                    </a:srgbClr>
                  </a:outerShdw>
                </a:effectLst>
              </a:rPr>
              <a:t>' Majesty, Majesty</a:t>
            </a:r>
          </a:p>
          <a:p>
            <a:pPr>
              <a:spcBef>
                <a:spcPts val="0"/>
              </a:spcBef>
            </a:pPr>
            <a:r>
              <a:rPr lang="en-US" dirty="0" smtClean="0">
                <a:effectLst>
                  <a:outerShdw blurRad="38100" dist="38100" dir="2700000" algn="tl">
                    <a:srgbClr val="000000">
                      <a:alpha val="43137"/>
                    </a:srgbClr>
                  </a:outerShdw>
                </a:effectLst>
              </a:rPr>
              <a:t>Your grace has found me just as I am</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Empty handed, </a:t>
            </a:r>
          </a:p>
          <a:p>
            <a:pPr>
              <a:spcBef>
                <a:spcPts val="0"/>
              </a:spcBef>
            </a:pPr>
            <a:r>
              <a:rPr lang="en-US" dirty="0" smtClean="0">
                <a:effectLst>
                  <a:outerShdw blurRad="38100" dist="38100" dir="2700000" algn="tl">
                    <a:srgbClr val="000000">
                      <a:alpha val="43137"/>
                    </a:srgbClr>
                  </a:outerShdw>
                </a:effectLst>
              </a:rPr>
              <a:t>But alive in Your hands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r>
              <a:rPr lang="en-US" dirty="0" err="1" smtClean="0">
                <a:effectLst>
                  <a:outerShdw blurRad="38100" dist="38100" dir="2700000" algn="tl">
                    <a:srgbClr val="000000">
                      <a:alpha val="43137"/>
                    </a:srgbClr>
                  </a:outerShdw>
                </a:effectLst>
              </a:rPr>
              <a:t>Singin</a:t>
            </a:r>
            <a:r>
              <a:rPr lang="en-US" dirty="0" smtClean="0">
                <a:effectLst>
                  <a:outerShdw blurRad="38100" dist="38100" dir="2700000" algn="tl">
                    <a:srgbClr val="000000">
                      <a:alpha val="43137"/>
                    </a:srgbClr>
                  </a:outerShdw>
                </a:effectLst>
              </a:rPr>
              <a:t> Majesty, Majesty,</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Forever I am changed by Your love,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In the presence of Your majesty.</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200151"/>
            <a:ext cx="8839200" cy="3394472"/>
          </a:xfrm>
        </p:spPr>
        <p:txBody>
          <a:bodyPr vert="horz" lIns="91440" tIns="45720" rIns="91440" bIns="45720" rtlCol="0">
            <a:normAutofit/>
          </a:bodyPr>
          <a:lstStyle/>
          <a:p>
            <a:pPr>
              <a:spcBef>
                <a:spcPts val="0"/>
              </a:spcBef>
            </a:pPr>
            <a:r>
              <a:rPr lang="en-US" dirty="0" err="1" smtClean="0">
                <a:effectLst>
                  <a:outerShdw blurRad="38100" dist="38100" dir="2700000" algn="tl">
                    <a:srgbClr val="000000">
                      <a:alpha val="43137"/>
                    </a:srgbClr>
                  </a:outerShdw>
                </a:effectLst>
              </a:rPr>
              <a:t>Singin</a:t>
            </a:r>
            <a:r>
              <a:rPr lang="en-US" dirty="0" smtClean="0">
                <a:effectLst>
                  <a:outerShdw blurRad="38100" dist="38100" dir="2700000" algn="tl">
                    <a:srgbClr val="000000">
                      <a:alpha val="43137"/>
                    </a:srgbClr>
                  </a:outerShdw>
                </a:effectLst>
              </a:rPr>
              <a:t>' Majesty, Majesty</a:t>
            </a:r>
          </a:p>
          <a:p>
            <a:pPr>
              <a:spcBef>
                <a:spcPts val="0"/>
              </a:spcBef>
            </a:pPr>
            <a:r>
              <a:rPr lang="en-US" dirty="0" smtClean="0">
                <a:effectLst>
                  <a:outerShdw blurRad="38100" dist="38100" dir="2700000" algn="tl">
                    <a:srgbClr val="000000">
                      <a:alpha val="43137"/>
                    </a:srgbClr>
                  </a:outerShdw>
                </a:effectLst>
              </a:rPr>
              <a:t>Your grace has found me just as I am</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Empty handed, </a:t>
            </a:r>
          </a:p>
          <a:p>
            <a:pPr>
              <a:spcBef>
                <a:spcPts val="0"/>
              </a:spcBef>
            </a:pPr>
            <a:r>
              <a:rPr lang="en-US" dirty="0" smtClean="0">
                <a:effectLst>
                  <a:outerShdw blurRad="38100" dist="38100" dir="2700000" algn="tl">
                    <a:srgbClr val="000000">
                      <a:alpha val="43137"/>
                    </a:srgbClr>
                  </a:outerShdw>
                </a:effectLst>
              </a:rPr>
              <a:t>But alive in Your hands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r>
              <a:rPr lang="en-US" dirty="0" err="1" smtClean="0">
                <a:effectLst>
                  <a:outerShdw blurRad="38100" dist="38100" dir="2700000" algn="tl">
                    <a:srgbClr val="000000">
                      <a:alpha val="43137"/>
                    </a:srgbClr>
                  </a:outerShdw>
                </a:effectLst>
              </a:rPr>
              <a:t>Singin</a:t>
            </a:r>
            <a:r>
              <a:rPr lang="en-US" dirty="0" smtClean="0">
                <a:effectLst>
                  <a:outerShdw blurRad="38100" dist="38100" dir="2700000" algn="tl">
                    <a:srgbClr val="000000">
                      <a:alpha val="43137"/>
                    </a:srgbClr>
                  </a:outerShdw>
                </a:effectLst>
              </a:rPr>
              <a:t>’ Majesty, Majesty,</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Forever I am changed by Your love,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In the presence of Your majesty.</a:t>
            </a:r>
            <a:endParaRPr lang="en-US" dirty="0">
              <a:effectLst>
                <a:outerShdw blurRad="38100" dist="38100" dir="2700000" algn="tl">
                  <a:srgbClr val="000000">
                    <a:alpha val="43137"/>
                  </a:srgbClr>
                </a:outerShdw>
              </a:effectLst>
            </a:endParaRPr>
          </a:p>
        </p:txBody>
      </p:sp>
      <p:sp>
        <p:nvSpPr>
          <p:cNvPr id="4" name="Rectangle 3"/>
          <p:cNvSpPr/>
          <p:nvPr/>
        </p:nvSpPr>
        <p:spPr>
          <a:xfrm>
            <a:off x="304800" y="3886200"/>
            <a:ext cx="8610600" cy="341632"/>
          </a:xfrm>
          <a:prstGeom prst="rect">
            <a:avLst/>
          </a:prstGeom>
        </p:spPr>
        <p:txBody>
          <a:bodyPr wrap="square">
            <a:spAutoFit/>
          </a:bodyPr>
          <a:lstStyle/>
          <a:p>
            <a:pPr algn="ctr" eaLnBrk="0" fontAlgn="base" hangingPunct="0">
              <a:lnSpc>
                <a:spcPct val="90000"/>
              </a:lnSpc>
              <a:spcBef>
                <a:spcPct val="20000"/>
              </a:spcBef>
              <a:spcAft>
                <a:spcPct val="0"/>
              </a:spcAft>
            </a:pPr>
            <a:r>
              <a:rPr lang="en-US" b="1" dirty="0">
                <a:solidFill>
                  <a:prstClr val="white"/>
                </a:solidFill>
                <a:latin typeface="Arial" charset="0"/>
              </a:rPr>
              <a:t>TEMPLE BIBLE CHURCH Used By Permission CCLI #78316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do this in remembrance modern.jpg"/>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6"/>
            <a:ext cx="8229600" cy="857250"/>
          </a:xfrm>
        </p:spPr>
        <p:txBody>
          <a:bodyPr/>
          <a:lstStyle/>
          <a:p>
            <a:r>
              <a:rPr lang="en-US" dirty="0" smtClean="0"/>
              <a:t>Jesus Paid It All</a:t>
            </a:r>
            <a:endParaRPr lang="en-US" dirty="0"/>
          </a:p>
        </p:txBody>
      </p:sp>
      <p:sp>
        <p:nvSpPr>
          <p:cNvPr id="3" name="Content Placeholder 2"/>
          <p:cNvSpPr>
            <a:spLocks noGrp="1"/>
          </p:cNvSpPr>
          <p:nvPr>
            <p:ph idx="1"/>
          </p:nvPr>
        </p:nvSpPr>
        <p:spPr>
          <a:xfrm>
            <a:off x="457200" y="1463278"/>
            <a:ext cx="8229600" cy="3394472"/>
          </a:xfrm>
        </p:spPr>
        <p:txBody>
          <a:bodyPr>
            <a:normAutofit/>
          </a:bodyPr>
          <a:lstStyle/>
          <a:p>
            <a:r>
              <a:rPr lang="en-US" dirty="0" smtClean="0"/>
              <a:t>And I hear the Savior say</a:t>
            </a:r>
            <a:br>
              <a:rPr lang="en-US" dirty="0" smtClean="0"/>
            </a:br>
            <a:r>
              <a:rPr lang="en-US" dirty="0" smtClean="0"/>
              <a:t>Thy strength indeed is small</a:t>
            </a:r>
            <a:br>
              <a:rPr lang="en-US" dirty="0" smtClean="0"/>
            </a:br>
            <a:r>
              <a:rPr lang="en-US" dirty="0" smtClean="0"/>
              <a:t>Child of weakness watch and pray</a:t>
            </a:r>
            <a:br>
              <a:rPr lang="en-US" dirty="0" smtClean="0"/>
            </a:br>
            <a:r>
              <a:rPr lang="en-US" dirty="0" smtClean="0"/>
              <a:t>Find in Me </a:t>
            </a:r>
            <a:r>
              <a:rPr lang="en-US" dirty="0" err="1" smtClean="0"/>
              <a:t>thine</a:t>
            </a:r>
            <a:r>
              <a:rPr lang="en-US" dirty="0" smtClean="0"/>
              <a:t> all in all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Jesus paid it all, all to Him I owe</a:t>
            </a:r>
            <a:br>
              <a:rPr lang="en-US" dirty="0" smtClean="0"/>
            </a:br>
            <a:r>
              <a:rPr lang="en-US" dirty="0" smtClean="0"/>
              <a:t>Sin had left a crimson stain</a:t>
            </a:r>
            <a:br>
              <a:rPr lang="en-US" dirty="0" smtClean="0"/>
            </a:br>
            <a:r>
              <a:rPr lang="en-US" dirty="0" smtClean="0"/>
              <a:t>He washed it white as snow</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Lord, now indeed I find </a:t>
            </a:r>
            <a:br>
              <a:rPr lang="en-US" dirty="0" smtClean="0"/>
            </a:br>
            <a:r>
              <a:rPr lang="en-US" dirty="0" smtClean="0"/>
              <a:t>Thy </a:t>
            </a:r>
            <a:r>
              <a:rPr lang="en-US" dirty="0" err="1" smtClean="0"/>
              <a:t>pow'r</a:t>
            </a:r>
            <a:r>
              <a:rPr lang="en-US" dirty="0" smtClean="0"/>
              <a:t> and </a:t>
            </a:r>
            <a:r>
              <a:rPr lang="en-US" dirty="0" err="1" smtClean="0"/>
              <a:t>Thine</a:t>
            </a:r>
            <a:r>
              <a:rPr lang="en-US" dirty="0" smtClean="0"/>
              <a:t> alone</a:t>
            </a:r>
            <a:br>
              <a:rPr lang="en-US" dirty="0" smtClean="0"/>
            </a:br>
            <a:r>
              <a:rPr lang="en-US" dirty="0" smtClean="0"/>
              <a:t>Can change the leper's spots</a:t>
            </a:r>
            <a:br>
              <a:rPr lang="en-US" dirty="0" smtClean="0"/>
            </a:br>
            <a:r>
              <a:rPr lang="en-US" dirty="0" smtClean="0"/>
              <a:t>And melt the heart of stone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685800" y="1371600"/>
            <a:ext cx="7772400" cy="2857500"/>
          </a:xfrm>
          <a:noFill/>
          <a:ln/>
          <a:effectLst>
            <a:outerShdw dist="35921" dir="2700000" algn="ctr" rotWithShape="0">
              <a:schemeClr val="tx1"/>
            </a:outerShdw>
          </a:effectLst>
        </p:spPr>
        <p:txBody>
          <a:bodyPr lIns="90488" tIns="44450" rIns="90488" bIns="44450"/>
          <a:lstStyle/>
          <a:p>
            <a:r>
              <a:rPr lang="en-US"/>
              <a:t>So remember Your people</a:t>
            </a:r>
          </a:p>
          <a:p>
            <a:r>
              <a:rPr lang="en-US"/>
              <a:t>Remember Your children</a:t>
            </a:r>
          </a:p>
          <a:p>
            <a:r>
              <a:rPr lang="en-US"/>
              <a:t>Remember Your promise oh God</a:t>
            </a: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505200"/>
          </a:xfrm>
        </p:spPr>
        <p:txBody>
          <a:bodyPr>
            <a:normAutofit/>
          </a:bodyPr>
          <a:lstStyle/>
          <a:p>
            <a:pPr>
              <a:spcBef>
                <a:spcPts val="0"/>
              </a:spcBef>
            </a:pPr>
            <a:r>
              <a:rPr lang="en-US" dirty="0" smtClean="0"/>
              <a:t>Jesus paid it all, all to Him I owe</a:t>
            </a:r>
            <a:br>
              <a:rPr lang="en-US" dirty="0" smtClean="0"/>
            </a:br>
            <a:r>
              <a:rPr lang="en-US" dirty="0" smtClean="0"/>
              <a:t>Sin had left a crimson stain</a:t>
            </a:r>
            <a:br>
              <a:rPr lang="en-US" dirty="0" smtClean="0"/>
            </a:br>
            <a:r>
              <a:rPr lang="en-US" dirty="0" smtClean="0"/>
              <a:t>He washed it white as snow</a:t>
            </a:r>
            <a:br>
              <a:rPr lang="en-US" dirty="0" smtClean="0"/>
            </a:b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Lord when before the throne</a:t>
            </a:r>
            <a:br>
              <a:rPr lang="en-US" dirty="0" smtClean="0"/>
            </a:br>
            <a:r>
              <a:rPr lang="en-US" dirty="0" smtClean="0"/>
              <a:t>I stand in Him complete</a:t>
            </a:r>
            <a:br>
              <a:rPr lang="en-US" dirty="0" smtClean="0"/>
            </a:br>
            <a:r>
              <a:rPr lang="en-US" dirty="0" smtClean="0"/>
              <a:t>Jesus died my soul to save </a:t>
            </a:r>
            <a:br>
              <a:rPr lang="en-US" dirty="0" smtClean="0"/>
            </a:br>
            <a:r>
              <a:rPr lang="en-US" dirty="0" smtClean="0"/>
              <a:t>My lips shall still repeat</a:t>
            </a:r>
            <a:br>
              <a:rPr lang="en-US"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pPr>
            <a:r>
              <a:rPr lang="en-US" dirty="0" smtClean="0"/>
              <a:t>Jesus paid it all, all to Him I owe</a:t>
            </a:r>
            <a:br>
              <a:rPr lang="en-US" dirty="0" smtClean="0"/>
            </a:br>
            <a:r>
              <a:rPr lang="en-US" dirty="0" smtClean="0"/>
              <a:t>Sin had left a crimson stain</a:t>
            </a:r>
          </a:p>
          <a:p>
            <a:pPr>
              <a:spcBef>
                <a:spcPts val="0"/>
              </a:spcBef>
            </a:pPr>
            <a:r>
              <a:rPr lang="en-US" dirty="0" smtClean="0"/>
              <a:t>He washed it white as snow</a:t>
            </a:r>
          </a:p>
          <a:p>
            <a:pPr>
              <a:spcBef>
                <a:spcPts val="0"/>
              </a:spcBef>
            </a:pPr>
            <a:r>
              <a:rPr lang="en-US" dirty="0" smtClean="0"/>
              <a:t>He washed it white as snow</a:t>
            </a:r>
          </a:p>
          <a:p>
            <a:pPr>
              <a:spcBef>
                <a:spcPts val="0"/>
              </a:spcBef>
            </a:pPr>
            <a:r>
              <a:rPr lang="en-US" dirty="0" smtClean="0"/>
              <a:t>He washed it white as snow</a:t>
            </a:r>
          </a:p>
          <a:p>
            <a:pPr>
              <a:spcBef>
                <a:spcPts val="0"/>
              </a:spcBef>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dirty="0" smtClean="0"/>
              <a:t>Oh, praise the One </a:t>
            </a:r>
          </a:p>
          <a:p>
            <a:pPr>
              <a:spcBef>
                <a:spcPts val="0"/>
              </a:spcBef>
            </a:pPr>
            <a:r>
              <a:rPr lang="en-US" dirty="0" smtClean="0"/>
              <a:t>Who paid my debt</a:t>
            </a:r>
            <a:br>
              <a:rPr lang="en-US" dirty="0" smtClean="0"/>
            </a:br>
            <a:r>
              <a:rPr lang="en-US" dirty="0" smtClean="0"/>
              <a:t>And raised this life </a:t>
            </a:r>
          </a:p>
          <a:p>
            <a:pPr>
              <a:spcBef>
                <a:spcPts val="0"/>
              </a:spcBef>
            </a:pPr>
            <a:r>
              <a:rPr lang="en-US" dirty="0" smtClean="0"/>
              <a:t>Up from the dead</a:t>
            </a:r>
          </a:p>
          <a:p>
            <a:pPr>
              <a:spcBef>
                <a:spcPts val="0"/>
              </a:spcBef>
            </a:pPr>
            <a:r>
              <a:rPr lang="en-US" dirty="0" smtClean="0"/>
              <a:t>(repeat)</a:t>
            </a:r>
            <a:br>
              <a:rPr lang="en-US" dirty="0" smtClean="0"/>
            </a:br>
            <a:endParaRPr lang="en-US" dirty="0"/>
          </a:p>
        </p:txBody>
      </p:sp>
      <p:sp>
        <p:nvSpPr>
          <p:cNvPr id="4" name="Rectangle 3"/>
          <p:cNvSpPr/>
          <p:nvPr/>
        </p:nvSpPr>
        <p:spPr>
          <a:xfrm>
            <a:off x="304800" y="4439918"/>
            <a:ext cx="8610600" cy="341632"/>
          </a:xfrm>
          <a:prstGeom prst="rect">
            <a:avLst/>
          </a:prstGeom>
        </p:spPr>
        <p:txBody>
          <a:bodyPr wrap="square">
            <a:spAutoFit/>
          </a:bodyPr>
          <a:lstStyle/>
          <a:p>
            <a:pPr algn="ctr" eaLnBrk="0" fontAlgn="base" hangingPunct="0">
              <a:lnSpc>
                <a:spcPct val="90000"/>
              </a:lnSpc>
              <a:spcBef>
                <a:spcPct val="20000"/>
              </a:spcBef>
              <a:spcAft>
                <a:spcPct val="0"/>
              </a:spcAft>
            </a:pPr>
            <a:r>
              <a:rPr lang="en-US" b="1" dirty="0">
                <a:solidFill>
                  <a:prstClr val="white"/>
                </a:solidFill>
                <a:latin typeface="Arial" charset="0"/>
              </a:rPr>
              <a:t>TEMPLE BIBLE CHURCH Used By Permission CCLI #78316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566976"/>
            <a:ext cx="4724400" cy="861774"/>
          </a:xfrm>
          <a:prstGeom prst="rect">
            <a:avLst/>
          </a:prstGeom>
          <a:noFill/>
        </p:spPr>
        <p:txBody>
          <a:bodyPr wrap="square" lIns="91440" tIns="45720" rIns="91440" bIns="45720">
            <a:spAutoFit/>
          </a:bodyPr>
          <a:lstStyle/>
          <a:p>
            <a:pPr algn="ctr"/>
            <a:r>
              <a:rPr lang="en-US" sz="5000" b="1" cap="none" spc="0" dirty="0" smtClean="0">
                <a:ln w="12700">
                  <a:solidFill>
                    <a:schemeClr val="tx2">
                      <a:satMod val="155000"/>
                    </a:schemeClr>
                  </a:solidFill>
                  <a:prstDash val="solid"/>
                </a:ln>
                <a:solidFill>
                  <a:srgbClr val="CC9900"/>
                </a:solidFill>
                <a:latin typeface="Adobe Fangsong Std R" pitchFamily="18" charset="-128"/>
                <a:ea typeface="Adobe Fangsong Std R" pitchFamily="18" charset="-128"/>
              </a:rPr>
              <a:t>THE</a:t>
            </a:r>
            <a:endParaRPr lang="en-US" sz="5000" b="1" cap="none" spc="0" dirty="0">
              <a:ln w="12700">
                <a:solidFill>
                  <a:schemeClr val="tx2">
                    <a:satMod val="155000"/>
                  </a:schemeClr>
                </a:solidFill>
                <a:prstDash val="solid"/>
              </a:ln>
              <a:solidFill>
                <a:srgbClr val="CC9900"/>
              </a:solidFill>
              <a:latin typeface="Adobe Fangsong Std R" pitchFamily="18" charset="-128"/>
              <a:ea typeface="Adobe Fangsong Std R" pitchFamily="18" charset="-128"/>
            </a:endParaRPr>
          </a:p>
        </p:txBody>
      </p:sp>
      <p:sp>
        <p:nvSpPr>
          <p:cNvPr id="3" name="Rectangle 2"/>
          <p:cNvSpPr/>
          <p:nvPr/>
        </p:nvSpPr>
        <p:spPr>
          <a:xfrm>
            <a:off x="2067619" y="1123950"/>
            <a:ext cx="5095181" cy="1092607"/>
          </a:xfrm>
          <a:prstGeom prst="rect">
            <a:avLst/>
          </a:prstGeom>
          <a:noFill/>
        </p:spPr>
        <p:txBody>
          <a:bodyPr wrap="square" lIns="91440" tIns="45720" rIns="91440" bIns="45720">
            <a:spAutoFit/>
          </a:bodyPr>
          <a:lstStyle/>
          <a:p>
            <a:pPr algn="ctr"/>
            <a:r>
              <a:rPr lang="en-US" sz="6500" b="1" cap="none" spc="0" dirty="0" smtClean="0">
                <a:ln w="12700">
                  <a:solidFill>
                    <a:schemeClr val="tx2">
                      <a:satMod val="155000"/>
                    </a:schemeClr>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PRESENCE</a:t>
            </a:r>
            <a:endParaRPr lang="en-US" sz="6500" b="1" cap="none" spc="0" dirty="0">
              <a:ln w="12700">
                <a:solidFill>
                  <a:schemeClr val="tx2">
                    <a:satMod val="155000"/>
                  </a:schemeClr>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4" name="Rectangle 3"/>
          <p:cNvSpPr/>
          <p:nvPr/>
        </p:nvSpPr>
        <p:spPr>
          <a:xfrm>
            <a:off x="1676400" y="1781711"/>
            <a:ext cx="5867400" cy="1323439"/>
          </a:xfrm>
          <a:prstGeom prst="rect">
            <a:avLst/>
          </a:prstGeom>
          <a:noFill/>
        </p:spPr>
        <p:txBody>
          <a:bodyPr wrap="square" lIns="91440" tIns="45720" rIns="91440" bIns="45720">
            <a:spAutoFit/>
          </a:bodyPr>
          <a:lstStyle/>
          <a:p>
            <a:pPr algn="ctr"/>
            <a:r>
              <a:rPr lang="en-US" sz="8000" b="1" dirty="0">
                <a:ln w="12700">
                  <a:solidFill>
                    <a:schemeClr val="tx2">
                      <a:satMod val="155000"/>
                    </a:schemeClr>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&amp;</a:t>
            </a:r>
            <a:endParaRPr lang="en-US" sz="8000" b="1" cap="none" spc="0" dirty="0">
              <a:ln w="12700">
                <a:solidFill>
                  <a:schemeClr val="tx2">
                    <a:satMod val="155000"/>
                  </a:schemeClr>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5" name="Rectangle 4"/>
          <p:cNvSpPr/>
          <p:nvPr/>
        </p:nvSpPr>
        <p:spPr>
          <a:xfrm>
            <a:off x="1600200" y="2647950"/>
            <a:ext cx="5943600" cy="1092607"/>
          </a:xfrm>
          <a:prstGeom prst="rect">
            <a:avLst/>
          </a:prstGeom>
          <a:noFill/>
        </p:spPr>
        <p:txBody>
          <a:bodyPr wrap="square" lIns="91440" tIns="45720" rIns="91440" bIns="45720">
            <a:spAutoFit/>
          </a:bodyPr>
          <a:lstStyle/>
          <a:p>
            <a:pPr algn="ctr"/>
            <a:r>
              <a:rPr lang="en-US" sz="6500" b="1" cap="none" spc="0" dirty="0" smtClean="0">
                <a:ln w="12700">
                  <a:solidFill>
                    <a:schemeClr val="tx2">
                      <a:satMod val="155000"/>
                    </a:schemeClr>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PROMISE</a:t>
            </a:r>
            <a:endParaRPr lang="en-US" sz="6500" b="1" cap="none" spc="0" dirty="0">
              <a:ln w="12700">
                <a:solidFill>
                  <a:schemeClr val="tx2">
                    <a:satMod val="155000"/>
                  </a:schemeClr>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6" name="Rectangle 5"/>
          <p:cNvSpPr/>
          <p:nvPr/>
        </p:nvSpPr>
        <p:spPr>
          <a:xfrm>
            <a:off x="1828800" y="3562350"/>
            <a:ext cx="5486400" cy="861774"/>
          </a:xfrm>
          <a:prstGeom prst="rect">
            <a:avLst/>
          </a:prstGeom>
          <a:noFill/>
        </p:spPr>
        <p:txBody>
          <a:bodyPr wrap="square" lIns="91440" tIns="45720" rIns="91440" bIns="45720">
            <a:spAutoFit/>
          </a:bodyPr>
          <a:lstStyle/>
          <a:p>
            <a:pPr algn="ctr"/>
            <a:r>
              <a:rPr lang="en-US" sz="5000" cap="none" spc="0" dirty="0" smtClean="0">
                <a:ln w="12700">
                  <a:solidFill>
                    <a:schemeClr val="tx2">
                      <a:satMod val="155000"/>
                    </a:schemeClr>
                  </a:solidFill>
                  <a:prstDash val="solid"/>
                </a:ln>
                <a:solidFill>
                  <a:srgbClr val="CC9900"/>
                </a:solidFill>
                <a:latin typeface="Adobe Fangsong Std R" pitchFamily="18" charset="-128"/>
                <a:ea typeface="Adobe Fangsong Std R" pitchFamily="18" charset="-128"/>
              </a:rPr>
              <a:t>OF GOD</a:t>
            </a:r>
            <a:endParaRPr lang="en-US" sz="5000" cap="none" spc="0" dirty="0">
              <a:ln w="12700">
                <a:solidFill>
                  <a:schemeClr val="tx2">
                    <a:satMod val="155000"/>
                  </a:schemeClr>
                </a:solidFill>
                <a:prstDash val="solid"/>
              </a:ln>
              <a:solidFill>
                <a:srgbClr val="CC9900"/>
              </a:solidFill>
              <a:latin typeface="Adobe Fangsong Std R" pitchFamily="18" charset="-128"/>
              <a:ea typeface="Adobe Fangsong Std R" pitchFamily="18" charset="-128"/>
            </a:endParaRP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1200" b="1" i="0" u="none" strike="noStrike" cap="none" normalizeH="0" baseline="0" smtClean="0">
                <a:ln>
                  <a:noFill/>
                </a:ln>
                <a:solidFill>
                  <a:srgbClr val="000000"/>
                </a:solidFill>
                <a:effectLst/>
                <a:latin typeface="Comic Sans MS" pitchFamily="66" charset="0"/>
                <a:ea typeface="Times New Roman" pitchFamily="18" charset="0"/>
                <a:cs typeface="Times New Roman" pitchFamily="18" charset="0"/>
              </a:rPr>
              <a:t>II Samuel 6:1—7:17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828800" y="4324350"/>
            <a:ext cx="5410200" cy="369332"/>
          </a:xfrm>
          <a:prstGeom prst="rect">
            <a:avLst/>
          </a:prstGeom>
          <a:noFill/>
        </p:spPr>
        <p:txBody>
          <a:bodyPr wrap="square" rtlCol="0">
            <a:spAutoFit/>
          </a:bodyPr>
          <a:lstStyle/>
          <a:p>
            <a:pPr algn="ctr"/>
            <a:r>
              <a:rPr lang="en-US" b="1" dirty="0" smtClean="0">
                <a:solidFill>
                  <a:srgbClr val="FFCC00"/>
                </a:solidFill>
                <a:latin typeface="Adobe Fangsong Std R" pitchFamily="18" charset="-128"/>
                <a:ea typeface="Adobe Fangsong Std R" pitchFamily="18" charset="-128"/>
              </a:rPr>
              <a:t>II  </a:t>
            </a:r>
            <a:r>
              <a:rPr lang="en-US" b="1" dirty="0">
                <a:solidFill>
                  <a:srgbClr val="FFCC00"/>
                </a:solidFill>
                <a:latin typeface="Adobe Fangsong Std R" pitchFamily="18" charset="-128"/>
                <a:ea typeface="Adobe Fangsong Std R" pitchFamily="18" charset="-128"/>
              </a:rPr>
              <a:t>Samuel </a:t>
            </a:r>
            <a:r>
              <a:rPr lang="en-US" b="1" dirty="0" smtClean="0">
                <a:solidFill>
                  <a:srgbClr val="FFCC00"/>
                </a:solidFill>
                <a:latin typeface="Adobe Fangsong Std R" pitchFamily="18" charset="-128"/>
                <a:ea typeface="Adobe Fangsong Std R" pitchFamily="18" charset="-128"/>
              </a:rPr>
              <a:t> 6:1  -  7:17</a:t>
            </a:r>
            <a:endParaRPr lang="en-US" b="1" dirty="0">
              <a:solidFill>
                <a:srgbClr val="FFCC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rk2.jpg"/>
          <p:cNvPicPr>
            <a:picLocks noGrp="1" noChangeAspect="1"/>
          </p:cNvPicPr>
          <p:nvPr>
            <p:ph idx="1"/>
          </p:nvPr>
        </p:nvPicPr>
        <p:blipFill>
          <a:blip r:embed="rId2" cstate="print"/>
          <a:stretch>
            <a:fillRect/>
          </a:stretch>
        </p:blipFill>
        <p:spPr>
          <a:xfrm>
            <a:off x="1751998" y="666750"/>
            <a:ext cx="5815806"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609600" y="666750"/>
            <a:ext cx="8001000" cy="2667000"/>
          </a:xfrm>
        </p:spPr>
        <p:txBody>
          <a:bodyPr/>
          <a:lstStyle/>
          <a:p>
            <a:pPr algn="l" eaLnBrk="1" hangingPunct="1"/>
            <a:r>
              <a:rPr lang="en-US" sz="3600" dirty="0" smtClean="0">
                <a:solidFill>
                  <a:srgbClr val="FFCC00"/>
                </a:solidFill>
                <a:latin typeface="Adobe Fangsong Std R" pitchFamily="18" charset="-128"/>
                <a:ea typeface="Adobe Fangsong Std R" pitchFamily="18" charset="-128"/>
              </a:rPr>
              <a:t>Let us bring the ark of our God back to us, for we did not inquire of it during the reign of Saul.”</a:t>
            </a:r>
          </a:p>
        </p:txBody>
      </p:sp>
      <p:sp>
        <p:nvSpPr>
          <p:cNvPr id="4" name="Rectangle 3"/>
          <p:cNvSpPr/>
          <p:nvPr/>
        </p:nvSpPr>
        <p:spPr>
          <a:xfrm>
            <a:off x="2590799" y="4031218"/>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1 Chronicles 13:3</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rk2.jpg"/>
          <p:cNvPicPr>
            <a:picLocks noGrp="1" noChangeAspect="1"/>
          </p:cNvPicPr>
          <p:nvPr>
            <p:ph idx="1"/>
          </p:nvPr>
        </p:nvPicPr>
        <p:blipFill>
          <a:blip r:embed="rId2" cstate="print"/>
          <a:stretch>
            <a:fillRect/>
          </a:stretch>
        </p:blipFill>
        <p:spPr>
          <a:xfrm>
            <a:off x="1751998" y="666750"/>
            <a:ext cx="5815806"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381000" y="361950"/>
            <a:ext cx="8382000" cy="2000250"/>
          </a:xfrm>
        </p:spPr>
        <p:txBody>
          <a:bodyPr/>
          <a:lstStyle/>
          <a:p>
            <a:pPr algn="l" eaLnBrk="1" hangingPunct="1"/>
            <a:r>
              <a:rPr lang="en-US" sz="4400" b="1" dirty="0" smtClean="0">
                <a:solidFill>
                  <a:schemeClr val="bg1"/>
                </a:solidFill>
                <a:latin typeface="Adobe Fangsong Std R" pitchFamily="18" charset="-128"/>
                <a:ea typeface="Adobe Fangsong Std R" pitchFamily="18" charset="-128"/>
              </a:rPr>
              <a:t>the </a:t>
            </a:r>
            <a:r>
              <a:rPr lang="en-US" sz="4400" b="1" dirty="0" smtClean="0">
                <a:solidFill>
                  <a:srgbClr val="FFCC00"/>
                </a:solidFill>
                <a:latin typeface="Adobe Fangsong Std R" pitchFamily="18" charset="-128"/>
                <a:ea typeface="Adobe Fangsong Std R" pitchFamily="18" charset="-128"/>
              </a:rPr>
              <a:t>PRESENCE</a:t>
            </a:r>
            <a:r>
              <a:rPr lang="en-US" sz="4400" b="1" dirty="0" smtClean="0">
                <a:solidFill>
                  <a:schemeClr val="bg1"/>
                </a:solidFill>
                <a:latin typeface="Adobe Fangsong Std R" pitchFamily="18" charset="-128"/>
                <a:ea typeface="Adobe Fangsong Std R" pitchFamily="18" charset="-128"/>
              </a:rPr>
              <a:t> of GOD...</a:t>
            </a:r>
          </a:p>
          <a:p>
            <a:pPr algn="l" eaLnBrk="1" hangingPunct="1"/>
            <a:r>
              <a:rPr lang="en-US" sz="4400" b="1" dirty="0" smtClean="0">
                <a:solidFill>
                  <a:schemeClr val="bg1"/>
                </a:solidFill>
                <a:latin typeface="Adobe Fangsong Std R" pitchFamily="18" charset="-128"/>
                <a:ea typeface="Adobe Fangsong Std R" pitchFamily="18" charset="-128"/>
              </a:rPr>
              <a:t>		the </a:t>
            </a:r>
            <a:r>
              <a:rPr lang="en-US" sz="4400" b="1" u="sng" dirty="0" smtClean="0">
                <a:solidFill>
                  <a:schemeClr val="bg1"/>
                </a:solidFill>
                <a:latin typeface="Adobe Fangsong Std R" pitchFamily="18" charset="-128"/>
                <a:ea typeface="Adobe Fangsong Std R" pitchFamily="18" charset="-128"/>
              </a:rPr>
              <a:t>RETURN</a:t>
            </a:r>
            <a:r>
              <a:rPr lang="en-US" sz="4400" b="1" dirty="0" smtClean="0">
                <a:solidFill>
                  <a:schemeClr val="bg1"/>
                </a:solidFill>
                <a:latin typeface="Adobe Fangsong Std R" pitchFamily="18" charset="-128"/>
                <a:ea typeface="Adobe Fangsong Std R" pitchFamily="18" charset="-128"/>
              </a:rPr>
              <a:t> of the ARK</a:t>
            </a:r>
            <a:endParaRPr lang="en-US" sz="4400" dirty="0" smtClean="0">
              <a:solidFill>
                <a:schemeClr val="bg1"/>
              </a:solidFill>
              <a:latin typeface="Adobe Fangsong Std R" pitchFamily="18" charset="-128"/>
              <a:ea typeface="Adobe Fangsong Std R" pitchFamily="18" charset="-128"/>
            </a:endParaRPr>
          </a:p>
        </p:txBody>
      </p:sp>
      <p:sp>
        <p:nvSpPr>
          <p:cNvPr id="3" name="Rectangle 2"/>
          <p:cNvSpPr/>
          <p:nvPr/>
        </p:nvSpPr>
        <p:spPr>
          <a:xfrm>
            <a:off x="762000" y="3867150"/>
            <a:ext cx="2819400" cy="477054"/>
          </a:xfrm>
          <a:prstGeom prst="rect">
            <a:avLst/>
          </a:prstGeom>
          <a:noFill/>
        </p:spPr>
        <p:txBody>
          <a:bodyPr wrap="square" lIns="91440" tIns="45720" rIns="91440" bIns="45720">
            <a:spAutoFit/>
          </a:bodyPr>
          <a:lstStyle/>
          <a:p>
            <a:pPr algn="ctr"/>
            <a:r>
              <a:rPr lang="en-US" sz="2500" b="1" cap="none" spc="0" dirty="0" smtClean="0">
                <a:ln w="12700">
                  <a:solidFill>
                    <a:srgbClr val="FFCC00"/>
                  </a:solidFill>
                  <a:prstDash val="solid"/>
                </a:ln>
                <a:solidFill>
                  <a:srgbClr val="FFCC00"/>
                </a:solidFill>
                <a:latin typeface="Adobe Fangsong Std R" pitchFamily="18" charset="-128"/>
                <a:ea typeface="Adobe Fangsong Std R" pitchFamily="18" charset="-128"/>
              </a:rPr>
              <a:t>the</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4" name="Rectangle 3"/>
          <p:cNvSpPr/>
          <p:nvPr/>
        </p:nvSpPr>
        <p:spPr>
          <a:xfrm>
            <a:off x="1" y="4336018"/>
            <a:ext cx="4267200" cy="400110"/>
          </a:xfrm>
          <a:prstGeom prst="rect">
            <a:avLst/>
          </a:prstGeom>
          <a:noFill/>
        </p:spPr>
        <p:txBody>
          <a:bodyPr wrap="square" lIns="91440" tIns="45720" rIns="91440" bIns="45720">
            <a:spAutoFit/>
          </a:bodyPr>
          <a:lstStyle/>
          <a:p>
            <a:pPr algn="ctr"/>
            <a:r>
              <a:rPr lang="en-US" sz="2000" b="1" cap="none" spc="0" dirty="0" smtClean="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PRESENCE  &amp; PROMISE</a:t>
            </a:r>
            <a:endParaRPr lang="en-US" sz="2000" b="1" cap="none" spc="0" dirty="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7" name="Rectangle 6"/>
          <p:cNvSpPr/>
          <p:nvPr/>
        </p:nvSpPr>
        <p:spPr>
          <a:xfrm>
            <a:off x="685800" y="4552950"/>
            <a:ext cx="2895600" cy="477054"/>
          </a:xfrm>
          <a:prstGeom prst="rect">
            <a:avLst/>
          </a:prstGeom>
          <a:noFill/>
        </p:spPr>
        <p:txBody>
          <a:bodyPr wrap="square" lIns="91440" tIns="45720" rIns="91440" bIns="45720">
            <a:spAutoFit/>
          </a:bodyPr>
          <a:lstStyle/>
          <a:p>
            <a:pPr algn="ctr"/>
            <a:r>
              <a:rPr lang="en-US" sz="2500" b="1" dirty="0" smtClean="0">
                <a:ln w="12700">
                  <a:solidFill>
                    <a:srgbClr val="FFCC00"/>
                  </a:solidFill>
                  <a:prstDash val="solid"/>
                </a:ln>
                <a:solidFill>
                  <a:srgbClr val="FFCC00"/>
                </a:solidFill>
                <a:latin typeface="Adobe Fangsong Std R" pitchFamily="18" charset="-128"/>
                <a:ea typeface="Adobe Fangsong Std R" pitchFamily="18" charset="-128"/>
              </a:rPr>
              <a:t>of God</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685800" y="1485900"/>
            <a:ext cx="7772400" cy="2457450"/>
          </a:xfrm>
          <a:noFill/>
          <a:ln/>
          <a:effectLst>
            <a:outerShdw dist="35921" dir="2700000" algn="ctr" rotWithShape="0">
              <a:schemeClr val="tx1"/>
            </a:outerShdw>
          </a:effectLst>
        </p:spPr>
        <p:txBody>
          <a:bodyPr lIns="90488" tIns="44450" rIns="90488" bIns="44450"/>
          <a:lstStyle/>
          <a:p>
            <a:r>
              <a:rPr lang="en-US"/>
              <a:t>Your grace is enough</a:t>
            </a:r>
          </a:p>
          <a:p>
            <a:r>
              <a:rPr lang="en-US"/>
              <a:t>Your grace is enough</a:t>
            </a:r>
          </a:p>
          <a:p>
            <a:r>
              <a:rPr lang="en-US"/>
              <a:t>Your grace is enough for me</a:t>
            </a: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609600" y="438150"/>
            <a:ext cx="8001000" cy="2895600"/>
          </a:xfrm>
        </p:spPr>
        <p:txBody>
          <a:bodyPr/>
          <a:lstStyle/>
          <a:p>
            <a:pPr algn="l" eaLnBrk="1" hangingPunct="1"/>
            <a:r>
              <a:rPr lang="en-US" sz="3600" dirty="0" smtClean="0">
                <a:solidFill>
                  <a:srgbClr val="FFCC00"/>
                </a:solidFill>
                <a:latin typeface="Adobe Fangsong Std R" pitchFamily="18" charset="-128"/>
                <a:ea typeface="Adobe Fangsong Std R" pitchFamily="18" charset="-128"/>
              </a:rPr>
              <a:t>There, above the cover between the two cherubim that are over the ark of the covenant law, I will meet with you and give you all my commands for the Israelites.</a:t>
            </a:r>
          </a:p>
        </p:txBody>
      </p:sp>
      <p:sp>
        <p:nvSpPr>
          <p:cNvPr id="4" name="Rectangle 3"/>
          <p:cNvSpPr/>
          <p:nvPr/>
        </p:nvSpPr>
        <p:spPr>
          <a:xfrm>
            <a:off x="2590799" y="4031218"/>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Exodus 25:22</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tabernacle_painted.jpg"/>
          <p:cNvPicPr>
            <a:picLocks noGrp="1" noChangeAspect="1"/>
          </p:cNvPicPr>
          <p:nvPr>
            <p:ph idx="1"/>
          </p:nvPr>
        </p:nvPicPr>
        <p:blipFill>
          <a:blip r:embed="rId2" cstate="print"/>
          <a:stretch>
            <a:fillRect/>
          </a:stretch>
        </p:blipFill>
        <p:spPr>
          <a:xfrm>
            <a:off x="1447800" y="590550"/>
            <a:ext cx="6076524" cy="3962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5105399" y="4558725"/>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Tabernacle</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tabernacle1 map.jpg"/>
          <p:cNvPicPr>
            <a:picLocks noGrp="1" noChangeAspect="1"/>
          </p:cNvPicPr>
          <p:nvPr>
            <p:ph idx="1"/>
          </p:nvPr>
        </p:nvPicPr>
        <p:blipFill>
          <a:blip r:embed="rId2" cstate="print"/>
          <a:stretch>
            <a:fillRect/>
          </a:stretch>
        </p:blipFill>
        <p:spPr>
          <a:xfrm>
            <a:off x="228600" y="75224"/>
            <a:ext cx="8763000" cy="4900121"/>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ow bread.jpg"/>
          <p:cNvPicPr>
            <a:picLocks noGrp="1" noChangeAspect="1"/>
          </p:cNvPicPr>
          <p:nvPr>
            <p:ph idx="1"/>
          </p:nvPr>
        </p:nvPicPr>
        <p:blipFill>
          <a:blip r:embed="rId2" cstate="print"/>
          <a:stretch>
            <a:fillRect/>
          </a:stretch>
        </p:blipFill>
        <p:spPr>
          <a:xfrm>
            <a:off x="914400" y="438150"/>
            <a:ext cx="5486400"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5105399" y="4558725"/>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Show Bread</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norahLg.jpg"/>
          <p:cNvPicPr>
            <a:picLocks noGrp="1" noChangeAspect="1"/>
          </p:cNvPicPr>
          <p:nvPr>
            <p:ph idx="1"/>
          </p:nvPr>
        </p:nvPicPr>
        <p:blipFill>
          <a:blip r:embed="rId2" cstate="print"/>
          <a:stretch>
            <a:fillRect/>
          </a:stretch>
        </p:blipFill>
        <p:spPr>
          <a:xfrm>
            <a:off x="1828800" y="438150"/>
            <a:ext cx="3657599" cy="4180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5105399" y="4558725"/>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Menorah</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cense.jpg"/>
          <p:cNvPicPr>
            <a:picLocks noGrp="1" noChangeAspect="1"/>
          </p:cNvPicPr>
          <p:nvPr>
            <p:ph idx="1"/>
          </p:nvPr>
        </p:nvPicPr>
        <p:blipFill>
          <a:blip r:embed="rId2" cstate="print"/>
          <a:stretch>
            <a:fillRect/>
          </a:stretch>
        </p:blipFill>
        <p:spPr>
          <a:xfrm>
            <a:off x="838200" y="438150"/>
            <a:ext cx="5486400"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5105399" y="4558725"/>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Table of Incense</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ver.jpg"/>
          <p:cNvPicPr>
            <a:picLocks noGrp="1" noChangeAspect="1"/>
          </p:cNvPicPr>
          <p:nvPr>
            <p:ph idx="1"/>
          </p:nvPr>
        </p:nvPicPr>
        <p:blipFill>
          <a:blip r:embed="rId2" cstate="print"/>
          <a:srcRect t="14207" b="12778"/>
          <a:stretch>
            <a:fillRect/>
          </a:stretch>
        </p:blipFill>
        <p:spPr>
          <a:xfrm>
            <a:off x="1828800" y="590550"/>
            <a:ext cx="5426838" cy="3962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5181599" y="4552950"/>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Laver</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rk2.jpg"/>
          <p:cNvPicPr>
            <a:picLocks noGrp="1" noChangeAspect="1"/>
          </p:cNvPicPr>
          <p:nvPr>
            <p:ph idx="1"/>
          </p:nvPr>
        </p:nvPicPr>
        <p:blipFill>
          <a:blip r:embed="rId2" cstate="print"/>
          <a:stretch>
            <a:fillRect/>
          </a:stretch>
        </p:blipFill>
        <p:spPr>
          <a:xfrm>
            <a:off x="1751998" y="590550"/>
            <a:ext cx="5815806"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5105399" y="4558725"/>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Ark of the Covenant</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609600" y="666750"/>
            <a:ext cx="8001000" cy="2667000"/>
          </a:xfrm>
        </p:spPr>
        <p:txBody>
          <a:bodyPr/>
          <a:lstStyle/>
          <a:p>
            <a:pPr algn="l" eaLnBrk="1" hangingPunct="1"/>
            <a:r>
              <a:rPr lang="en-US" sz="3600" dirty="0" smtClean="0">
                <a:solidFill>
                  <a:srgbClr val="FFCC00"/>
                </a:solidFill>
                <a:latin typeface="Adobe Fangsong Std R" pitchFamily="18" charset="-128"/>
                <a:ea typeface="Adobe Fangsong Std R" pitchFamily="18" charset="-128"/>
              </a:rPr>
              <a:t>Let us bring the ark of our God back to us, for we did not inquire of it during the reign of Saul.”</a:t>
            </a:r>
          </a:p>
        </p:txBody>
      </p:sp>
      <p:sp>
        <p:nvSpPr>
          <p:cNvPr id="4" name="Rectangle 3"/>
          <p:cNvSpPr/>
          <p:nvPr/>
        </p:nvSpPr>
        <p:spPr>
          <a:xfrm>
            <a:off x="2590799" y="4031218"/>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1 Chronicles 13:3</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361950"/>
            <a:ext cx="8382000" cy="2971800"/>
          </a:xfrm>
        </p:spPr>
        <p:txBody>
          <a:bodyPr/>
          <a:lstStyle/>
          <a:p>
            <a:pPr algn="l" eaLnBrk="1" hangingPunct="1"/>
            <a:r>
              <a:rPr lang="en-US" sz="3600" dirty="0" smtClean="0">
                <a:solidFill>
                  <a:srgbClr val="FFCC00"/>
                </a:solidFill>
                <a:latin typeface="Adobe Fangsong Std R" pitchFamily="18" charset="-128"/>
                <a:ea typeface="Adobe Fangsong Std R" pitchFamily="18" charset="-128"/>
              </a:rPr>
              <a:t>When he mentioned the ark of God, Eli fell backward off his chair by the side of the gate. His neck was broken and he died, for he was an old man, and he was heavy. He had led Israel forty years.</a:t>
            </a:r>
          </a:p>
        </p:txBody>
      </p:sp>
      <p:sp>
        <p:nvSpPr>
          <p:cNvPr id="4" name="Rectangle 3"/>
          <p:cNvSpPr/>
          <p:nvPr/>
        </p:nvSpPr>
        <p:spPr>
          <a:xfrm>
            <a:off x="2590799" y="4031218"/>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1 Samuel 4:18</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304800" y="800100"/>
            <a:ext cx="8534400" cy="3486150"/>
          </a:xfrm>
          <a:noFill/>
          <a:ln/>
          <a:effectLst>
            <a:outerShdw dist="35921" dir="2700000" algn="ctr" rotWithShape="0">
              <a:schemeClr val="tx1"/>
            </a:outerShdw>
          </a:effectLst>
        </p:spPr>
        <p:txBody>
          <a:bodyPr lIns="90488" tIns="44450" rIns="90488" bIns="44450"/>
          <a:lstStyle/>
          <a:p>
            <a:r>
              <a:rPr lang="en-US"/>
              <a:t>Great is Your love and justice, God</a:t>
            </a:r>
          </a:p>
          <a:p>
            <a:r>
              <a:rPr lang="en-US"/>
              <a:t>You use the weak to lead the strong</a:t>
            </a:r>
          </a:p>
          <a:p>
            <a:r>
              <a:rPr lang="en-US"/>
              <a:t>You lead us in the</a:t>
            </a:r>
          </a:p>
          <a:p>
            <a:r>
              <a:rPr lang="en-US"/>
              <a:t>Song of Your salvation</a:t>
            </a:r>
          </a:p>
          <a:p>
            <a:r>
              <a:rPr lang="en-US"/>
              <a:t>And all Your people sing along</a:t>
            </a:r>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28600" y="285750"/>
            <a:ext cx="8915400" cy="3048000"/>
          </a:xfrm>
        </p:spPr>
        <p:txBody>
          <a:bodyPr/>
          <a:lstStyle/>
          <a:p>
            <a:pPr algn="l" eaLnBrk="1" hangingPunct="1">
              <a:spcBef>
                <a:spcPts val="0"/>
              </a:spcBef>
            </a:pPr>
            <a:r>
              <a:rPr lang="en-US" dirty="0" smtClean="0">
                <a:solidFill>
                  <a:srgbClr val="FFCC00"/>
                </a:solidFill>
                <a:latin typeface="Adobe Fangsong Std R" pitchFamily="18" charset="-128"/>
                <a:ea typeface="Adobe Fangsong Std R" pitchFamily="18" charset="-128"/>
              </a:rPr>
              <a:t>She named the boy </a:t>
            </a:r>
            <a:r>
              <a:rPr lang="en-US" dirty="0" err="1" smtClean="0">
                <a:solidFill>
                  <a:srgbClr val="FFCC00"/>
                </a:solidFill>
                <a:latin typeface="Adobe Fangsong Std R" pitchFamily="18" charset="-128"/>
                <a:ea typeface="Adobe Fangsong Std R" pitchFamily="18" charset="-128"/>
              </a:rPr>
              <a:t>Ichabod</a:t>
            </a:r>
            <a:r>
              <a:rPr lang="en-US" dirty="0" smtClean="0">
                <a:solidFill>
                  <a:srgbClr val="FFCC00"/>
                </a:solidFill>
                <a:latin typeface="Adobe Fangsong Std R" pitchFamily="18" charset="-128"/>
                <a:ea typeface="Adobe Fangsong Std R" pitchFamily="18" charset="-128"/>
              </a:rPr>
              <a:t>, saying, </a:t>
            </a:r>
          </a:p>
          <a:p>
            <a:pPr algn="l" eaLnBrk="1" hangingPunct="1">
              <a:spcBef>
                <a:spcPts val="0"/>
              </a:spcBef>
            </a:pPr>
            <a:r>
              <a:rPr lang="en-US" dirty="0" smtClean="0">
                <a:solidFill>
                  <a:srgbClr val="FFCC00"/>
                </a:solidFill>
                <a:latin typeface="Adobe Fangsong Std R" pitchFamily="18" charset="-128"/>
                <a:ea typeface="Adobe Fangsong Std R" pitchFamily="18" charset="-128"/>
              </a:rPr>
              <a:t>"The Glory has departed from Israel" because of the capture of the ark of God and the deaths of her father-in-law and her husband.  She said, "The Glory has departed from Israel, for the ark of God has been captured.”</a:t>
            </a:r>
          </a:p>
        </p:txBody>
      </p:sp>
      <p:sp>
        <p:nvSpPr>
          <p:cNvPr id="4" name="Rectangle 3"/>
          <p:cNvSpPr/>
          <p:nvPr/>
        </p:nvSpPr>
        <p:spPr>
          <a:xfrm>
            <a:off x="2590799" y="4031218"/>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1 Samuel 4:21-22</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6" name="Content Placeholder 5" descr="ark2.jpg"/>
          <p:cNvPicPr>
            <a:picLocks noGrp="1" noChangeAspect="1"/>
          </p:cNvPicPr>
          <p:nvPr>
            <p:ph idx="4294967295"/>
          </p:nvPr>
        </p:nvPicPr>
        <p:blipFill>
          <a:blip r:embed="rId2" cstate="print"/>
          <a:stretch>
            <a:fillRect/>
          </a:stretch>
        </p:blipFill>
        <p:spPr>
          <a:xfrm>
            <a:off x="3328988" y="590550"/>
            <a:ext cx="5815012"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5105399" y="4558725"/>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Ark of the Covenant</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sney-indiana-jones-gift-shop.jpg"/>
          <p:cNvPicPr>
            <a:picLocks noGrp="1" noChangeAspect="1"/>
          </p:cNvPicPr>
          <p:nvPr>
            <p:ph idx="1"/>
          </p:nvPr>
        </p:nvPicPr>
        <p:blipFill>
          <a:blip r:embed="rId2" cstate="print"/>
          <a:stretch>
            <a:fillRect/>
          </a:stretch>
        </p:blipFill>
        <p:spPr>
          <a:xfrm>
            <a:off x="2743200" y="133350"/>
            <a:ext cx="3427301" cy="482718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67150"/>
            <a:ext cx="2819400" cy="477054"/>
          </a:xfrm>
          <a:prstGeom prst="rect">
            <a:avLst/>
          </a:prstGeom>
          <a:noFill/>
        </p:spPr>
        <p:txBody>
          <a:bodyPr wrap="square" lIns="91440" tIns="45720" rIns="91440" bIns="45720">
            <a:spAutoFit/>
          </a:bodyPr>
          <a:lstStyle/>
          <a:p>
            <a:pPr algn="ctr"/>
            <a:r>
              <a:rPr lang="en-US" sz="2500" b="1" cap="none" spc="0" dirty="0" smtClean="0">
                <a:ln w="12700">
                  <a:solidFill>
                    <a:srgbClr val="FFCC00"/>
                  </a:solidFill>
                  <a:prstDash val="solid"/>
                </a:ln>
                <a:solidFill>
                  <a:srgbClr val="FFCC00"/>
                </a:solidFill>
                <a:latin typeface="Adobe Fangsong Std R" pitchFamily="18" charset="-128"/>
                <a:ea typeface="Adobe Fangsong Std R" pitchFamily="18" charset="-128"/>
              </a:rPr>
              <a:t>the</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4" name="Rectangle 3"/>
          <p:cNvSpPr/>
          <p:nvPr/>
        </p:nvSpPr>
        <p:spPr>
          <a:xfrm>
            <a:off x="1" y="4336018"/>
            <a:ext cx="4267200" cy="400110"/>
          </a:xfrm>
          <a:prstGeom prst="rect">
            <a:avLst/>
          </a:prstGeom>
          <a:noFill/>
        </p:spPr>
        <p:txBody>
          <a:bodyPr wrap="square" lIns="91440" tIns="45720" rIns="91440" bIns="45720">
            <a:spAutoFit/>
          </a:bodyPr>
          <a:lstStyle/>
          <a:p>
            <a:pPr algn="ctr"/>
            <a:r>
              <a:rPr lang="en-US" sz="2000" b="1" cap="none" spc="0" dirty="0" smtClean="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PRESENCE  &amp; PROMISE</a:t>
            </a:r>
            <a:endParaRPr lang="en-US" sz="2000" b="1" cap="none" spc="0" dirty="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7" name="Rectangle 6"/>
          <p:cNvSpPr/>
          <p:nvPr/>
        </p:nvSpPr>
        <p:spPr>
          <a:xfrm>
            <a:off x="685800" y="4552950"/>
            <a:ext cx="2895600" cy="477054"/>
          </a:xfrm>
          <a:prstGeom prst="rect">
            <a:avLst/>
          </a:prstGeom>
          <a:noFill/>
        </p:spPr>
        <p:txBody>
          <a:bodyPr wrap="square" lIns="91440" tIns="45720" rIns="91440" bIns="45720">
            <a:spAutoFit/>
          </a:bodyPr>
          <a:lstStyle/>
          <a:p>
            <a:pPr algn="ctr"/>
            <a:r>
              <a:rPr lang="en-US" sz="2500" b="1" dirty="0" smtClean="0">
                <a:ln w="12700">
                  <a:solidFill>
                    <a:srgbClr val="FFCC00"/>
                  </a:solidFill>
                  <a:prstDash val="solid"/>
                </a:ln>
                <a:solidFill>
                  <a:srgbClr val="FFCC00"/>
                </a:solidFill>
                <a:latin typeface="Adobe Fangsong Std R" pitchFamily="18" charset="-128"/>
                <a:ea typeface="Adobe Fangsong Std R" pitchFamily="18" charset="-128"/>
              </a:rPr>
              <a:t>of God</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12" name="Rectangle 27"/>
          <p:cNvSpPr txBox="1">
            <a:spLocks noChangeArrowheads="1"/>
          </p:cNvSpPr>
          <p:nvPr/>
        </p:nvSpPr>
        <p:spPr bwMode="auto">
          <a:xfrm>
            <a:off x="1066800" y="742950"/>
            <a:ext cx="7315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Adobe Fangsong Std R" pitchFamily="18" charset="-128"/>
                <a:ea typeface="Adobe Fangsong Std R" pitchFamily="18" charset="-128"/>
                <a:cs typeface="+mn-cs"/>
              </a:rPr>
              <a:t>a celebration turned...</a:t>
            </a:r>
          </a:p>
        </p:txBody>
      </p:sp>
      <p:sp>
        <p:nvSpPr>
          <p:cNvPr id="13" name="Rectangle 27"/>
          <p:cNvSpPr txBox="1">
            <a:spLocks noChangeArrowheads="1"/>
          </p:cNvSpPr>
          <p:nvPr/>
        </p:nvSpPr>
        <p:spPr bwMode="auto">
          <a:xfrm>
            <a:off x="3733800" y="1657350"/>
            <a:ext cx="3352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Adobe Fangsong Std R" pitchFamily="18" charset="-128"/>
                <a:ea typeface="Adobe Fangsong Std R" pitchFamily="18" charset="-128"/>
                <a:cs typeface="+mn-cs"/>
              </a:rPr>
              <a:t>TRAGIC</a:t>
            </a:r>
          </a:p>
        </p:txBody>
      </p:sp>
      <p:sp>
        <p:nvSpPr>
          <p:cNvPr id="14" name="Rectangle 27"/>
          <p:cNvSpPr txBox="1">
            <a:spLocks noChangeArrowheads="1"/>
          </p:cNvSpPr>
          <p:nvPr/>
        </p:nvSpPr>
        <p:spPr bwMode="auto">
          <a:xfrm>
            <a:off x="5029200" y="2495550"/>
            <a:ext cx="2438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Adobe Fangsong Std R" pitchFamily="18" charset="-128"/>
                <a:ea typeface="Adobe Fangsong Std R" pitchFamily="18" charset="-128"/>
                <a:cs typeface="+mn-cs"/>
              </a:rPr>
              <a:t>SOUR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152400" y="438150"/>
            <a:ext cx="9144000" cy="2743200"/>
          </a:xfrm>
        </p:spPr>
        <p:txBody>
          <a:bodyPr/>
          <a:lstStyle/>
          <a:p>
            <a:pPr algn="l" eaLnBrk="1" hangingPunct="1">
              <a:spcBef>
                <a:spcPts val="0"/>
              </a:spcBef>
            </a:pPr>
            <a:r>
              <a:rPr lang="en-US" sz="4400" b="1" dirty="0" smtClean="0">
                <a:solidFill>
                  <a:schemeClr val="bg1"/>
                </a:solidFill>
                <a:latin typeface="Adobe Fangsong Std R" pitchFamily="18" charset="-128"/>
                <a:ea typeface="Adobe Fangsong Std R" pitchFamily="18" charset="-128"/>
              </a:rPr>
              <a:t>the </a:t>
            </a:r>
            <a:r>
              <a:rPr lang="en-US" sz="4400" b="1" dirty="0" smtClean="0">
                <a:solidFill>
                  <a:srgbClr val="FFCC00"/>
                </a:solidFill>
                <a:latin typeface="Adobe Fangsong Std R" pitchFamily="18" charset="-128"/>
                <a:ea typeface="Adobe Fangsong Std R" pitchFamily="18" charset="-128"/>
              </a:rPr>
              <a:t>PROMISE</a:t>
            </a:r>
            <a:r>
              <a:rPr lang="en-US" sz="4400" b="1" dirty="0" smtClean="0">
                <a:solidFill>
                  <a:schemeClr val="bg1"/>
                </a:solidFill>
                <a:latin typeface="Adobe Fangsong Std R" pitchFamily="18" charset="-128"/>
                <a:ea typeface="Adobe Fangsong Std R" pitchFamily="18" charset="-128"/>
              </a:rPr>
              <a:t> of GOD...</a:t>
            </a:r>
          </a:p>
          <a:p>
            <a:pPr algn="l" eaLnBrk="1" hangingPunct="1">
              <a:spcBef>
                <a:spcPts val="0"/>
              </a:spcBef>
            </a:pPr>
            <a:r>
              <a:rPr lang="en-US" sz="4400" b="1" dirty="0" smtClean="0">
                <a:solidFill>
                  <a:schemeClr val="bg1"/>
                </a:solidFill>
                <a:latin typeface="Adobe Fangsong Std R" pitchFamily="18" charset="-128"/>
                <a:ea typeface="Adobe Fangsong Std R" pitchFamily="18" charset="-128"/>
              </a:rPr>
              <a:t>	the </a:t>
            </a:r>
            <a:r>
              <a:rPr lang="en-US" sz="4400" b="1" u="sng" dirty="0" smtClean="0">
                <a:solidFill>
                  <a:schemeClr val="bg1"/>
                </a:solidFill>
                <a:latin typeface="Adobe Fangsong Std R" pitchFamily="18" charset="-128"/>
                <a:ea typeface="Adobe Fangsong Std R" pitchFamily="18" charset="-128"/>
              </a:rPr>
              <a:t>BUILDING</a:t>
            </a:r>
            <a:r>
              <a:rPr lang="en-US" sz="4400" b="1" dirty="0" smtClean="0">
                <a:solidFill>
                  <a:schemeClr val="bg1"/>
                </a:solidFill>
                <a:latin typeface="Adobe Fangsong Std R" pitchFamily="18" charset="-128"/>
                <a:ea typeface="Adobe Fangsong Std R" pitchFamily="18" charset="-128"/>
              </a:rPr>
              <a:t> of a </a:t>
            </a:r>
            <a:r>
              <a:rPr lang="en-US" sz="4400" b="1" u="sng" dirty="0" smtClean="0">
                <a:solidFill>
                  <a:schemeClr val="bg1"/>
                </a:solidFill>
                <a:latin typeface="Adobe Fangsong Std R" pitchFamily="18" charset="-128"/>
                <a:ea typeface="Adobe Fangsong Std R" pitchFamily="18" charset="-128"/>
              </a:rPr>
              <a:t>KINGDOM</a:t>
            </a:r>
            <a:r>
              <a:rPr lang="en-US" sz="4400" b="1" dirty="0" smtClean="0">
                <a:solidFill>
                  <a:schemeClr val="bg1"/>
                </a:solidFill>
                <a:latin typeface="Adobe Fangsong Std R" pitchFamily="18" charset="-128"/>
                <a:ea typeface="Adobe Fangsong Std R" pitchFamily="18" charset="-128"/>
              </a:rPr>
              <a:t> 		not a </a:t>
            </a:r>
            <a:r>
              <a:rPr lang="en-US" sz="4400" b="1" u="sng" dirty="0" smtClean="0">
                <a:solidFill>
                  <a:schemeClr val="bg1"/>
                </a:solidFill>
                <a:latin typeface="Adobe Fangsong Std R" pitchFamily="18" charset="-128"/>
                <a:ea typeface="Adobe Fangsong Std R" pitchFamily="18" charset="-128"/>
              </a:rPr>
              <a:t>TEMPLE</a:t>
            </a:r>
            <a:endParaRPr lang="en-US" sz="4400" dirty="0" smtClean="0">
              <a:solidFill>
                <a:schemeClr val="bg1"/>
              </a:solidFill>
              <a:latin typeface="Adobe Fangsong Std R" pitchFamily="18" charset="-128"/>
              <a:ea typeface="Adobe Fangsong Std R" pitchFamily="18" charset="-128"/>
            </a:endParaRPr>
          </a:p>
        </p:txBody>
      </p:sp>
      <p:sp>
        <p:nvSpPr>
          <p:cNvPr id="3" name="Rectangle 2"/>
          <p:cNvSpPr/>
          <p:nvPr/>
        </p:nvSpPr>
        <p:spPr>
          <a:xfrm>
            <a:off x="762000" y="3867150"/>
            <a:ext cx="2819400" cy="477054"/>
          </a:xfrm>
          <a:prstGeom prst="rect">
            <a:avLst/>
          </a:prstGeom>
          <a:noFill/>
        </p:spPr>
        <p:txBody>
          <a:bodyPr wrap="square" lIns="91440" tIns="45720" rIns="91440" bIns="45720">
            <a:spAutoFit/>
          </a:bodyPr>
          <a:lstStyle/>
          <a:p>
            <a:pPr algn="ctr"/>
            <a:r>
              <a:rPr lang="en-US" sz="2500" b="1" cap="none" spc="0" dirty="0" smtClean="0">
                <a:ln w="12700">
                  <a:solidFill>
                    <a:srgbClr val="FFCC00"/>
                  </a:solidFill>
                  <a:prstDash val="solid"/>
                </a:ln>
                <a:solidFill>
                  <a:srgbClr val="FFCC00"/>
                </a:solidFill>
                <a:latin typeface="Adobe Fangsong Std R" pitchFamily="18" charset="-128"/>
                <a:ea typeface="Adobe Fangsong Std R" pitchFamily="18" charset="-128"/>
              </a:rPr>
              <a:t>the</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4" name="Rectangle 3"/>
          <p:cNvSpPr/>
          <p:nvPr/>
        </p:nvSpPr>
        <p:spPr>
          <a:xfrm>
            <a:off x="1" y="4336018"/>
            <a:ext cx="4267200" cy="400110"/>
          </a:xfrm>
          <a:prstGeom prst="rect">
            <a:avLst/>
          </a:prstGeom>
          <a:noFill/>
        </p:spPr>
        <p:txBody>
          <a:bodyPr wrap="square" lIns="91440" tIns="45720" rIns="91440" bIns="45720">
            <a:spAutoFit/>
          </a:bodyPr>
          <a:lstStyle/>
          <a:p>
            <a:pPr algn="ctr"/>
            <a:r>
              <a:rPr lang="en-US" sz="2000" b="1" cap="none" spc="0" dirty="0" smtClean="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PRESENCE  &amp; PROMISE</a:t>
            </a:r>
            <a:endParaRPr lang="en-US" sz="2000" b="1" cap="none" spc="0" dirty="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7" name="Rectangle 6"/>
          <p:cNvSpPr/>
          <p:nvPr/>
        </p:nvSpPr>
        <p:spPr>
          <a:xfrm>
            <a:off x="685800" y="4552950"/>
            <a:ext cx="2895600" cy="477054"/>
          </a:xfrm>
          <a:prstGeom prst="rect">
            <a:avLst/>
          </a:prstGeom>
          <a:noFill/>
        </p:spPr>
        <p:txBody>
          <a:bodyPr wrap="square" lIns="91440" tIns="45720" rIns="91440" bIns="45720">
            <a:spAutoFit/>
          </a:bodyPr>
          <a:lstStyle/>
          <a:p>
            <a:pPr algn="ctr"/>
            <a:r>
              <a:rPr lang="en-US" sz="2500" b="1" dirty="0" smtClean="0">
                <a:ln w="12700">
                  <a:solidFill>
                    <a:srgbClr val="FFCC00"/>
                  </a:solidFill>
                  <a:prstDash val="solid"/>
                </a:ln>
                <a:solidFill>
                  <a:srgbClr val="FFCC00"/>
                </a:solidFill>
                <a:latin typeface="Adobe Fangsong Std R" pitchFamily="18" charset="-128"/>
                <a:ea typeface="Adobe Fangsong Std R" pitchFamily="18" charset="-128"/>
              </a:rPr>
              <a:t>of God</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67150"/>
            <a:ext cx="2819400" cy="477054"/>
          </a:xfrm>
          <a:prstGeom prst="rect">
            <a:avLst/>
          </a:prstGeom>
          <a:noFill/>
        </p:spPr>
        <p:txBody>
          <a:bodyPr wrap="square" lIns="91440" tIns="45720" rIns="91440" bIns="45720">
            <a:spAutoFit/>
          </a:bodyPr>
          <a:lstStyle/>
          <a:p>
            <a:pPr algn="ctr"/>
            <a:r>
              <a:rPr lang="en-US" sz="2500" b="1" cap="none" spc="0" dirty="0" smtClean="0">
                <a:ln w="12700">
                  <a:solidFill>
                    <a:srgbClr val="FFCC00"/>
                  </a:solidFill>
                  <a:prstDash val="solid"/>
                </a:ln>
                <a:solidFill>
                  <a:srgbClr val="FFCC00"/>
                </a:solidFill>
                <a:latin typeface="Adobe Fangsong Std R" pitchFamily="18" charset="-128"/>
                <a:ea typeface="Adobe Fangsong Std R" pitchFamily="18" charset="-128"/>
              </a:rPr>
              <a:t>the</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4" name="Rectangle 3"/>
          <p:cNvSpPr/>
          <p:nvPr/>
        </p:nvSpPr>
        <p:spPr>
          <a:xfrm>
            <a:off x="1" y="4336018"/>
            <a:ext cx="4267200" cy="400110"/>
          </a:xfrm>
          <a:prstGeom prst="rect">
            <a:avLst/>
          </a:prstGeom>
          <a:noFill/>
        </p:spPr>
        <p:txBody>
          <a:bodyPr wrap="square" lIns="91440" tIns="45720" rIns="91440" bIns="45720">
            <a:spAutoFit/>
          </a:bodyPr>
          <a:lstStyle/>
          <a:p>
            <a:pPr algn="ctr"/>
            <a:r>
              <a:rPr lang="en-US" sz="2000" b="1" cap="none" spc="0" dirty="0" smtClean="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PRESENCE  &amp; PROMISE</a:t>
            </a:r>
            <a:endParaRPr lang="en-US" sz="2000" b="1" cap="none" spc="0" dirty="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7" name="Rectangle 6"/>
          <p:cNvSpPr/>
          <p:nvPr/>
        </p:nvSpPr>
        <p:spPr>
          <a:xfrm>
            <a:off x="685800" y="4552950"/>
            <a:ext cx="2895600" cy="477054"/>
          </a:xfrm>
          <a:prstGeom prst="rect">
            <a:avLst/>
          </a:prstGeom>
          <a:noFill/>
        </p:spPr>
        <p:txBody>
          <a:bodyPr wrap="square" lIns="91440" tIns="45720" rIns="91440" bIns="45720">
            <a:spAutoFit/>
          </a:bodyPr>
          <a:lstStyle/>
          <a:p>
            <a:pPr algn="ctr"/>
            <a:r>
              <a:rPr lang="en-US" sz="2500" b="1" dirty="0" smtClean="0">
                <a:ln w="12700">
                  <a:solidFill>
                    <a:srgbClr val="FFCC00"/>
                  </a:solidFill>
                  <a:prstDash val="solid"/>
                </a:ln>
                <a:solidFill>
                  <a:srgbClr val="FFCC00"/>
                </a:solidFill>
                <a:latin typeface="Adobe Fangsong Std R" pitchFamily="18" charset="-128"/>
                <a:ea typeface="Adobe Fangsong Std R" pitchFamily="18" charset="-128"/>
              </a:rPr>
              <a:t>of God</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9" name="Rectangle 27"/>
          <p:cNvSpPr txBox="1">
            <a:spLocks noChangeArrowheads="1"/>
          </p:cNvSpPr>
          <p:nvPr/>
        </p:nvSpPr>
        <p:spPr bwMode="auto">
          <a:xfrm>
            <a:off x="533400" y="1047750"/>
            <a:ext cx="8534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20000"/>
              </a:spcBef>
              <a:spcAft>
                <a:spcPct val="0"/>
              </a:spcAft>
            </a:pPr>
            <a:r>
              <a:rPr lang="en-US" sz="4400" b="1" dirty="0">
                <a:solidFill>
                  <a:schemeClr val="bg1"/>
                </a:solidFill>
                <a:latin typeface="Adobe Fangsong Std R" pitchFamily="18" charset="-128"/>
                <a:ea typeface="Adobe Fangsong Std R" pitchFamily="18" charset="-128"/>
              </a:rPr>
              <a:t>a PROPOSAL </a:t>
            </a:r>
            <a:r>
              <a:rPr lang="en-US" sz="4400" b="1" dirty="0" smtClean="0">
                <a:solidFill>
                  <a:schemeClr val="bg1"/>
                </a:solidFill>
                <a:latin typeface="Adobe Fangsong Std R" pitchFamily="18" charset="-128"/>
                <a:ea typeface="Adobe Fangsong Std R" pitchFamily="18" charset="-128"/>
              </a:rPr>
              <a:t>during </a:t>
            </a:r>
            <a:r>
              <a:rPr lang="en-US" sz="4400" b="1" dirty="0">
                <a:solidFill>
                  <a:schemeClr val="bg1"/>
                </a:solidFill>
                <a:latin typeface="Adobe Fangsong Std R" pitchFamily="18" charset="-128"/>
                <a:ea typeface="Adobe Fangsong Std R" pitchFamily="18" charset="-128"/>
              </a:rPr>
              <a:t>a </a:t>
            </a:r>
            <a:r>
              <a:rPr lang="en-US" sz="4400" b="1" dirty="0" smtClean="0">
                <a:solidFill>
                  <a:schemeClr val="bg1"/>
                </a:solidFill>
                <a:latin typeface="Adobe Fangsong Std R" pitchFamily="18" charset="-128"/>
                <a:ea typeface="Adobe Fangsong Std R" pitchFamily="18" charset="-128"/>
              </a:rPr>
              <a:t>					</a:t>
            </a:r>
            <a:r>
              <a:rPr lang="en-US" sz="4400" b="1" u="sng" dirty="0" smtClean="0">
                <a:solidFill>
                  <a:schemeClr val="bg1"/>
                </a:solidFill>
                <a:latin typeface="Adobe Fangsong Std R" pitchFamily="18" charset="-128"/>
                <a:ea typeface="Adobe Fangsong Std R" pitchFamily="18" charset="-128"/>
              </a:rPr>
              <a:t>PEACEFUL</a:t>
            </a:r>
            <a:r>
              <a:rPr lang="en-US" sz="4400" b="1" dirty="0" smtClean="0">
                <a:solidFill>
                  <a:schemeClr val="bg1"/>
                </a:solidFill>
                <a:latin typeface="Adobe Fangsong Std R" pitchFamily="18" charset="-128"/>
                <a:ea typeface="Adobe Fangsong Std R" pitchFamily="18" charset="-128"/>
              </a:rPr>
              <a:t> </a:t>
            </a:r>
            <a:r>
              <a:rPr lang="en-US" sz="4400" b="1" dirty="0">
                <a:solidFill>
                  <a:schemeClr val="bg1"/>
                </a:solidFill>
                <a:latin typeface="Adobe Fangsong Std R" pitchFamily="18" charset="-128"/>
                <a:ea typeface="Adobe Fangsong Std R" pitchFamily="18" charset="-128"/>
              </a:rPr>
              <a:t>INTERLUDE</a:t>
            </a:r>
            <a:endParaRPr kumimoji="0" lang="en-US" sz="4400" b="1" i="0" u="none" strike="noStrike" kern="0" cap="none" spc="0" normalizeH="0" baseline="0" noProof="0" dirty="0" smtClean="0">
              <a:ln>
                <a:noFill/>
              </a:ln>
              <a:solidFill>
                <a:schemeClr val="bg1"/>
              </a:solidFill>
              <a:effectLst/>
              <a:uLnTx/>
              <a:uFillTx/>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ROTRJournKingDavidHeaderWEB.jpg"/>
          <p:cNvPicPr>
            <a:picLocks noGrp="1" noChangeAspect="1"/>
          </p:cNvPicPr>
          <p:nvPr>
            <p:ph idx="1"/>
          </p:nvPr>
        </p:nvPicPr>
        <p:blipFill>
          <a:blip r:embed="rId2" cstate="print"/>
          <a:srcRect l="4578" t="60565" r="32143" b="4749"/>
          <a:stretch>
            <a:fillRect/>
          </a:stretch>
        </p:blipFill>
        <p:spPr>
          <a:xfrm>
            <a:off x="0" y="819150"/>
            <a:ext cx="9179256" cy="348615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67150"/>
            <a:ext cx="2819400" cy="477054"/>
          </a:xfrm>
          <a:prstGeom prst="rect">
            <a:avLst/>
          </a:prstGeom>
          <a:noFill/>
        </p:spPr>
        <p:txBody>
          <a:bodyPr wrap="square" lIns="91440" tIns="45720" rIns="91440" bIns="45720">
            <a:spAutoFit/>
          </a:bodyPr>
          <a:lstStyle/>
          <a:p>
            <a:pPr algn="ctr"/>
            <a:r>
              <a:rPr lang="en-US" sz="2500" b="1" cap="none" spc="0" dirty="0" smtClean="0">
                <a:ln w="12700">
                  <a:solidFill>
                    <a:srgbClr val="FFCC00"/>
                  </a:solidFill>
                  <a:prstDash val="solid"/>
                </a:ln>
                <a:solidFill>
                  <a:srgbClr val="FFCC00"/>
                </a:solidFill>
                <a:latin typeface="Adobe Fangsong Std R" pitchFamily="18" charset="-128"/>
                <a:ea typeface="Adobe Fangsong Std R" pitchFamily="18" charset="-128"/>
              </a:rPr>
              <a:t>the</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4" name="Rectangle 3"/>
          <p:cNvSpPr/>
          <p:nvPr/>
        </p:nvSpPr>
        <p:spPr>
          <a:xfrm>
            <a:off x="1" y="4336018"/>
            <a:ext cx="4267200" cy="400110"/>
          </a:xfrm>
          <a:prstGeom prst="rect">
            <a:avLst/>
          </a:prstGeom>
          <a:noFill/>
        </p:spPr>
        <p:txBody>
          <a:bodyPr wrap="square" lIns="91440" tIns="45720" rIns="91440" bIns="45720">
            <a:spAutoFit/>
          </a:bodyPr>
          <a:lstStyle/>
          <a:p>
            <a:pPr algn="ctr"/>
            <a:r>
              <a:rPr lang="en-US" sz="2000" b="1" cap="none" spc="0" dirty="0" smtClean="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PRESENCE  &amp; PROMISE</a:t>
            </a:r>
            <a:endParaRPr lang="en-US" sz="2000" b="1" cap="none" spc="0" dirty="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7" name="Rectangle 6"/>
          <p:cNvSpPr/>
          <p:nvPr/>
        </p:nvSpPr>
        <p:spPr>
          <a:xfrm>
            <a:off x="685800" y="4552950"/>
            <a:ext cx="2895600" cy="477054"/>
          </a:xfrm>
          <a:prstGeom prst="rect">
            <a:avLst/>
          </a:prstGeom>
          <a:noFill/>
        </p:spPr>
        <p:txBody>
          <a:bodyPr wrap="square" lIns="91440" tIns="45720" rIns="91440" bIns="45720">
            <a:spAutoFit/>
          </a:bodyPr>
          <a:lstStyle/>
          <a:p>
            <a:pPr algn="ctr"/>
            <a:r>
              <a:rPr lang="en-US" sz="2500" b="1" dirty="0" smtClean="0">
                <a:ln w="12700">
                  <a:solidFill>
                    <a:srgbClr val="FFCC00"/>
                  </a:solidFill>
                  <a:prstDash val="solid"/>
                </a:ln>
                <a:solidFill>
                  <a:srgbClr val="FFCC00"/>
                </a:solidFill>
                <a:latin typeface="Adobe Fangsong Std R" pitchFamily="18" charset="-128"/>
                <a:ea typeface="Adobe Fangsong Std R" pitchFamily="18" charset="-128"/>
              </a:rPr>
              <a:t>of God</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10" name="Rectangle 27"/>
          <p:cNvSpPr txBox="1">
            <a:spLocks noChangeArrowheads="1"/>
          </p:cNvSpPr>
          <p:nvPr/>
        </p:nvSpPr>
        <p:spPr bwMode="auto">
          <a:xfrm>
            <a:off x="457200" y="819150"/>
            <a:ext cx="86868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Aft>
                <a:spcPct val="0"/>
              </a:spcAft>
            </a:pPr>
            <a:r>
              <a:rPr lang="en-US" sz="4400" b="1" dirty="0" smtClean="0">
                <a:solidFill>
                  <a:schemeClr val="bg1"/>
                </a:solidFill>
                <a:latin typeface="Adobe Fangsong Std R" pitchFamily="18" charset="-128"/>
                <a:ea typeface="Adobe Fangsong Std R" pitchFamily="18" charset="-128"/>
              </a:rPr>
              <a:t>GODS </a:t>
            </a:r>
            <a:r>
              <a:rPr lang="en-US" sz="4400" b="1" u="sng" dirty="0">
                <a:solidFill>
                  <a:schemeClr val="bg1"/>
                </a:solidFill>
                <a:latin typeface="Adobe Fangsong Std R" pitchFamily="18" charset="-128"/>
                <a:ea typeface="Adobe Fangsong Std R" pitchFamily="18" charset="-128"/>
              </a:rPr>
              <a:t>DISPOSAL</a:t>
            </a:r>
            <a:r>
              <a:rPr lang="en-US" sz="4400" b="1" dirty="0">
                <a:solidFill>
                  <a:schemeClr val="bg1"/>
                </a:solidFill>
                <a:latin typeface="Adobe Fangsong Std R" pitchFamily="18" charset="-128"/>
                <a:ea typeface="Adobe Fangsong Std R" pitchFamily="18" charset="-128"/>
              </a:rPr>
              <a:t> </a:t>
            </a:r>
          </a:p>
          <a:p>
            <a:pPr lvl="0" fontAlgn="base">
              <a:spcAft>
                <a:spcPct val="0"/>
              </a:spcAft>
            </a:pPr>
            <a:r>
              <a:rPr lang="en-US" sz="4400" b="1" dirty="0" smtClean="0">
                <a:solidFill>
                  <a:schemeClr val="bg1"/>
                </a:solidFill>
                <a:latin typeface="Adobe Fangsong Std R" pitchFamily="18" charset="-128"/>
                <a:ea typeface="Adobe Fangsong Std R" pitchFamily="18" charset="-128"/>
              </a:rPr>
              <a:t>	of David</a:t>
            </a:r>
            <a:r>
              <a:rPr lang="en-US" sz="4400" b="1" dirty="0" smtClean="0">
                <a:solidFill>
                  <a:schemeClr val="bg1"/>
                </a:solidFill>
                <a:latin typeface="Adobe Caslon Pro Bold" pitchFamily="18" charset="0"/>
                <a:ea typeface="Adobe Fangsong Std R" pitchFamily="18" charset="-128"/>
              </a:rPr>
              <a:t>’</a:t>
            </a:r>
            <a:r>
              <a:rPr lang="en-US" sz="4400" b="1" dirty="0" smtClean="0">
                <a:solidFill>
                  <a:schemeClr val="bg1"/>
                </a:solidFill>
                <a:latin typeface="Adobe Fangsong Std R" pitchFamily="18" charset="-128"/>
                <a:ea typeface="Adobe Fangsong Std R" pitchFamily="18" charset="-128"/>
              </a:rPr>
              <a:t>s PROPOSAL...</a:t>
            </a:r>
          </a:p>
          <a:p>
            <a:pPr lvl="0" fontAlgn="base">
              <a:spcAft>
                <a:spcPct val="0"/>
              </a:spcAft>
            </a:pPr>
            <a:r>
              <a:rPr lang="en-US" sz="4400" b="1" dirty="0" smtClean="0">
                <a:solidFill>
                  <a:schemeClr val="bg1"/>
                </a:solidFill>
                <a:latin typeface="Adobe Fangsong Std R" pitchFamily="18" charset="-128"/>
                <a:ea typeface="Adobe Fangsong Std R" pitchFamily="18" charset="-128"/>
              </a:rPr>
              <a:t>		when </a:t>
            </a:r>
            <a:r>
              <a:rPr lang="en-US" sz="4400" b="1" dirty="0">
                <a:solidFill>
                  <a:schemeClr val="bg1"/>
                </a:solidFill>
                <a:latin typeface="Adobe Fangsong Std R" pitchFamily="18" charset="-128"/>
                <a:ea typeface="Adobe Fangsong Std R" pitchFamily="18" charset="-128"/>
              </a:rPr>
              <a:t>GOD </a:t>
            </a:r>
            <a:r>
              <a:rPr lang="en-US" sz="4400" b="1" dirty="0" smtClean="0">
                <a:solidFill>
                  <a:schemeClr val="bg1"/>
                </a:solidFill>
                <a:latin typeface="Adobe Fangsong Std R" pitchFamily="18" charset="-128"/>
                <a:ea typeface="Adobe Fangsong Std R" pitchFamily="18" charset="-128"/>
              </a:rPr>
              <a:t>says "NO!"</a:t>
            </a:r>
            <a:endParaRPr kumimoji="0" lang="en-US" sz="4400" b="1" i="0" u="none" strike="noStrike" kern="0" cap="none" spc="0" normalizeH="0" baseline="0" noProof="0" dirty="0" smtClean="0">
              <a:ln>
                <a:noFill/>
              </a:ln>
              <a:solidFill>
                <a:schemeClr val="bg1"/>
              </a:solidFill>
              <a:effectLst/>
              <a:uLnTx/>
              <a:uFillTx/>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28600" y="285750"/>
            <a:ext cx="8915400" cy="3886200"/>
          </a:xfrm>
        </p:spPr>
        <p:txBody>
          <a:bodyPr/>
          <a:lstStyle/>
          <a:p>
            <a:pPr algn="l" eaLnBrk="1" hangingPunct="1">
              <a:spcBef>
                <a:spcPts val="0"/>
              </a:spcBef>
            </a:pPr>
            <a:r>
              <a:rPr lang="en-US" sz="3000" dirty="0" smtClean="0">
                <a:solidFill>
                  <a:srgbClr val="FFCC00"/>
                </a:solidFill>
                <a:latin typeface="Adobe Fangsong Std R" pitchFamily="18" charset="-128"/>
                <a:ea typeface="Adobe Fangsong Std R" pitchFamily="18" charset="-128"/>
              </a:rPr>
              <a:t>Though the fig tree does not bud </a:t>
            </a:r>
            <a:br>
              <a:rPr lang="en-US" sz="3000" dirty="0" smtClean="0">
                <a:solidFill>
                  <a:srgbClr val="FFCC00"/>
                </a:solidFill>
                <a:latin typeface="Adobe Fangsong Std R" pitchFamily="18" charset="-128"/>
                <a:ea typeface="Adobe Fangsong Std R" pitchFamily="18" charset="-128"/>
              </a:rPr>
            </a:br>
            <a:r>
              <a:rPr lang="en-US" sz="3000" dirty="0" smtClean="0">
                <a:solidFill>
                  <a:srgbClr val="FFCC00"/>
                </a:solidFill>
                <a:latin typeface="Adobe Fangsong Std R" pitchFamily="18" charset="-128"/>
                <a:ea typeface="Adobe Fangsong Std R" pitchFamily="18" charset="-128"/>
              </a:rPr>
              <a:t>   and there are no grapes on the vines, </a:t>
            </a:r>
            <a:br>
              <a:rPr lang="en-US" sz="3000" dirty="0" smtClean="0">
                <a:solidFill>
                  <a:srgbClr val="FFCC00"/>
                </a:solidFill>
                <a:latin typeface="Adobe Fangsong Std R" pitchFamily="18" charset="-128"/>
                <a:ea typeface="Adobe Fangsong Std R" pitchFamily="18" charset="-128"/>
              </a:rPr>
            </a:br>
            <a:r>
              <a:rPr lang="en-US" sz="3000" dirty="0" smtClean="0">
                <a:solidFill>
                  <a:srgbClr val="FFCC00"/>
                </a:solidFill>
                <a:latin typeface="Adobe Fangsong Std R" pitchFamily="18" charset="-128"/>
                <a:ea typeface="Adobe Fangsong Std R" pitchFamily="18" charset="-128"/>
              </a:rPr>
              <a:t>though the olive crop fails </a:t>
            </a:r>
          </a:p>
          <a:p>
            <a:pPr algn="l" eaLnBrk="1" hangingPunct="1">
              <a:spcBef>
                <a:spcPts val="0"/>
              </a:spcBef>
            </a:pPr>
            <a:r>
              <a:rPr lang="en-US" sz="3000" dirty="0" smtClean="0">
                <a:solidFill>
                  <a:srgbClr val="FFCC00"/>
                </a:solidFill>
                <a:latin typeface="Adobe Fangsong Std R" pitchFamily="18" charset="-128"/>
                <a:ea typeface="Adobe Fangsong Std R" pitchFamily="18" charset="-128"/>
              </a:rPr>
              <a:t>   and the fields produce no food, </a:t>
            </a:r>
            <a:br>
              <a:rPr lang="en-US" sz="3000" dirty="0" smtClean="0">
                <a:solidFill>
                  <a:srgbClr val="FFCC00"/>
                </a:solidFill>
                <a:latin typeface="Adobe Fangsong Std R" pitchFamily="18" charset="-128"/>
                <a:ea typeface="Adobe Fangsong Std R" pitchFamily="18" charset="-128"/>
              </a:rPr>
            </a:br>
            <a:r>
              <a:rPr lang="en-US" sz="3000" dirty="0" smtClean="0">
                <a:solidFill>
                  <a:srgbClr val="FFCC00"/>
                </a:solidFill>
                <a:latin typeface="Adobe Fangsong Std R" pitchFamily="18" charset="-128"/>
                <a:ea typeface="Adobe Fangsong Std R" pitchFamily="18" charset="-128"/>
              </a:rPr>
              <a:t>though there are no sheep in the pen </a:t>
            </a:r>
            <a:br>
              <a:rPr lang="en-US" sz="3000" dirty="0" smtClean="0">
                <a:solidFill>
                  <a:srgbClr val="FFCC00"/>
                </a:solidFill>
                <a:latin typeface="Adobe Fangsong Std R" pitchFamily="18" charset="-128"/>
                <a:ea typeface="Adobe Fangsong Std R" pitchFamily="18" charset="-128"/>
              </a:rPr>
            </a:br>
            <a:r>
              <a:rPr lang="en-US" sz="3000" dirty="0" smtClean="0">
                <a:solidFill>
                  <a:srgbClr val="FFCC00"/>
                </a:solidFill>
                <a:latin typeface="Adobe Fangsong Std R" pitchFamily="18" charset="-128"/>
                <a:ea typeface="Adobe Fangsong Std R" pitchFamily="18" charset="-128"/>
              </a:rPr>
              <a:t>   and no cattle in the stalls, </a:t>
            </a:r>
            <a:br>
              <a:rPr lang="en-US" sz="3000" dirty="0" smtClean="0">
                <a:solidFill>
                  <a:srgbClr val="FFCC00"/>
                </a:solidFill>
                <a:latin typeface="Adobe Fangsong Std R" pitchFamily="18" charset="-128"/>
                <a:ea typeface="Adobe Fangsong Std R" pitchFamily="18" charset="-128"/>
              </a:rPr>
            </a:br>
            <a:r>
              <a:rPr lang="en-US" sz="3000" dirty="0" smtClean="0">
                <a:solidFill>
                  <a:srgbClr val="FFCC00"/>
                </a:solidFill>
                <a:latin typeface="Adobe Fangsong Std R" pitchFamily="18" charset="-128"/>
                <a:ea typeface="Adobe Fangsong Std R" pitchFamily="18" charset="-128"/>
              </a:rPr>
              <a:t> yet I will rejoice in the LORD, </a:t>
            </a:r>
            <a:br>
              <a:rPr lang="en-US" sz="3000" dirty="0" smtClean="0">
                <a:solidFill>
                  <a:srgbClr val="FFCC00"/>
                </a:solidFill>
                <a:latin typeface="Adobe Fangsong Std R" pitchFamily="18" charset="-128"/>
                <a:ea typeface="Adobe Fangsong Std R" pitchFamily="18" charset="-128"/>
              </a:rPr>
            </a:br>
            <a:r>
              <a:rPr lang="en-US" sz="3000" dirty="0" smtClean="0">
                <a:solidFill>
                  <a:srgbClr val="FFCC00"/>
                </a:solidFill>
                <a:latin typeface="Adobe Fangsong Std R" pitchFamily="18" charset="-128"/>
                <a:ea typeface="Adobe Fangsong Std R" pitchFamily="18" charset="-128"/>
              </a:rPr>
              <a:t>   I will be joyful in God my Savior.</a:t>
            </a:r>
          </a:p>
        </p:txBody>
      </p:sp>
      <p:sp>
        <p:nvSpPr>
          <p:cNvPr id="4" name="Rectangle 3"/>
          <p:cNvSpPr/>
          <p:nvPr/>
        </p:nvSpPr>
        <p:spPr>
          <a:xfrm>
            <a:off x="2590800" y="4400550"/>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Habakkuk 3:17-18</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67150"/>
            <a:ext cx="2819400" cy="477054"/>
          </a:xfrm>
          <a:prstGeom prst="rect">
            <a:avLst/>
          </a:prstGeom>
          <a:noFill/>
        </p:spPr>
        <p:txBody>
          <a:bodyPr wrap="square" lIns="91440" tIns="45720" rIns="91440" bIns="45720">
            <a:spAutoFit/>
          </a:bodyPr>
          <a:lstStyle/>
          <a:p>
            <a:pPr algn="ctr"/>
            <a:r>
              <a:rPr lang="en-US" sz="2500" b="1" cap="none" spc="0" dirty="0" smtClean="0">
                <a:ln w="12700">
                  <a:solidFill>
                    <a:srgbClr val="FFCC00"/>
                  </a:solidFill>
                  <a:prstDash val="solid"/>
                </a:ln>
                <a:solidFill>
                  <a:srgbClr val="FFCC00"/>
                </a:solidFill>
                <a:latin typeface="Adobe Fangsong Std R" pitchFamily="18" charset="-128"/>
                <a:ea typeface="Adobe Fangsong Std R" pitchFamily="18" charset="-128"/>
              </a:rPr>
              <a:t>the</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4" name="Rectangle 3"/>
          <p:cNvSpPr/>
          <p:nvPr/>
        </p:nvSpPr>
        <p:spPr>
          <a:xfrm>
            <a:off x="1" y="4336018"/>
            <a:ext cx="4267200" cy="400110"/>
          </a:xfrm>
          <a:prstGeom prst="rect">
            <a:avLst/>
          </a:prstGeom>
          <a:noFill/>
        </p:spPr>
        <p:txBody>
          <a:bodyPr wrap="square" lIns="91440" tIns="45720" rIns="91440" bIns="45720">
            <a:spAutoFit/>
          </a:bodyPr>
          <a:lstStyle/>
          <a:p>
            <a:pPr algn="ctr"/>
            <a:r>
              <a:rPr lang="en-US" sz="2000" b="1" cap="none" spc="0" dirty="0" smtClean="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PRESENCE  &amp; PROMISE</a:t>
            </a:r>
            <a:endParaRPr lang="en-US" sz="2000" b="1" cap="none" spc="0" dirty="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7" name="Rectangle 6"/>
          <p:cNvSpPr/>
          <p:nvPr/>
        </p:nvSpPr>
        <p:spPr>
          <a:xfrm>
            <a:off x="685800" y="4552950"/>
            <a:ext cx="2895600" cy="477054"/>
          </a:xfrm>
          <a:prstGeom prst="rect">
            <a:avLst/>
          </a:prstGeom>
          <a:noFill/>
        </p:spPr>
        <p:txBody>
          <a:bodyPr wrap="square" lIns="91440" tIns="45720" rIns="91440" bIns="45720">
            <a:spAutoFit/>
          </a:bodyPr>
          <a:lstStyle/>
          <a:p>
            <a:pPr algn="ctr"/>
            <a:r>
              <a:rPr lang="en-US" sz="2500" b="1" dirty="0" smtClean="0">
                <a:ln w="12700">
                  <a:solidFill>
                    <a:srgbClr val="FFCC00"/>
                  </a:solidFill>
                  <a:prstDash val="solid"/>
                </a:ln>
                <a:solidFill>
                  <a:srgbClr val="FFCC00"/>
                </a:solidFill>
                <a:latin typeface="Adobe Fangsong Std R" pitchFamily="18" charset="-128"/>
                <a:ea typeface="Adobe Fangsong Std R" pitchFamily="18" charset="-128"/>
              </a:rPr>
              <a:t>of God</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11" name="Rectangle 27"/>
          <p:cNvSpPr txBox="1">
            <a:spLocks noChangeArrowheads="1"/>
          </p:cNvSpPr>
          <p:nvPr/>
        </p:nvSpPr>
        <p:spPr bwMode="auto">
          <a:xfrm>
            <a:off x="914400" y="1047750"/>
            <a:ext cx="71628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Aft>
                <a:spcPct val="0"/>
              </a:spcAft>
            </a:pPr>
            <a:r>
              <a:rPr lang="en-US" sz="4400" b="1" dirty="0">
                <a:solidFill>
                  <a:schemeClr val="bg1"/>
                </a:solidFill>
                <a:latin typeface="Adobe Fangsong Std R" pitchFamily="18" charset="-128"/>
                <a:ea typeface="Adobe Fangsong Std R" pitchFamily="18" charset="-128"/>
              </a:rPr>
              <a:t>when GOD </a:t>
            </a:r>
            <a:r>
              <a:rPr lang="en-US" sz="4400" b="1" dirty="0" smtClean="0">
                <a:solidFill>
                  <a:schemeClr val="bg1"/>
                </a:solidFill>
                <a:latin typeface="Adobe Fangsong Std R" pitchFamily="18" charset="-128"/>
                <a:ea typeface="Adobe Fangsong Std R" pitchFamily="18" charset="-128"/>
              </a:rPr>
              <a:t>says "NO"...</a:t>
            </a:r>
          </a:p>
          <a:p>
            <a:pPr lvl="0" fontAlgn="base">
              <a:spcAft>
                <a:spcPct val="0"/>
              </a:spcAft>
            </a:pPr>
            <a:r>
              <a:rPr lang="en-US" sz="4400" b="1" dirty="0" smtClean="0">
                <a:solidFill>
                  <a:schemeClr val="bg1"/>
                </a:solidFill>
                <a:latin typeface="Adobe Fangsong Std R" pitchFamily="18" charset="-128"/>
                <a:ea typeface="Adobe Fangsong Std R" pitchFamily="18" charset="-128"/>
              </a:rPr>
              <a:t>    He </a:t>
            </a:r>
            <a:r>
              <a:rPr lang="en-US" sz="4400" b="1" dirty="0">
                <a:solidFill>
                  <a:schemeClr val="bg1"/>
                </a:solidFill>
                <a:latin typeface="Adobe Fangsong Std R" pitchFamily="18" charset="-128"/>
                <a:ea typeface="Adobe Fangsong Std R" pitchFamily="18" charset="-128"/>
              </a:rPr>
              <a:t>has a BETTER WAY</a:t>
            </a:r>
            <a:endParaRPr kumimoji="0" lang="en-US" sz="4400" b="1" i="0" u="none" strike="noStrike" kern="0" cap="none" spc="0" normalizeH="0" baseline="0" noProof="0" dirty="0" smtClean="0">
              <a:ln>
                <a:noFill/>
              </a:ln>
              <a:solidFill>
                <a:schemeClr val="bg1"/>
              </a:solidFill>
              <a:effectLst/>
              <a:uLnTx/>
              <a:uFillTx/>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685800" y="1371600"/>
            <a:ext cx="7772400" cy="2857500"/>
          </a:xfrm>
          <a:noFill/>
          <a:ln/>
          <a:effectLst>
            <a:outerShdw dist="35921" dir="2700000" algn="ctr" rotWithShape="0">
              <a:schemeClr val="tx1"/>
            </a:outerShdw>
          </a:effectLst>
        </p:spPr>
        <p:txBody>
          <a:bodyPr lIns="90488" tIns="44450" rIns="90488" bIns="44450"/>
          <a:lstStyle/>
          <a:p>
            <a:r>
              <a:rPr lang="en-US"/>
              <a:t>So remember Your people</a:t>
            </a:r>
          </a:p>
          <a:p>
            <a:r>
              <a:rPr lang="en-US"/>
              <a:t>Remember Your children</a:t>
            </a:r>
          </a:p>
          <a:p>
            <a:r>
              <a:rPr lang="en-US"/>
              <a:t>Remember Your promise oh God</a:t>
            </a: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28600" y="285750"/>
            <a:ext cx="8915400" cy="3048000"/>
          </a:xfrm>
        </p:spPr>
        <p:txBody>
          <a:bodyPr/>
          <a:lstStyle/>
          <a:p>
            <a:pPr algn="l"/>
            <a:r>
              <a:rPr lang="en-US" dirty="0" smtClean="0">
                <a:solidFill>
                  <a:srgbClr val="FFCC00"/>
                </a:solidFill>
                <a:latin typeface="Adobe Fangsong Std R" pitchFamily="18" charset="-128"/>
                <a:ea typeface="Adobe Fangsong Std R" pitchFamily="18" charset="-128"/>
              </a:rPr>
              <a:t>And behold, you will conceive in your womb and bear a son, and you shall name Him Jesus.</a:t>
            </a:r>
          </a:p>
          <a:p>
            <a:pPr algn="l"/>
            <a:r>
              <a:rPr lang="en-US" dirty="0" smtClean="0">
                <a:solidFill>
                  <a:srgbClr val="FFCC00"/>
                </a:solidFill>
                <a:latin typeface="Adobe Fangsong Std R" pitchFamily="18" charset="-128"/>
                <a:ea typeface="Adobe Fangsong Std R" pitchFamily="18" charset="-128"/>
              </a:rPr>
              <a:t> "He will be great and will be called the Son of the Most High; </a:t>
            </a:r>
            <a:endParaRPr lang="en-US" dirty="0">
              <a:solidFill>
                <a:srgbClr val="FFCC00"/>
              </a:solidFill>
              <a:latin typeface="Adobe Fangsong Std R" pitchFamily="18" charset="-128"/>
              <a:ea typeface="Adobe Fangsong Std R" pitchFamily="18" charset="-128"/>
            </a:endParaRPr>
          </a:p>
        </p:txBody>
      </p:sp>
      <p:sp>
        <p:nvSpPr>
          <p:cNvPr id="4" name="Rectangle 3"/>
          <p:cNvSpPr/>
          <p:nvPr/>
        </p:nvSpPr>
        <p:spPr>
          <a:xfrm>
            <a:off x="2590799" y="4031218"/>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Luke 1:31-33</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28600" y="285750"/>
            <a:ext cx="8915400" cy="3048000"/>
          </a:xfrm>
        </p:spPr>
        <p:txBody>
          <a:bodyPr/>
          <a:lstStyle/>
          <a:p>
            <a:pPr algn="l"/>
            <a:r>
              <a:rPr lang="en-US" dirty="0" smtClean="0">
                <a:solidFill>
                  <a:srgbClr val="FFCC00"/>
                </a:solidFill>
                <a:latin typeface="Adobe Fangsong Std R" pitchFamily="18" charset="-128"/>
                <a:ea typeface="Adobe Fangsong Std R" pitchFamily="18" charset="-128"/>
              </a:rPr>
              <a:t>and the Lord God will give Him the </a:t>
            </a:r>
            <a:r>
              <a:rPr lang="en-US" b="1" i="1" dirty="0" smtClean="0">
                <a:solidFill>
                  <a:srgbClr val="FFCC00"/>
                </a:solidFill>
                <a:latin typeface="Adobe Fangsong Std R" pitchFamily="18" charset="-128"/>
                <a:ea typeface="Adobe Fangsong Std R" pitchFamily="18" charset="-128"/>
              </a:rPr>
              <a:t>throne</a:t>
            </a:r>
            <a:r>
              <a:rPr lang="en-US" dirty="0" smtClean="0">
                <a:solidFill>
                  <a:srgbClr val="FFCC00"/>
                </a:solidFill>
                <a:latin typeface="Adobe Fangsong Std R" pitchFamily="18" charset="-128"/>
                <a:ea typeface="Adobe Fangsong Std R" pitchFamily="18" charset="-128"/>
              </a:rPr>
              <a:t> of His father David;</a:t>
            </a:r>
          </a:p>
          <a:p>
            <a:pPr algn="l"/>
            <a:r>
              <a:rPr lang="en-US" dirty="0" smtClean="0">
                <a:solidFill>
                  <a:srgbClr val="FFCC00"/>
                </a:solidFill>
                <a:latin typeface="Adobe Fangsong Std R" pitchFamily="18" charset="-128"/>
                <a:ea typeface="Adobe Fangsong Std R" pitchFamily="18" charset="-128"/>
              </a:rPr>
              <a:t> and He will reign over the </a:t>
            </a:r>
            <a:r>
              <a:rPr lang="en-US" b="1" i="1" dirty="0" smtClean="0">
                <a:solidFill>
                  <a:srgbClr val="FFCC00"/>
                </a:solidFill>
                <a:latin typeface="Adobe Fangsong Std R" pitchFamily="18" charset="-128"/>
                <a:ea typeface="Adobe Fangsong Std R" pitchFamily="18" charset="-128"/>
              </a:rPr>
              <a:t>house</a:t>
            </a:r>
            <a:r>
              <a:rPr lang="en-US" dirty="0" smtClean="0">
                <a:solidFill>
                  <a:srgbClr val="FFCC00"/>
                </a:solidFill>
                <a:latin typeface="Adobe Fangsong Std R" pitchFamily="18" charset="-128"/>
                <a:ea typeface="Adobe Fangsong Std R" pitchFamily="18" charset="-128"/>
              </a:rPr>
              <a:t> of Jacob </a:t>
            </a:r>
            <a:r>
              <a:rPr lang="en-US" b="1" i="1" dirty="0" smtClean="0">
                <a:solidFill>
                  <a:srgbClr val="FFCC00"/>
                </a:solidFill>
                <a:latin typeface="Adobe Fangsong Std R" pitchFamily="18" charset="-128"/>
                <a:ea typeface="Adobe Fangsong Std R" pitchFamily="18" charset="-128"/>
              </a:rPr>
              <a:t>forever</a:t>
            </a:r>
            <a:r>
              <a:rPr lang="en-US" dirty="0" smtClean="0">
                <a:solidFill>
                  <a:srgbClr val="FFCC00"/>
                </a:solidFill>
                <a:latin typeface="Adobe Fangsong Std R" pitchFamily="18" charset="-128"/>
                <a:ea typeface="Adobe Fangsong Std R" pitchFamily="18" charset="-128"/>
              </a:rPr>
              <a:t>, and His </a:t>
            </a:r>
            <a:r>
              <a:rPr lang="en-US" b="1" i="1" dirty="0" smtClean="0">
                <a:solidFill>
                  <a:srgbClr val="FFCC00"/>
                </a:solidFill>
                <a:latin typeface="Adobe Fangsong Std R" pitchFamily="18" charset="-128"/>
                <a:ea typeface="Adobe Fangsong Std R" pitchFamily="18" charset="-128"/>
              </a:rPr>
              <a:t>kingdom</a:t>
            </a:r>
            <a:r>
              <a:rPr lang="en-US" dirty="0" smtClean="0">
                <a:solidFill>
                  <a:srgbClr val="FFCC00"/>
                </a:solidFill>
                <a:latin typeface="Adobe Fangsong Std R" pitchFamily="18" charset="-128"/>
                <a:ea typeface="Adobe Fangsong Std R" pitchFamily="18" charset="-128"/>
              </a:rPr>
              <a:t> will have </a:t>
            </a:r>
            <a:r>
              <a:rPr lang="en-US" b="1" i="1" dirty="0" smtClean="0">
                <a:solidFill>
                  <a:srgbClr val="FFCC00"/>
                </a:solidFill>
                <a:latin typeface="Adobe Fangsong Std R" pitchFamily="18" charset="-128"/>
                <a:ea typeface="Adobe Fangsong Std R" pitchFamily="18" charset="-128"/>
              </a:rPr>
              <a:t>no end</a:t>
            </a:r>
            <a:r>
              <a:rPr lang="en-US" dirty="0" smtClean="0">
                <a:solidFill>
                  <a:srgbClr val="FFCC00"/>
                </a:solidFill>
                <a:latin typeface="Adobe Fangsong Std R" pitchFamily="18" charset="-128"/>
                <a:ea typeface="Adobe Fangsong Std R" pitchFamily="18" charset="-128"/>
              </a:rPr>
              <a:t>."</a:t>
            </a:r>
            <a:endParaRPr lang="en-US" dirty="0">
              <a:solidFill>
                <a:srgbClr val="FFCC00"/>
              </a:solidFill>
              <a:latin typeface="Adobe Fangsong Std R" pitchFamily="18" charset="-128"/>
              <a:ea typeface="Adobe Fangsong Std R" pitchFamily="18" charset="-128"/>
            </a:endParaRPr>
          </a:p>
        </p:txBody>
      </p:sp>
      <p:sp>
        <p:nvSpPr>
          <p:cNvPr id="4" name="Rectangle 3"/>
          <p:cNvSpPr/>
          <p:nvPr/>
        </p:nvSpPr>
        <p:spPr>
          <a:xfrm>
            <a:off x="2590799" y="4031218"/>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Luke 1:31-33</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67150"/>
            <a:ext cx="2819400" cy="477054"/>
          </a:xfrm>
          <a:prstGeom prst="rect">
            <a:avLst/>
          </a:prstGeom>
          <a:noFill/>
        </p:spPr>
        <p:txBody>
          <a:bodyPr wrap="square" lIns="91440" tIns="45720" rIns="91440" bIns="45720">
            <a:spAutoFit/>
          </a:bodyPr>
          <a:lstStyle/>
          <a:p>
            <a:pPr algn="ctr"/>
            <a:r>
              <a:rPr lang="en-US" sz="2500" b="1" cap="none" spc="0" dirty="0" smtClean="0">
                <a:ln w="12700">
                  <a:solidFill>
                    <a:srgbClr val="FFCC00"/>
                  </a:solidFill>
                  <a:prstDash val="solid"/>
                </a:ln>
                <a:solidFill>
                  <a:srgbClr val="FFCC00"/>
                </a:solidFill>
                <a:latin typeface="Adobe Fangsong Std R" pitchFamily="18" charset="-128"/>
                <a:ea typeface="Adobe Fangsong Std R" pitchFamily="18" charset="-128"/>
              </a:rPr>
              <a:t>the</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4" name="Rectangle 3"/>
          <p:cNvSpPr/>
          <p:nvPr/>
        </p:nvSpPr>
        <p:spPr>
          <a:xfrm>
            <a:off x="1" y="4336018"/>
            <a:ext cx="4267200" cy="400110"/>
          </a:xfrm>
          <a:prstGeom prst="rect">
            <a:avLst/>
          </a:prstGeom>
          <a:noFill/>
        </p:spPr>
        <p:txBody>
          <a:bodyPr wrap="square" lIns="91440" tIns="45720" rIns="91440" bIns="45720">
            <a:spAutoFit/>
          </a:bodyPr>
          <a:lstStyle/>
          <a:p>
            <a:pPr algn="ctr"/>
            <a:r>
              <a:rPr lang="en-US" sz="2000" b="1" cap="none" spc="0" dirty="0" smtClean="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rPr>
              <a:t>PRESENCE  &amp; PROMISE</a:t>
            </a:r>
            <a:endParaRPr lang="en-US" sz="2000" b="1" cap="none" spc="0" dirty="0">
              <a:ln w="12700">
                <a:solidFill>
                  <a:srgbClr val="FFCC00"/>
                </a:solidFill>
                <a:prstDash val="solid"/>
              </a:ln>
              <a:solidFill>
                <a:srgbClr val="CC9900"/>
              </a:solidFill>
              <a:effectLst>
                <a:outerShdw blurRad="41275" dist="20320" dir="1800000" algn="tl" rotWithShape="0">
                  <a:srgbClr val="000000">
                    <a:alpha val="40000"/>
                  </a:srgbClr>
                </a:outerShdw>
              </a:effectLst>
              <a:latin typeface="Adobe Caslon Pro Bold" pitchFamily="18" charset="0"/>
            </a:endParaRPr>
          </a:p>
        </p:txBody>
      </p:sp>
      <p:sp>
        <p:nvSpPr>
          <p:cNvPr id="7" name="Rectangle 6"/>
          <p:cNvSpPr/>
          <p:nvPr/>
        </p:nvSpPr>
        <p:spPr>
          <a:xfrm>
            <a:off x="685800" y="4552950"/>
            <a:ext cx="2895600" cy="477054"/>
          </a:xfrm>
          <a:prstGeom prst="rect">
            <a:avLst/>
          </a:prstGeom>
          <a:noFill/>
        </p:spPr>
        <p:txBody>
          <a:bodyPr wrap="square" lIns="91440" tIns="45720" rIns="91440" bIns="45720">
            <a:spAutoFit/>
          </a:bodyPr>
          <a:lstStyle/>
          <a:p>
            <a:pPr algn="ctr"/>
            <a:r>
              <a:rPr lang="en-US" sz="2500" b="1" dirty="0" smtClean="0">
                <a:ln w="12700">
                  <a:solidFill>
                    <a:srgbClr val="FFCC00"/>
                  </a:solidFill>
                  <a:prstDash val="solid"/>
                </a:ln>
                <a:solidFill>
                  <a:srgbClr val="FFCC00"/>
                </a:solidFill>
                <a:latin typeface="Adobe Fangsong Std R" pitchFamily="18" charset="-128"/>
                <a:ea typeface="Adobe Fangsong Std R" pitchFamily="18" charset="-128"/>
              </a:rPr>
              <a:t>of God</a:t>
            </a:r>
            <a:endParaRPr lang="en-US" sz="2500" b="1" cap="none" spc="0" dirty="0">
              <a:ln w="12700">
                <a:solidFill>
                  <a:srgbClr val="FFCC00"/>
                </a:solidFill>
                <a:prstDash val="solid"/>
              </a:ln>
              <a:solidFill>
                <a:srgbClr val="FFCC00"/>
              </a:solidFill>
              <a:latin typeface="Adobe Fangsong Std R" pitchFamily="18" charset="-128"/>
              <a:ea typeface="Adobe Fangsong Std R" pitchFamily="18" charset="-128"/>
            </a:endParaRPr>
          </a:p>
        </p:txBody>
      </p:sp>
      <p:sp>
        <p:nvSpPr>
          <p:cNvPr id="11" name="Rectangle 27"/>
          <p:cNvSpPr txBox="1">
            <a:spLocks noChangeArrowheads="1"/>
          </p:cNvSpPr>
          <p:nvPr/>
        </p:nvSpPr>
        <p:spPr bwMode="auto">
          <a:xfrm>
            <a:off x="914400" y="1047750"/>
            <a:ext cx="71628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Aft>
                <a:spcPct val="0"/>
              </a:spcAft>
            </a:pPr>
            <a:r>
              <a:rPr lang="en-US" sz="4400" b="1" dirty="0">
                <a:solidFill>
                  <a:schemeClr val="bg1"/>
                </a:solidFill>
                <a:latin typeface="Adobe Fangsong Std R" pitchFamily="18" charset="-128"/>
                <a:ea typeface="Adobe Fangsong Std R" pitchFamily="18" charset="-128"/>
              </a:rPr>
              <a:t>when GOD </a:t>
            </a:r>
            <a:r>
              <a:rPr lang="en-US" sz="4400" b="1" dirty="0" smtClean="0">
                <a:solidFill>
                  <a:schemeClr val="bg1"/>
                </a:solidFill>
                <a:latin typeface="Adobe Fangsong Std R" pitchFamily="18" charset="-128"/>
                <a:ea typeface="Adobe Fangsong Std R" pitchFamily="18" charset="-128"/>
              </a:rPr>
              <a:t>says "NO"...</a:t>
            </a:r>
          </a:p>
          <a:p>
            <a:pPr lvl="0" fontAlgn="base">
              <a:spcAft>
                <a:spcPct val="0"/>
              </a:spcAft>
            </a:pPr>
            <a:r>
              <a:rPr lang="en-US" sz="4400" b="1" dirty="0" smtClean="0">
                <a:solidFill>
                  <a:schemeClr val="bg1"/>
                </a:solidFill>
                <a:latin typeface="Adobe Fangsong Std R" pitchFamily="18" charset="-128"/>
                <a:ea typeface="Adobe Fangsong Std R" pitchFamily="18" charset="-128"/>
              </a:rPr>
              <a:t>    He </a:t>
            </a:r>
            <a:r>
              <a:rPr lang="en-US" sz="4400" b="1" dirty="0">
                <a:solidFill>
                  <a:schemeClr val="bg1"/>
                </a:solidFill>
                <a:latin typeface="Adobe Fangsong Std R" pitchFamily="18" charset="-128"/>
                <a:ea typeface="Adobe Fangsong Std R" pitchFamily="18" charset="-128"/>
              </a:rPr>
              <a:t>has a BETTER WAY</a:t>
            </a:r>
            <a:endParaRPr kumimoji="0" lang="en-US" sz="4400" b="1" i="0" u="none" strike="noStrike" kern="0" cap="none" spc="0" normalizeH="0" baseline="0" noProof="0" dirty="0" smtClean="0">
              <a:ln>
                <a:noFill/>
              </a:ln>
              <a:solidFill>
                <a:schemeClr val="bg1"/>
              </a:solidFill>
              <a:effectLst/>
              <a:uLnTx/>
              <a:uFillTx/>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57200" y="285750"/>
            <a:ext cx="8382000" cy="3048000"/>
          </a:xfrm>
        </p:spPr>
        <p:txBody>
          <a:bodyPr/>
          <a:lstStyle/>
          <a:p>
            <a:pPr algn="l" eaLnBrk="1" hangingPunct="1">
              <a:spcBef>
                <a:spcPts val="0"/>
              </a:spcBef>
            </a:pPr>
            <a:r>
              <a:rPr lang="en-US" dirty="0" smtClean="0">
                <a:solidFill>
                  <a:srgbClr val="FFCC00"/>
                </a:solidFill>
                <a:latin typeface="Adobe Fangsong Std R" pitchFamily="18" charset="-128"/>
                <a:ea typeface="Adobe Fangsong Std R" pitchFamily="18" charset="-128"/>
              </a:rPr>
              <a:t>Or do you not know that your body is a temple of the Holy Spirit who is in you, whom you have from God, </a:t>
            </a:r>
          </a:p>
          <a:p>
            <a:pPr algn="l" eaLnBrk="1" hangingPunct="1">
              <a:spcBef>
                <a:spcPts val="0"/>
              </a:spcBef>
            </a:pPr>
            <a:r>
              <a:rPr lang="en-US" dirty="0" smtClean="0">
                <a:solidFill>
                  <a:srgbClr val="FFCC00"/>
                </a:solidFill>
                <a:latin typeface="Adobe Fangsong Std R" pitchFamily="18" charset="-128"/>
                <a:ea typeface="Adobe Fangsong Std R" pitchFamily="18" charset="-128"/>
              </a:rPr>
              <a:t>and that you are not your own?</a:t>
            </a:r>
          </a:p>
        </p:txBody>
      </p:sp>
      <p:sp>
        <p:nvSpPr>
          <p:cNvPr id="4" name="Rectangle 3"/>
          <p:cNvSpPr/>
          <p:nvPr/>
        </p:nvSpPr>
        <p:spPr>
          <a:xfrm>
            <a:off x="2590799" y="4031218"/>
            <a:ext cx="4038601" cy="584775"/>
          </a:xfrm>
          <a:prstGeom prst="rect">
            <a:avLst/>
          </a:prstGeom>
          <a:noFill/>
        </p:spPr>
        <p:txBody>
          <a:bodyPr wrap="square" lIns="91440" tIns="45720" rIns="91440" bIns="45720">
            <a:spAutoFit/>
          </a:bodyPr>
          <a:lstStyle/>
          <a:p>
            <a:pPr algn="ctr"/>
            <a:r>
              <a:rPr lang="en-US" sz="3200" cap="none" spc="0" dirty="0" smtClean="0">
                <a:ln w="12700">
                  <a:noFill/>
                  <a:prstDash val="solid"/>
                </a:ln>
                <a:solidFill>
                  <a:srgbClr val="FFCC00"/>
                </a:solidFill>
                <a:effectLst/>
                <a:latin typeface="Adobe Caslon Pro Bold" pitchFamily="18" charset="0"/>
              </a:rPr>
              <a:t>1 Corinthians 6:19</a:t>
            </a:r>
            <a:endParaRPr lang="en-US" sz="3200" cap="none" spc="0" dirty="0">
              <a:ln w="12700">
                <a:noFill/>
                <a:prstDash val="solid"/>
              </a:ln>
              <a:solidFill>
                <a:srgbClr val="FFCC00"/>
              </a:solidFill>
              <a:effectLst/>
              <a:latin typeface="Adobe Caslon Pro Bold"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405176"/>
            <a:ext cx="5715000" cy="861774"/>
          </a:xfrm>
          <a:prstGeom prst="rect">
            <a:avLst/>
          </a:prstGeom>
          <a:noFill/>
        </p:spPr>
        <p:txBody>
          <a:bodyPr wrap="square" lIns="91440" tIns="45720" rIns="91440" bIns="45720">
            <a:spAutoFit/>
          </a:bodyPr>
          <a:lstStyle/>
          <a:p>
            <a:pPr algn="ctr"/>
            <a:r>
              <a:rPr lang="en-US" sz="5000" b="1" cap="none" spc="0" dirty="0" smtClean="0">
                <a:ln w="12700">
                  <a:solidFill>
                    <a:schemeClr val="tx2">
                      <a:satMod val="155000"/>
                    </a:schemeClr>
                  </a:solidFill>
                  <a:prstDash val="solid"/>
                </a:ln>
                <a:solidFill>
                  <a:srgbClr val="CC9900"/>
                </a:solidFill>
                <a:latin typeface="Adobe Caslon Pro Bold" pitchFamily="18" charset="0"/>
                <a:ea typeface="Adobe Fangsong Std R" pitchFamily="18" charset="-128"/>
              </a:rPr>
              <a:t>TODAY’S</a:t>
            </a:r>
            <a:r>
              <a:rPr lang="en-US" sz="5000" b="1" cap="none" spc="0" dirty="0" smtClean="0">
                <a:ln w="12700">
                  <a:solidFill>
                    <a:schemeClr val="tx2">
                      <a:satMod val="155000"/>
                    </a:schemeClr>
                  </a:solidFill>
                  <a:prstDash val="solid"/>
                </a:ln>
                <a:solidFill>
                  <a:srgbClr val="FFCC00"/>
                </a:solidFill>
                <a:latin typeface="Adobe Fangsong Std R" pitchFamily="18" charset="-128"/>
                <a:ea typeface="Adobe Fangsong Std R" pitchFamily="18" charset="-128"/>
              </a:rPr>
              <a:t>“</a:t>
            </a:r>
            <a:r>
              <a:rPr lang="en-US" sz="5000" b="1" cap="none" spc="0" dirty="0" smtClean="0">
                <a:ln w="12700">
                  <a:solidFill>
                    <a:schemeClr val="tx2">
                      <a:satMod val="155000"/>
                    </a:schemeClr>
                  </a:solidFill>
                  <a:prstDash val="solid"/>
                </a:ln>
                <a:solidFill>
                  <a:srgbClr val="FFCC00"/>
                </a:solidFill>
                <a:latin typeface="Adobe Caslon Pro Bold" pitchFamily="18" charset="0"/>
                <a:ea typeface="Adobe Fangsong Std R" pitchFamily="18" charset="-128"/>
              </a:rPr>
              <a:t>NO</a:t>
            </a:r>
            <a:r>
              <a:rPr lang="en-US" sz="5000" b="1" cap="none" spc="0" dirty="0" smtClean="0">
                <a:ln w="12700">
                  <a:solidFill>
                    <a:schemeClr val="tx2">
                      <a:satMod val="155000"/>
                    </a:schemeClr>
                  </a:solidFill>
                  <a:prstDash val="solid"/>
                </a:ln>
                <a:solidFill>
                  <a:srgbClr val="FFCC00"/>
                </a:solidFill>
                <a:latin typeface="Adobe Fangsong Std R" pitchFamily="18" charset="-128"/>
                <a:ea typeface="Adobe Fangsong Std R" pitchFamily="18" charset="-128"/>
              </a:rPr>
              <a:t>”</a:t>
            </a:r>
            <a:endParaRPr lang="en-US" sz="5000" b="1" cap="none" spc="0" dirty="0">
              <a:ln w="12700">
                <a:solidFill>
                  <a:schemeClr val="tx2">
                    <a:satMod val="155000"/>
                  </a:schemeClr>
                </a:solidFill>
                <a:prstDash val="solid"/>
              </a:ln>
              <a:solidFill>
                <a:srgbClr val="FFCC00"/>
              </a:solidFill>
              <a:latin typeface="Adobe Fangsong Std R" pitchFamily="18" charset="-128"/>
              <a:ea typeface="Adobe Fangsong Std R" pitchFamily="18" charset="-128"/>
            </a:endParaRPr>
          </a:p>
        </p:txBody>
      </p:sp>
      <p:sp>
        <p:nvSpPr>
          <p:cNvPr id="5" name="Rectangle 4"/>
          <p:cNvSpPr/>
          <p:nvPr/>
        </p:nvSpPr>
        <p:spPr>
          <a:xfrm>
            <a:off x="1447800" y="1936343"/>
            <a:ext cx="6248400" cy="1092607"/>
          </a:xfrm>
          <a:prstGeom prst="rect">
            <a:avLst/>
          </a:prstGeom>
          <a:noFill/>
        </p:spPr>
        <p:txBody>
          <a:bodyPr wrap="square" lIns="91440" tIns="45720" rIns="91440" bIns="45720">
            <a:spAutoFit/>
          </a:bodyPr>
          <a:lstStyle/>
          <a:p>
            <a:pPr algn="ctr"/>
            <a:r>
              <a:rPr lang="en-US" sz="6500" b="1" cap="none" spc="0" dirty="0" smtClean="0">
                <a:ln w="12700">
                  <a:solidFill>
                    <a:schemeClr val="tx2">
                      <a:satMod val="155000"/>
                    </a:schemeClr>
                  </a:solidFill>
                  <a:prstDash val="solid"/>
                </a:ln>
                <a:solidFill>
                  <a:srgbClr val="FFCC00"/>
                </a:solidFill>
                <a:effectLst>
                  <a:outerShdw blurRad="41275" dist="20320" dir="1800000" algn="tl" rotWithShape="0">
                    <a:srgbClr val="000000">
                      <a:alpha val="40000"/>
                    </a:srgbClr>
                  </a:outerShdw>
                </a:effectLst>
                <a:latin typeface="Adobe Fangsong Std R" pitchFamily="18" charset="-128"/>
                <a:ea typeface="Adobe Fangsong Std R" pitchFamily="18" charset="-128"/>
              </a:rPr>
              <a:t>CAN BECOME</a:t>
            </a:r>
            <a:endParaRPr lang="en-US" sz="6500" b="1" cap="none" spc="0" dirty="0">
              <a:ln w="12700">
                <a:solidFill>
                  <a:schemeClr val="tx2">
                    <a:satMod val="155000"/>
                  </a:schemeClr>
                </a:solidFill>
                <a:prstDash val="solid"/>
              </a:ln>
              <a:solidFill>
                <a:srgbClr val="FFCC00"/>
              </a:solidFill>
              <a:effectLst>
                <a:outerShdw blurRad="41275" dist="20320" dir="1800000" algn="tl" rotWithShape="0">
                  <a:srgbClr val="000000">
                    <a:alpha val="40000"/>
                  </a:srgbClr>
                </a:outerShdw>
              </a:effectLst>
              <a:latin typeface="Adobe Fangsong Std R" pitchFamily="18" charset="-128"/>
              <a:ea typeface="Adobe Fangsong Std R" pitchFamily="18" charset="-128"/>
            </a:endParaRPr>
          </a:p>
        </p:txBody>
      </p:sp>
      <p:sp>
        <p:nvSpPr>
          <p:cNvPr id="6" name="Rectangle 5"/>
          <p:cNvSpPr/>
          <p:nvPr/>
        </p:nvSpPr>
        <p:spPr>
          <a:xfrm>
            <a:off x="1828800" y="3005376"/>
            <a:ext cx="5486400" cy="861774"/>
          </a:xfrm>
          <a:prstGeom prst="rect">
            <a:avLst/>
          </a:prstGeom>
          <a:noFill/>
        </p:spPr>
        <p:txBody>
          <a:bodyPr wrap="square" lIns="91440" tIns="45720" rIns="91440" bIns="45720">
            <a:spAutoFit/>
          </a:bodyPr>
          <a:lstStyle/>
          <a:p>
            <a:pPr algn="ctr"/>
            <a:r>
              <a:rPr lang="en-US" sz="5000" cap="none" spc="0" dirty="0" smtClean="0">
                <a:ln w="12700">
                  <a:solidFill>
                    <a:schemeClr val="tx2">
                      <a:satMod val="155000"/>
                    </a:schemeClr>
                  </a:solidFill>
                  <a:prstDash val="solid"/>
                </a:ln>
                <a:solidFill>
                  <a:srgbClr val="CC9900"/>
                </a:solidFill>
                <a:latin typeface="Adobe Caslon Pro Bold" pitchFamily="18" charset="0"/>
                <a:ea typeface="Adobe Fangsong Std R" pitchFamily="18" charset="-128"/>
              </a:rPr>
              <a:t>TOMORROW’S</a:t>
            </a:r>
            <a:endParaRPr lang="en-US" sz="5000" cap="none" spc="0" dirty="0">
              <a:ln w="12700">
                <a:solidFill>
                  <a:schemeClr val="tx2">
                    <a:satMod val="155000"/>
                  </a:schemeClr>
                </a:solidFill>
                <a:prstDash val="solid"/>
              </a:ln>
              <a:solidFill>
                <a:srgbClr val="CC9900"/>
              </a:solidFill>
              <a:latin typeface="Adobe Caslon Pro Bold" pitchFamily="18" charset="0"/>
              <a:ea typeface="Adobe Fangsong Std R" pitchFamily="18" charset="-128"/>
            </a:endParaRP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1200" b="1" i="0" u="none" strike="noStrike" cap="none" normalizeH="0" baseline="0" smtClean="0">
                <a:ln>
                  <a:noFill/>
                </a:ln>
                <a:solidFill>
                  <a:srgbClr val="000000"/>
                </a:solidFill>
                <a:effectLst/>
                <a:latin typeface="Comic Sans MS" pitchFamily="66" charset="0"/>
                <a:ea typeface="Times New Roman" pitchFamily="18" charset="0"/>
                <a:cs typeface="Times New Roman" pitchFamily="18" charset="0"/>
              </a:rPr>
              <a:t>II Samuel 6:1—7:17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828800" y="3691176"/>
            <a:ext cx="5486400" cy="861774"/>
          </a:xfrm>
          <a:prstGeom prst="rect">
            <a:avLst/>
          </a:prstGeom>
          <a:noFill/>
        </p:spPr>
        <p:txBody>
          <a:bodyPr wrap="square" lIns="91440" tIns="45720" rIns="91440" bIns="45720">
            <a:spAutoFit/>
          </a:bodyPr>
          <a:lstStyle/>
          <a:p>
            <a:pPr algn="ctr"/>
            <a:r>
              <a:rPr lang="en-US" sz="5000" cap="none" spc="0" dirty="0" smtClean="0">
                <a:ln w="12700">
                  <a:solidFill>
                    <a:schemeClr val="tx2">
                      <a:satMod val="155000"/>
                    </a:schemeClr>
                  </a:solidFill>
                  <a:prstDash val="solid"/>
                </a:ln>
                <a:solidFill>
                  <a:srgbClr val="FFCC00"/>
                </a:solidFill>
                <a:latin typeface="Adobe Fangsong Std R" pitchFamily="18" charset="-128"/>
                <a:ea typeface="Adobe Fangsong Std R" pitchFamily="18" charset="-128"/>
              </a:rPr>
              <a:t>“</a:t>
            </a:r>
            <a:r>
              <a:rPr lang="en-US" sz="5000" cap="none" spc="0" dirty="0" smtClean="0">
                <a:ln w="12700">
                  <a:solidFill>
                    <a:schemeClr val="tx2">
                      <a:satMod val="155000"/>
                    </a:schemeClr>
                  </a:solidFill>
                  <a:prstDash val="solid"/>
                </a:ln>
                <a:solidFill>
                  <a:srgbClr val="FFCC00"/>
                </a:solidFill>
                <a:latin typeface="Adobe Caslon Pro Bold" pitchFamily="18" charset="0"/>
                <a:ea typeface="Adobe Fangsong Std R" pitchFamily="18" charset="-128"/>
              </a:rPr>
              <a:t>TRIUMPH</a:t>
            </a:r>
            <a:r>
              <a:rPr lang="en-US" sz="5000" cap="none" spc="0" dirty="0" smtClean="0">
                <a:ln w="12700">
                  <a:solidFill>
                    <a:schemeClr val="tx2">
                      <a:satMod val="155000"/>
                    </a:schemeClr>
                  </a:solidFill>
                  <a:prstDash val="solid"/>
                </a:ln>
                <a:solidFill>
                  <a:srgbClr val="FFCC00"/>
                </a:solidFill>
                <a:latin typeface="Adobe Fangsong Std R" pitchFamily="18" charset="-128"/>
                <a:ea typeface="Adobe Fangsong Std R" pitchFamily="18" charset="-128"/>
              </a:rPr>
              <a:t>”</a:t>
            </a:r>
            <a:endParaRPr lang="en-US" sz="5000" cap="none" spc="0" dirty="0">
              <a:ln w="12700">
                <a:solidFill>
                  <a:schemeClr val="tx2">
                    <a:satMod val="155000"/>
                  </a:schemeClr>
                </a:solidFill>
                <a:prstDash val="solid"/>
              </a:ln>
              <a:solidFill>
                <a:srgbClr val="FFCC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1026" name="Picture 2" descr="C:\Documents and Settings\Owner.tbcdomain\Desktop\garthbrooks.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685800" y="1485900"/>
            <a:ext cx="7772400" cy="2457450"/>
          </a:xfrm>
          <a:noFill/>
          <a:ln/>
          <a:effectLst>
            <a:outerShdw dist="35921" dir="2700000" algn="ctr" rotWithShape="0">
              <a:schemeClr val="tx1"/>
            </a:outerShdw>
          </a:effectLst>
        </p:spPr>
        <p:txBody>
          <a:bodyPr lIns="90488" tIns="44450" rIns="90488" bIns="44450">
            <a:normAutofit lnSpcReduction="10000"/>
          </a:bodyPr>
          <a:lstStyle/>
          <a:p>
            <a:r>
              <a:rPr lang="en-US"/>
              <a:t>Your grace is enough</a:t>
            </a:r>
          </a:p>
          <a:p>
            <a:r>
              <a:rPr lang="en-US"/>
              <a:t>Your grace is enough</a:t>
            </a:r>
          </a:p>
          <a:p>
            <a:r>
              <a:rPr lang="en-US"/>
              <a:t>Your grace is enough for me</a:t>
            </a:r>
          </a:p>
          <a:p>
            <a:r>
              <a:rPr lang="en-US"/>
              <a:t>(repeat)</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685800" y="1371600"/>
            <a:ext cx="7772400" cy="2857500"/>
          </a:xfrm>
          <a:noFill/>
          <a:ln/>
          <a:effectLst>
            <a:outerShdw dist="35921" dir="2700000" algn="ctr" rotWithShape="0">
              <a:schemeClr val="tx1"/>
            </a:outerShdw>
          </a:effectLst>
        </p:spPr>
        <p:txBody>
          <a:bodyPr lIns="90488" tIns="44450" rIns="90488" bIns="44450"/>
          <a:lstStyle/>
          <a:p>
            <a:r>
              <a:rPr lang="en-US"/>
              <a:t>So remember Your people</a:t>
            </a:r>
          </a:p>
          <a:p>
            <a:r>
              <a:rPr lang="en-US"/>
              <a:t>Remember Your children</a:t>
            </a:r>
          </a:p>
          <a:p>
            <a:r>
              <a:rPr lang="en-US"/>
              <a:t>Remember Your promise oh God</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685800" y="1485900"/>
            <a:ext cx="7772400" cy="2457450"/>
          </a:xfrm>
          <a:noFill/>
          <a:ln/>
          <a:effectLst>
            <a:outerShdw dist="35921" dir="2700000" algn="ctr" rotWithShape="0">
              <a:schemeClr val="tx1"/>
            </a:outerShdw>
          </a:effectLst>
        </p:spPr>
        <p:txBody>
          <a:bodyPr lIns="90488" tIns="44450" rIns="90488" bIns="44450"/>
          <a:lstStyle/>
          <a:p>
            <a:r>
              <a:rPr lang="en-US" dirty="0"/>
              <a:t>Your grace is enough</a:t>
            </a:r>
          </a:p>
          <a:p>
            <a:r>
              <a:rPr lang="en-US" dirty="0"/>
              <a:t>Your grace is enough</a:t>
            </a:r>
          </a:p>
          <a:p>
            <a:r>
              <a:rPr lang="en-US" dirty="0"/>
              <a:t>Your grace is enough for me</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0.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2.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3.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4.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5.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6.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7.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8.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9.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727</TotalTime>
  <Words>747</Words>
  <Application>Microsoft Office PowerPoint</Application>
  <PresentationFormat>On-screen Show (16:9)</PresentationFormat>
  <Paragraphs>178</Paragraphs>
  <Slides>67</Slides>
  <Notes>1</Notes>
  <HiddenSlides>0</HiddenSlides>
  <MMClips>0</MMClips>
  <ScaleCrop>false</ScaleCrop>
  <HeadingPairs>
    <vt:vector size="4" baseType="variant">
      <vt:variant>
        <vt:lpstr>Theme</vt:lpstr>
      </vt:variant>
      <vt:variant>
        <vt:i4>7</vt:i4>
      </vt:variant>
      <vt:variant>
        <vt:lpstr>Slide Titles</vt:lpstr>
      </vt:variant>
      <vt:variant>
        <vt:i4>67</vt:i4>
      </vt:variant>
    </vt:vector>
  </HeadingPairs>
  <TitlesOfParts>
    <vt:vector size="74" baseType="lpstr">
      <vt:lpstr>Office Theme</vt:lpstr>
      <vt:lpstr>Default Design</vt:lpstr>
      <vt:lpstr>Custom Design</vt:lpstr>
      <vt:lpstr>1_Custom Design</vt:lpstr>
      <vt:lpstr>1_Default Design</vt:lpstr>
      <vt:lpstr>wide screen worship use</vt:lpstr>
      <vt:lpstr>1_Office Theme</vt:lpstr>
      <vt:lpstr>Slide 1</vt:lpstr>
      <vt:lpstr>YOUR GRACE IS ENOUGH</vt:lpstr>
      <vt:lpstr>Slide 3</vt:lpstr>
      <vt:lpstr>Slide 4</vt:lpstr>
      <vt:lpstr>Slide 5</vt:lpstr>
      <vt:lpstr>Slide 6</vt:lpstr>
      <vt:lpstr>Slide 7</vt:lpstr>
      <vt:lpstr>Slide 8</vt:lpstr>
      <vt:lpstr>Slide 9</vt:lpstr>
      <vt:lpstr>Slide 10</vt:lpstr>
      <vt:lpstr>Slide 11</vt:lpstr>
      <vt:lpstr>NOTHING BUT THE BLOOD</vt:lpstr>
      <vt:lpstr>Slide 13</vt:lpstr>
      <vt:lpstr>Slide 14</vt:lpstr>
      <vt:lpstr>Slide 15</vt:lpstr>
      <vt:lpstr>Slide 16</vt:lpstr>
      <vt:lpstr>Majesty</vt:lpstr>
      <vt:lpstr>Slide 18</vt:lpstr>
      <vt:lpstr>Slide 19</vt:lpstr>
      <vt:lpstr>Slide 20</vt:lpstr>
      <vt:lpstr>Slide 21</vt:lpstr>
      <vt:lpstr>Slide 22</vt:lpstr>
      <vt:lpstr>Slide 23</vt:lpstr>
      <vt:lpstr>Slide 24</vt:lpstr>
      <vt:lpstr>Slide 25</vt:lpstr>
      <vt:lpstr>Slide 26</vt:lpstr>
      <vt:lpstr>Jesus Paid It All</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62</cp:revision>
  <dcterms:created xsi:type="dcterms:W3CDTF">2011-02-25T16:13:48Z</dcterms:created>
  <dcterms:modified xsi:type="dcterms:W3CDTF">2011-02-28T22:15:27Z</dcterms:modified>
</cp:coreProperties>
</file>