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handoutMasterIdLst>
    <p:handoutMasterId r:id="rId75"/>
  </p:handoutMasterIdLst>
  <p:sldIdLst>
    <p:sldId id="366" r:id="rId3"/>
    <p:sldId id="285" r:id="rId4"/>
    <p:sldId id="286" r:id="rId5"/>
    <p:sldId id="287" r:id="rId6"/>
    <p:sldId id="288" r:id="rId7"/>
    <p:sldId id="289" r:id="rId8"/>
    <p:sldId id="290" r:id="rId9"/>
    <p:sldId id="291" r:id="rId10"/>
    <p:sldId id="292" r:id="rId11"/>
    <p:sldId id="293" r:id="rId12"/>
    <p:sldId id="294" r:id="rId13"/>
    <p:sldId id="295" r:id="rId14"/>
    <p:sldId id="297" r:id="rId15"/>
    <p:sldId id="318" r:id="rId16"/>
    <p:sldId id="319" r:id="rId17"/>
    <p:sldId id="320" r:id="rId18"/>
    <p:sldId id="321" r:id="rId19"/>
    <p:sldId id="322" r:id="rId20"/>
    <p:sldId id="323" r:id="rId21"/>
    <p:sldId id="324" r:id="rId22"/>
    <p:sldId id="325" r:id="rId23"/>
    <p:sldId id="327" r:id="rId24"/>
    <p:sldId id="328" r:id="rId25"/>
    <p:sldId id="326" r:id="rId26"/>
    <p:sldId id="367" r:id="rId27"/>
    <p:sldId id="368" r:id="rId28"/>
    <p:sldId id="312" r:id="rId29"/>
    <p:sldId id="313" r:id="rId30"/>
    <p:sldId id="314" r:id="rId31"/>
    <p:sldId id="315" r:id="rId32"/>
    <p:sldId id="316" r:id="rId33"/>
    <p:sldId id="317" r:id="rId34"/>
    <p:sldId id="338" r:id="rId35"/>
    <p:sldId id="339" r:id="rId36"/>
    <p:sldId id="340" r:id="rId37"/>
    <p:sldId id="341" r:id="rId38"/>
    <p:sldId id="342" r:id="rId39"/>
    <p:sldId id="343" r:id="rId40"/>
    <p:sldId id="344" r:id="rId41"/>
    <p:sldId id="345" r:id="rId42"/>
    <p:sldId id="358" r:id="rId43"/>
    <p:sldId id="364" r:id="rId44"/>
    <p:sldId id="365" r:id="rId45"/>
    <p:sldId id="362" r:id="rId46"/>
    <p:sldId id="361" r:id="rId47"/>
    <p:sldId id="369" r:id="rId48"/>
    <p:sldId id="259" r:id="rId49"/>
    <p:sldId id="263" r:id="rId50"/>
    <p:sldId id="284" r:id="rId51"/>
    <p:sldId id="279" r:id="rId52"/>
    <p:sldId id="282" r:id="rId53"/>
    <p:sldId id="278" r:id="rId54"/>
    <p:sldId id="352" r:id="rId55"/>
    <p:sldId id="267" r:id="rId56"/>
    <p:sldId id="265" r:id="rId57"/>
    <p:sldId id="266" r:id="rId58"/>
    <p:sldId id="275" r:id="rId59"/>
    <p:sldId id="353" r:id="rId60"/>
    <p:sldId id="354" r:id="rId61"/>
    <p:sldId id="269" r:id="rId62"/>
    <p:sldId id="276" r:id="rId63"/>
    <p:sldId id="277" r:id="rId64"/>
    <p:sldId id="270" r:id="rId65"/>
    <p:sldId id="355" r:id="rId66"/>
    <p:sldId id="356" r:id="rId67"/>
    <p:sldId id="268" r:id="rId68"/>
    <p:sldId id="271" r:id="rId69"/>
    <p:sldId id="272" r:id="rId70"/>
    <p:sldId id="273" r:id="rId71"/>
    <p:sldId id="274" r:id="rId72"/>
    <p:sldId id="359" r:id="rId73"/>
    <p:sldId id="260" r:id="rId7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000000"/>
    <a:srgbClr val="2A1500"/>
    <a:srgbClr val="FF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96" y="-420"/>
      </p:cViewPr>
      <p:guideLst>
        <p:guide orient="horz" pos="1620"/>
        <p:guide pos="2880"/>
      </p:guideLst>
    </p:cSldViewPr>
  </p:slideViewPr>
  <p:notesTextViewPr>
    <p:cViewPr>
      <p:scale>
        <a:sx n="100" d="100"/>
        <a:sy n="100" d="100"/>
      </p:scale>
      <p:origin x="0" y="0"/>
    </p:cViewPr>
  </p:notesTextViewPr>
  <p:sorterViewPr>
    <p:cViewPr>
      <p:scale>
        <a:sx n="91" d="100"/>
        <a:sy n="91" d="100"/>
      </p:scale>
      <p:origin x="0" y="672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E6AD1D4-06B2-4920-9A95-5DF01F0A75BF}" type="datetimeFigureOut">
              <a:rPr lang="en-US" smtClean="0"/>
              <a:pPr/>
              <a:t>2/14/2011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D2DE0BC-9504-443D-A135-C88B3E5F43C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6A80C-D22D-42FF-8BB2-481CFB6C0CDB}"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6A80C-D22D-42FF-8BB2-481CFB6C0CDB}"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6A80C-D22D-42FF-8BB2-481CFB6C0CDB}"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fontAlgn="auto">
              <a:spcBef>
                <a:spcPts val="0"/>
              </a:spcBef>
              <a:spcAft>
                <a:spcPts val="0"/>
              </a:spcAft>
              <a:defRPr>
                <a:solidFill>
                  <a:prstClr val="black"/>
                </a:solidFill>
                <a:latin typeface="Calibri"/>
              </a:defRPr>
            </a:lvl1pPr>
          </a:lstStyle>
          <a:p>
            <a:pPr>
              <a:defRPr/>
            </a:pPr>
            <a:fld id="{7EC01229-FA55-4178-937A-79FDC2514AFA}" type="datetimeFigureOut">
              <a:rPr lang="en-US"/>
              <a:pPr>
                <a:defRPr/>
              </a:pPr>
              <a:t>2/14/2011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fontAlgn="auto">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fontAlgn="auto">
              <a:spcBef>
                <a:spcPts val="0"/>
              </a:spcBef>
              <a:spcAft>
                <a:spcPts val="0"/>
              </a:spcAft>
              <a:defRPr>
                <a:solidFill>
                  <a:prstClr val="black"/>
                </a:solidFill>
                <a:latin typeface="Calibri"/>
              </a:defRPr>
            </a:lvl1pPr>
          </a:lstStyle>
          <a:p>
            <a:pPr>
              <a:defRPr/>
            </a:pPr>
            <a:fld id="{B79C9C2C-92DD-4E14-BDAA-D52AACE91D2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5"/>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a:lstStyle/>
          <a:p>
            <a:pPr>
              <a:defRPr/>
            </a:pPr>
            <a:fld id="{761ED704-2BA6-46D0-8EA6-DBC4B616985F}" type="datetimeFigureOut">
              <a:rPr lang="en-US">
                <a:solidFill>
                  <a:prstClr val="black"/>
                </a:solidFill>
              </a:rPr>
              <a:pPr>
                <a:defRPr/>
              </a:pPr>
              <a:t>2/14/2011</a:t>
            </a:fld>
            <a:endParaRPr lang="en-US">
              <a:solidFill>
                <a:prstClr val="black"/>
              </a:solidFill>
            </a:endParaRP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pPr>
              <a:defRPr/>
            </a:pPr>
            <a:fld id="{6C71E002-440B-4FC0-A6F5-AEEFCD19A452}" type="slidenum">
              <a:rPr lang="en-US">
                <a:solidFill>
                  <a:prstClr val="black"/>
                </a:solidFill>
              </a:rPr>
              <a:pPr>
                <a:defRPr/>
              </a:pPr>
              <a:t>‹#›</a:t>
            </a:fld>
            <a:endParaRPr lang="en-US">
              <a:solidFill>
                <a:prstClr val="blac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6A80C-D22D-42FF-8BB2-481CFB6C0CDB}"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6A80C-D22D-42FF-8BB2-481CFB6C0CDB}" type="datetimeFigureOut">
              <a:rPr lang="en-US" smtClean="0"/>
              <a:pPr/>
              <a:t>2/14/2011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6A80C-D22D-42FF-8BB2-481CFB6C0CDB}"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6A80C-D22D-42FF-8BB2-481CFB6C0CDB}" type="datetimeFigureOut">
              <a:rPr lang="en-US" smtClean="0"/>
              <a:pPr/>
              <a:t>2/14/2011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6A80C-D22D-42FF-8BB2-481CFB6C0CDB}" type="datetimeFigureOut">
              <a:rPr lang="en-US" smtClean="0"/>
              <a:pPr/>
              <a:t>2/14/2011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6A80C-D22D-42FF-8BB2-481CFB6C0CDB}" type="datetimeFigureOut">
              <a:rPr lang="en-US" smtClean="0"/>
              <a:pPr/>
              <a:t>2/14/2011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6A80C-D22D-42FF-8BB2-481CFB6C0CDB}"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6A80C-D22D-42FF-8BB2-481CFB6C0CDB}" type="datetimeFigureOut">
              <a:rPr lang="en-US" smtClean="0"/>
              <a:pPr/>
              <a:t>2/14/2011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78E17-B11C-4C38-AAB1-2F1475C3DA8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EC6A80C-D22D-42FF-8BB2-481CFB6C0CDB}" type="datetimeFigureOut">
              <a:rPr lang="en-US" smtClean="0"/>
              <a:pPr/>
              <a:t>2/14/2011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1D78E17-B11C-4C38-AAB1-2F1475C3DA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914400" rtl="0" eaLnBrk="1" latinLnBrk="0" hangingPunct="1">
        <a:spcBef>
          <a:spcPct val="0"/>
        </a:spcBef>
        <a:buNone/>
        <a:defRPr sz="4400" b="1" kern="1200">
          <a:solidFill>
            <a:schemeClr val="bg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Arial" pitchFamily="34" charset="0"/>
          <a:ea typeface="+mn-ea"/>
          <a:cs typeface="Arial"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pic>
        <p:nvPicPr>
          <p:cNvPr id="4" name="Content Placeholder 3" descr="welcome to our service_wide_t.jpg"/>
          <p:cNvPicPr>
            <a:picLocks noGrp="1" noChangeAspect="1"/>
          </p:cNvPicPr>
          <p:nvPr>
            <p:ph idx="4294967295"/>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228600" y="209550"/>
            <a:ext cx="8610600" cy="4308872"/>
          </a:xfrm>
        </p:spPr>
        <p:txBody>
          <a:bodyPr>
            <a:noAutofit/>
          </a:bodyPr>
          <a:lstStyle/>
          <a:p>
            <a:pPr algn="ctr">
              <a:buFontTx/>
              <a:buNone/>
            </a:pPr>
            <a:r>
              <a:rPr lang="en-US" sz="2800" b="1" dirty="0"/>
              <a:t>Hear the sound of </a:t>
            </a:r>
            <a:endParaRPr lang="en-US" sz="2800" b="1" dirty="0" smtClean="0"/>
          </a:p>
          <a:p>
            <a:pPr algn="ctr">
              <a:buFontTx/>
              <a:buNone/>
            </a:pPr>
            <a:r>
              <a:rPr lang="en-US" sz="2800" b="1" dirty="0" smtClean="0"/>
              <a:t>hearts </a:t>
            </a:r>
            <a:r>
              <a:rPr lang="en-US" sz="2800" b="1" dirty="0"/>
              <a:t>returning to You, we turn to You </a:t>
            </a:r>
          </a:p>
          <a:p>
            <a:pPr algn="ctr">
              <a:buFontTx/>
              <a:buNone/>
            </a:pPr>
            <a:r>
              <a:rPr lang="en-US" sz="2800" b="1" dirty="0"/>
              <a:t>In Your Kingdom </a:t>
            </a:r>
          </a:p>
          <a:p>
            <a:pPr algn="ctr">
              <a:buFontTx/>
              <a:buNone/>
            </a:pPr>
            <a:r>
              <a:rPr lang="en-US" sz="2800" b="1" dirty="0"/>
              <a:t>broken lives are made new, </a:t>
            </a:r>
          </a:p>
          <a:p>
            <a:pPr algn="ctr">
              <a:buFontTx/>
              <a:buNone/>
            </a:pPr>
            <a:r>
              <a:rPr lang="en-US" sz="2800" b="1" dirty="0"/>
              <a:t>You make us new </a:t>
            </a:r>
          </a:p>
          <a:p>
            <a:pPr algn="ctr">
              <a:buFontTx/>
              <a:buNone/>
            </a:pPr>
            <a:r>
              <a:rPr lang="en-US" sz="2800" b="1" dirty="0"/>
              <a:t>'Cause when we see You, </a:t>
            </a:r>
          </a:p>
          <a:p>
            <a:pPr algn="ctr">
              <a:buFontTx/>
              <a:buNone/>
            </a:pPr>
            <a:r>
              <a:rPr lang="en-US" sz="2800" b="1" dirty="0"/>
              <a:t>we find strength to face the day </a:t>
            </a:r>
          </a:p>
          <a:p>
            <a:pPr algn="ctr">
              <a:buFontTx/>
              <a:buNone/>
            </a:pPr>
            <a:r>
              <a:rPr lang="en-US" sz="2800" b="1" dirty="0"/>
              <a:t> In Your Presence all our fears </a:t>
            </a:r>
          </a:p>
          <a:p>
            <a:pPr algn="ctr">
              <a:buFontTx/>
              <a:buNone/>
            </a:pPr>
            <a:r>
              <a:rPr lang="en-US" sz="2800" b="1" dirty="0"/>
              <a:t>are washed away, washed away</a:t>
            </a:r>
            <a:r>
              <a:rPr lang="en-US" sz="2800"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idx="1"/>
          </p:nvPr>
        </p:nvSpPr>
        <p:spPr>
          <a:xfrm>
            <a:off x="457200" y="361950"/>
            <a:ext cx="8229600" cy="3810000"/>
          </a:xfrm>
        </p:spPr>
        <p:txBody>
          <a:bodyPr>
            <a:noAutofit/>
          </a:bodyPr>
          <a:lstStyle/>
          <a:p>
            <a:pPr algn="ctr">
              <a:buFontTx/>
              <a:buNone/>
            </a:pPr>
            <a:r>
              <a:rPr lang="en-US" sz="3200" b="1" dirty="0"/>
              <a:t>Hosanna, </a:t>
            </a:r>
            <a:r>
              <a:rPr lang="en-US" sz="3200" b="1" dirty="0" smtClean="0"/>
              <a:t>Hosanna </a:t>
            </a:r>
            <a:endParaRPr lang="en-US" sz="3200" b="1" dirty="0"/>
          </a:p>
          <a:p>
            <a:pPr algn="ctr">
              <a:buFontTx/>
              <a:buNone/>
            </a:pPr>
            <a:r>
              <a:rPr lang="en-US" sz="3200" b="1" dirty="0"/>
              <a:t>You are the God Who saves us, </a:t>
            </a:r>
          </a:p>
          <a:p>
            <a:pPr algn="ctr">
              <a:buFontTx/>
              <a:buNone/>
            </a:pPr>
            <a:r>
              <a:rPr lang="en-US" sz="3200" b="1" dirty="0"/>
              <a:t>worthy of all our praises </a:t>
            </a:r>
          </a:p>
          <a:p>
            <a:pPr algn="ctr">
              <a:buFontTx/>
              <a:buNone/>
            </a:pPr>
            <a:r>
              <a:rPr lang="en-US" sz="3200" b="1" dirty="0"/>
              <a:t> Hosanna, </a:t>
            </a:r>
            <a:r>
              <a:rPr lang="en-US" sz="3200" b="1" dirty="0" smtClean="0"/>
              <a:t>Hosanna </a:t>
            </a:r>
            <a:endParaRPr lang="en-US" sz="3200" b="1" dirty="0"/>
          </a:p>
          <a:p>
            <a:pPr algn="ctr">
              <a:buFontTx/>
              <a:buNone/>
            </a:pPr>
            <a:r>
              <a:rPr lang="en-US" sz="3200" b="1" dirty="0"/>
              <a:t> Come have Your way among us </a:t>
            </a:r>
          </a:p>
          <a:p>
            <a:pPr algn="ctr">
              <a:buFontTx/>
              <a:buNone/>
            </a:pPr>
            <a:r>
              <a:rPr lang="en-US" sz="3200" b="1" dirty="0"/>
              <a:t> We welcome You here, Lord Jesus</a:t>
            </a:r>
            <a:r>
              <a:rPr lang="en-US" sz="3200"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81000" y="457200"/>
            <a:ext cx="8229600" cy="4229100"/>
          </a:xfrm>
        </p:spPr>
        <p:txBody>
          <a:bodyPr>
            <a:normAutofit/>
          </a:bodyPr>
          <a:lstStyle/>
          <a:p>
            <a:pPr algn="ctr">
              <a:lnSpc>
                <a:spcPct val="90000"/>
              </a:lnSpc>
              <a:buFontTx/>
              <a:buNone/>
            </a:pPr>
            <a:endParaRPr lang="en-US" sz="3600" b="1" dirty="0" smtClean="0"/>
          </a:p>
          <a:p>
            <a:pPr algn="ctr">
              <a:lnSpc>
                <a:spcPct val="90000"/>
              </a:lnSpc>
              <a:buFontTx/>
              <a:buNone/>
            </a:pPr>
            <a:r>
              <a:rPr lang="en-US" sz="3200" b="1" dirty="0" smtClean="0"/>
              <a:t>'Cause </a:t>
            </a:r>
            <a:r>
              <a:rPr lang="en-US" sz="3200" b="1" dirty="0"/>
              <a:t>when we see You, </a:t>
            </a:r>
          </a:p>
          <a:p>
            <a:pPr algn="ctr">
              <a:lnSpc>
                <a:spcPct val="90000"/>
              </a:lnSpc>
              <a:buFontTx/>
              <a:buNone/>
            </a:pPr>
            <a:r>
              <a:rPr lang="en-US" sz="3200" b="1" dirty="0"/>
              <a:t>we find strength to face the day </a:t>
            </a:r>
          </a:p>
          <a:p>
            <a:pPr algn="ctr">
              <a:lnSpc>
                <a:spcPct val="90000"/>
              </a:lnSpc>
              <a:buFontTx/>
              <a:buNone/>
            </a:pPr>
            <a:r>
              <a:rPr lang="en-US" sz="3200" b="1" dirty="0"/>
              <a:t> In Your Presence </a:t>
            </a:r>
          </a:p>
          <a:p>
            <a:pPr algn="ctr">
              <a:lnSpc>
                <a:spcPct val="90000"/>
              </a:lnSpc>
              <a:buFontTx/>
              <a:buNone/>
            </a:pPr>
            <a:r>
              <a:rPr lang="en-US" sz="3200" b="1" dirty="0"/>
              <a:t>all our fears are washed away, </a:t>
            </a:r>
            <a:endParaRPr lang="en-US" sz="3200" b="1" dirty="0" smtClean="0"/>
          </a:p>
          <a:p>
            <a:pPr algn="ctr">
              <a:lnSpc>
                <a:spcPct val="90000"/>
              </a:lnSpc>
              <a:buFontTx/>
              <a:buNone/>
            </a:pPr>
            <a:r>
              <a:rPr lang="en-US" sz="3200" i="1" dirty="0" smtClean="0"/>
              <a:t>(repeat)</a:t>
            </a:r>
            <a:endParaRPr lang="en-US" sz="3200" b="1" i="1" dirty="0"/>
          </a:p>
          <a:p>
            <a:pPr algn="ctr">
              <a:lnSpc>
                <a:spcPct val="90000"/>
              </a:lnSpc>
              <a:buFontTx/>
              <a:buNone/>
            </a:pPr>
            <a:r>
              <a:rPr lang="en-US" sz="3600" b="1" dirty="0"/>
              <a: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457200" y="514350"/>
            <a:ext cx="8229600" cy="3352800"/>
          </a:xfrm>
        </p:spPr>
        <p:txBody>
          <a:bodyPr>
            <a:noAutofit/>
          </a:bodyPr>
          <a:lstStyle/>
          <a:p>
            <a:pPr algn="ctr">
              <a:buFontTx/>
              <a:buNone/>
            </a:pPr>
            <a:r>
              <a:rPr lang="en-US" sz="3200" b="1" dirty="0"/>
              <a:t>Hosanna, </a:t>
            </a:r>
            <a:r>
              <a:rPr lang="en-US" sz="3200" b="1" dirty="0" smtClean="0"/>
              <a:t>Hosanna </a:t>
            </a:r>
            <a:endParaRPr lang="en-US" sz="3200" b="1" dirty="0"/>
          </a:p>
          <a:p>
            <a:pPr algn="ctr">
              <a:buFontTx/>
              <a:buNone/>
            </a:pPr>
            <a:r>
              <a:rPr lang="en-US" sz="3200" b="1" dirty="0"/>
              <a:t>You are the God Who saves us, </a:t>
            </a:r>
          </a:p>
          <a:p>
            <a:pPr algn="ctr">
              <a:buFontTx/>
              <a:buNone/>
            </a:pPr>
            <a:r>
              <a:rPr lang="en-US" sz="3200" b="1" dirty="0"/>
              <a:t>worthy of all our praises </a:t>
            </a:r>
          </a:p>
          <a:p>
            <a:pPr algn="ctr">
              <a:buFontTx/>
              <a:buNone/>
            </a:pPr>
            <a:r>
              <a:rPr lang="en-US" sz="3200" b="1" dirty="0"/>
              <a:t> Hosanna, </a:t>
            </a:r>
            <a:r>
              <a:rPr lang="en-US" sz="3200" b="1" dirty="0" smtClean="0"/>
              <a:t>Hosanna </a:t>
            </a:r>
            <a:endParaRPr lang="en-US" sz="3200" b="1" dirty="0"/>
          </a:p>
          <a:p>
            <a:pPr algn="ctr">
              <a:buFontTx/>
              <a:buNone/>
            </a:pPr>
            <a:r>
              <a:rPr lang="en-US" sz="3200" b="1" dirty="0"/>
              <a:t> Come have Your way among us </a:t>
            </a:r>
          </a:p>
          <a:p>
            <a:pPr algn="ctr">
              <a:buFontTx/>
              <a:buNone/>
            </a:pPr>
            <a:r>
              <a:rPr lang="en-US" sz="3200" b="1" dirty="0"/>
              <a:t> We welcome You here, Lord Jesus</a:t>
            </a:r>
            <a:r>
              <a:rPr lang="en-US" sz="3200" dirty="0"/>
              <a:t> </a:t>
            </a:r>
          </a:p>
        </p:txBody>
      </p:sp>
      <p:sp>
        <p:nvSpPr>
          <p:cNvPr id="11267" name="Rectangle 3"/>
          <p:cNvSpPr>
            <a:spLocks noChangeArrowheads="1"/>
          </p:cNvSpPr>
          <p:nvPr/>
        </p:nvSpPr>
        <p:spPr bwMode="auto">
          <a:xfrm>
            <a:off x="0" y="4114801"/>
            <a:ext cx="9144000" cy="323165"/>
          </a:xfrm>
          <a:prstGeom prst="rect">
            <a:avLst/>
          </a:prstGeom>
          <a:noFill/>
          <a:ln w="9525">
            <a:noFill/>
            <a:miter lim="800000"/>
            <a:headEnd/>
            <a:tailEnd/>
          </a:ln>
          <a:effectLst/>
        </p:spPr>
        <p:txBody>
          <a:bodyPr>
            <a:spAutoFit/>
          </a:bodyPr>
          <a:lstStyle/>
          <a:p>
            <a:pPr algn="ctr"/>
            <a:r>
              <a:rPr lang="en-US" sz="1500" b="1" dirty="0">
                <a:solidFill>
                  <a:schemeClr val="bg1"/>
                </a:solidFill>
              </a:rPr>
              <a:t>TEMPLE BIBLE CHURCH Used by Permission CCLI #78316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Reign in Us</a:t>
            </a:r>
          </a:p>
        </p:txBody>
      </p:sp>
      <p:sp>
        <p:nvSpPr>
          <p:cNvPr id="5123" name="Rectangle 3"/>
          <p:cNvSpPr>
            <a:spLocks noGrp="1" noChangeArrowheads="1"/>
          </p:cNvSpPr>
          <p:nvPr>
            <p:ph idx="1"/>
          </p:nvPr>
        </p:nvSpPr>
        <p:spPr/>
        <p:txBody>
          <a:bodyPr/>
          <a:lstStyle/>
          <a:p>
            <a:r>
              <a:rPr lang="en-US"/>
              <a:t>You thought of us </a:t>
            </a:r>
          </a:p>
          <a:p>
            <a:r>
              <a:rPr lang="en-US"/>
              <a:t>before the world began to breathe</a:t>
            </a:r>
          </a:p>
          <a:p>
            <a:r>
              <a:rPr lang="en-US"/>
              <a:t>You knew our names</a:t>
            </a:r>
          </a:p>
          <a:p>
            <a:r>
              <a:rPr lang="en-US"/>
              <a:t>Before we came to be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idx="1"/>
          </p:nvPr>
        </p:nvSpPr>
        <p:spPr/>
        <p:txBody>
          <a:bodyPr/>
          <a:lstStyle/>
          <a:p>
            <a:r>
              <a:rPr lang="en-US"/>
              <a:t>You saw the very day</a:t>
            </a:r>
          </a:p>
          <a:p>
            <a:r>
              <a:rPr lang="en-US"/>
              <a:t>We’d fall away from You</a:t>
            </a:r>
          </a:p>
          <a:p>
            <a:r>
              <a:rPr lang="en-US"/>
              <a:t>How desperately </a:t>
            </a:r>
          </a:p>
          <a:p>
            <a:r>
              <a:rPr lang="en-US"/>
              <a:t>we need to be redeemed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endParaRPr lang="en-US"/>
          </a:p>
        </p:txBody>
      </p:sp>
      <p:sp>
        <p:nvSpPr>
          <p:cNvPr id="7171" name="Rectangle 3"/>
          <p:cNvSpPr>
            <a:spLocks noGrp="1" noChangeArrowheads="1"/>
          </p:cNvSpPr>
          <p:nvPr>
            <p:ph idx="1"/>
          </p:nvPr>
        </p:nvSpPr>
        <p:spPr/>
        <p:txBody>
          <a:bodyPr/>
          <a:lstStyle/>
          <a:p>
            <a:r>
              <a:rPr lang="en-US"/>
              <a:t>Lord Jesus</a:t>
            </a:r>
          </a:p>
          <a:p>
            <a:r>
              <a:rPr lang="en-US"/>
              <a:t>Come lead us</a:t>
            </a:r>
          </a:p>
          <a:p>
            <a:r>
              <a:rPr lang="en-US"/>
              <a:t>We’re desperate</a:t>
            </a:r>
          </a:p>
          <a:p>
            <a:r>
              <a:rPr lang="en-US"/>
              <a:t>For Your touch</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idx="1"/>
          </p:nvPr>
        </p:nvSpPr>
        <p:spPr/>
        <p:txBody>
          <a:bodyPr/>
          <a:lstStyle/>
          <a:p>
            <a:r>
              <a:rPr lang="en-US"/>
              <a:t>Oh great and mighty One</a:t>
            </a:r>
          </a:p>
          <a:p>
            <a:r>
              <a:rPr lang="en-US"/>
              <a:t>With one desire we come</a:t>
            </a:r>
          </a:p>
          <a:p>
            <a:r>
              <a:rPr lang="en-US"/>
              <a:t>That You would reign</a:t>
            </a:r>
          </a:p>
          <a:p>
            <a:r>
              <a:rPr lang="en-US"/>
              <a:t>That You would reign in us</a:t>
            </a:r>
          </a:p>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endParaRPr lang="en-US"/>
          </a:p>
        </p:txBody>
      </p:sp>
      <p:sp>
        <p:nvSpPr>
          <p:cNvPr id="9219" name="Rectangle 3"/>
          <p:cNvSpPr>
            <a:spLocks noGrp="1" noChangeArrowheads="1"/>
          </p:cNvSpPr>
          <p:nvPr>
            <p:ph idx="1"/>
          </p:nvPr>
        </p:nvSpPr>
        <p:spPr/>
        <p:txBody>
          <a:bodyPr/>
          <a:lstStyle/>
          <a:p>
            <a:r>
              <a:rPr lang="en-US" dirty="0"/>
              <a:t>We’re offering up our lives</a:t>
            </a:r>
          </a:p>
          <a:p>
            <a:r>
              <a:rPr lang="en-US" dirty="0"/>
              <a:t>A living sacrifice</a:t>
            </a:r>
          </a:p>
          <a:p>
            <a:r>
              <a:rPr lang="en-US" dirty="0"/>
              <a:t>That </a:t>
            </a:r>
            <a:r>
              <a:rPr lang="en-US" dirty="0" smtClean="0"/>
              <a:t>You </a:t>
            </a:r>
            <a:r>
              <a:rPr lang="en-US" dirty="0"/>
              <a:t>would reign</a:t>
            </a:r>
          </a:p>
          <a:p>
            <a:r>
              <a:rPr lang="en-US" dirty="0"/>
              <a:t>That You would reign in 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endParaRPr lang="en-US"/>
          </a:p>
        </p:txBody>
      </p:sp>
      <p:sp>
        <p:nvSpPr>
          <p:cNvPr id="12291" name="Rectangle 3"/>
          <p:cNvSpPr>
            <a:spLocks noGrp="1" noChangeArrowheads="1"/>
          </p:cNvSpPr>
          <p:nvPr>
            <p:ph idx="1"/>
          </p:nvPr>
        </p:nvSpPr>
        <p:spPr/>
        <p:txBody>
          <a:bodyPr/>
          <a:lstStyle/>
          <a:p>
            <a:r>
              <a:rPr lang="en-US"/>
              <a:t>Spirit of the living God</a:t>
            </a:r>
          </a:p>
          <a:p>
            <a:r>
              <a:rPr lang="en-US"/>
              <a:t>Fall fresh again</a:t>
            </a:r>
          </a:p>
          <a:p>
            <a:r>
              <a:rPr lang="en-US"/>
              <a:t>Come search our hearts and</a:t>
            </a:r>
          </a:p>
          <a:p>
            <a:r>
              <a:rPr lang="en-US"/>
              <a:t>Purify our lives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Reaching For You</a:t>
            </a:r>
            <a:endParaRPr lang="en-US" dirty="0"/>
          </a:p>
        </p:txBody>
      </p:sp>
      <p:sp>
        <p:nvSpPr>
          <p:cNvPr id="3" name="Content Placeholder 2"/>
          <p:cNvSpPr>
            <a:spLocks noGrp="1"/>
          </p:cNvSpPr>
          <p:nvPr>
            <p:ph idx="1"/>
          </p:nvPr>
        </p:nvSpPr>
        <p:spPr>
          <a:xfrm>
            <a:off x="0" y="1200151"/>
            <a:ext cx="9144000" cy="3394472"/>
          </a:xfrm>
        </p:spPr>
        <p:txBody>
          <a:bodyPr>
            <a:noAutofit/>
          </a:bodyPr>
          <a:lstStyle/>
          <a:p>
            <a:pPr>
              <a:lnSpc>
                <a:spcPct val="110000"/>
              </a:lnSpc>
              <a:spcBef>
                <a:spcPts val="0"/>
              </a:spcBef>
            </a:pPr>
            <a:r>
              <a:rPr lang="en-US" sz="3200" dirty="0" smtClean="0"/>
              <a:t>You created me inside Your great imagination</a:t>
            </a:r>
            <a:br>
              <a:rPr lang="en-US" sz="3200" dirty="0" smtClean="0"/>
            </a:br>
            <a:r>
              <a:rPr lang="en-US" sz="3200" dirty="0" smtClean="0"/>
              <a:t>You're the One who gave me my first breath</a:t>
            </a:r>
            <a:br>
              <a:rPr lang="en-US" sz="3200" dirty="0" smtClean="0"/>
            </a:br>
            <a:r>
              <a:rPr lang="en-US" sz="3200" dirty="0" smtClean="0"/>
              <a:t>You have overseen my life </a:t>
            </a:r>
          </a:p>
          <a:p>
            <a:pPr>
              <a:lnSpc>
                <a:spcPct val="110000"/>
              </a:lnSpc>
              <a:spcBef>
                <a:spcPts val="0"/>
              </a:spcBef>
            </a:pPr>
            <a:r>
              <a:rPr lang="en-US" sz="3200" dirty="0" smtClean="0"/>
              <a:t>and brought me to redemption</a:t>
            </a:r>
            <a:br>
              <a:rPr lang="en-US" sz="3200" dirty="0" smtClean="0"/>
            </a:br>
            <a:r>
              <a:rPr lang="en-US" sz="3200" dirty="0" smtClean="0"/>
              <a:t>And I know that </a:t>
            </a:r>
          </a:p>
          <a:p>
            <a:pPr>
              <a:lnSpc>
                <a:spcPct val="110000"/>
              </a:lnSpc>
              <a:spcBef>
                <a:spcPts val="0"/>
              </a:spcBef>
            </a:pPr>
            <a:r>
              <a:rPr lang="en-US" sz="3200" dirty="0" smtClean="0"/>
              <a:t>You're not finished with me yet</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endParaRPr lang="en-US"/>
          </a:p>
        </p:txBody>
      </p:sp>
      <p:sp>
        <p:nvSpPr>
          <p:cNvPr id="13315" name="Rectangle 3"/>
          <p:cNvSpPr>
            <a:spLocks noGrp="1" noChangeArrowheads="1"/>
          </p:cNvSpPr>
          <p:nvPr>
            <p:ph idx="1"/>
          </p:nvPr>
        </p:nvSpPr>
        <p:spPr/>
        <p:txBody>
          <a:bodyPr/>
          <a:lstStyle/>
          <a:p>
            <a:r>
              <a:rPr lang="en-US"/>
              <a:t>We need Your perfect love</a:t>
            </a:r>
          </a:p>
          <a:p>
            <a:r>
              <a:rPr lang="en-US"/>
              <a:t>We need Your discipline</a:t>
            </a:r>
          </a:p>
          <a:p>
            <a:r>
              <a:rPr lang="en-US"/>
              <a:t>We’re lost unless You guide us</a:t>
            </a:r>
          </a:p>
          <a:p>
            <a:r>
              <a:rPr lang="en-US"/>
              <a:t>With Your light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p>
        </p:txBody>
      </p:sp>
      <p:sp>
        <p:nvSpPr>
          <p:cNvPr id="14339" name="Rectangle 3"/>
          <p:cNvSpPr>
            <a:spLocks noGrp="1" noChangeArrowheads="1"/>
          </p:cNvSpPr>
          <p:nvPr>
            <p:ph idx="1"/>
          </p:nvPr>
        </p:nvSpPr>
        <p:spPr/>
        <p:txBody>
          <a:bodyPr/>
          <a:lstStyle/>
          <a:p>
            <a:r>
              <a:rPr lang="en-US"/>
              <a:t>Lord Jesus</a:t>
            </a:r>
          </a:p>
          <a:p>
            <a:r>
              <a:rPr lang="en-US"/>
              <a:t>Come lead us</a:t>
            </a:r>
          </a:p>
          <a:p>
            <a:r>
              <a:rPr lang="en-US"/>
              <a:t>We’re desperate</a:t>
            </a:r>
          </a:p>
          <a:p>
            <a:r>
              <a:rPr lang="en-US"/>
              <a:t>For Your touch</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sp>
        <p:nvSpPr>
          <p:cNvPr id="15363" name="Rectangle 3"/>
          <p:cNvSpPr>
            <a:spLocks noGrp="1" noChangeArrowheads="1"/>
          </p:cNvSpPr>
          <p:nvPr>
            <p:ph idx="1"/>
          </p:nvPr>
        </p:nvSpPr>
        <p:spPr/>
        <p:txBody>
          <a:bodyPr/>
          <a:lstStyle/>
          <a:p>
            <a:r>
              <a:rPr lang="en-US"/>
              <a:t>Oh great and mighty One</a:t>
            </a:r>
          </a:p>
          <a:p>
            <a:r>
              <a:rPr lang="en-US"/>
              <a:t>With one desire we come</a:t>
            </a:r>
          </a:p>
          <a:p>
            <a:r>
              <a:rPr lang="en-US"/>
              <a:t>That You would reign</a:t>
            </a:r>
          </a:p>
          <a:p>
            <a:r>
              <a:rPr lang="en-US"/>
              <a:t>That You would reign in us</a:t>
            </a:r>
          </a:p>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endParaRPr lang="en-US"/>
          </a:p>
        </p:txBody>
      </p:sp>
      <p:sp>
        <p:nvSpPr>
          <p:cNvPr id="16387" name="Rectangle 3"/>
          <p:cNvSpPr>
            <a:spLocks noGrp="1" noChangeArrowheads="1"/>
          </p:cNvSpPr>
          <p:nvPr>
            <p:ph idx="1"/>
          </p:nvPr>
        </p:nvSpPr>
        <p:spPr/>
        <p:txBody>
          <a:bodyPr/>
          <a:lstStyle/>
          <a:p>
            <a:r>
              <a:rPr lang="en-US" dirty="0"/>
              <a:t>We’re offering up our lives</a:t>
            </a:r>
          </a:p>
          <a:p>
            <a:r>
              <a:rPr lang="en-US" dirty="0"/>
              <a:t>A living sacrifice</a:t>
            </a:r>
          </a:p>
          <a:p>
            <a:r>
              <a:rPr lang="en-US" dirty="0"/>
              <a:t>That </a:t>
            </a:r>
            <a:r>
              <a:rPr lang="en-US" dirty="0" smtClean="0"/>
              <a:t>You </a:t>
            </a:r>
            <a:r>
              <a:rPr lang="en-US" dirty="0"/>
              <a:t>would reign</a:t>
            </a:r>
          </a:p>
          <a:p>
            <a:r>
              <a:rPr lang="en-US" dirty="0"/>
              <a:t>That You would reign in us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228600" y="666750"/>
            <a:ext cx="8763000" cy="3394472"/>
          </a:xfrm>
        </p:spPr>
        <p:txBody>
          <a:bodyPr/>
          <a:lstStyle/>
          <a:p>
            <a:r>
              <a:rPr lang="en-US" dirty="0"/>
              <a:t>We cry out for Your life to refine us</a:t>
            </a:r>
          </a:p>
          <a:p>
            <a:r>
              <a:rPr lang="en-US" dirty="0" smtClean="0"/>
              <a:t>Cry </a:t>
            </a:r>
            <a:r>
              <a:rPr lang="en-US" dirty="0"/>
              <a:t>out for Your love to define us</a:t>
            </a:r>
          </a:p>
          <a:p>
            <a:r>
              <a:rPr lang="en-US" dirty="0" smtClean="0"/>
              <a:t>Cry </a:t>
            </a:r>
            <a:r>
              <a:rPr lang="en-US" dirty="0"/>
              <a:t>out for Your mercy to keep us</a:t>
            </a:r>
          </a:p>
          <a:p>
            <a:r>
              <a:rPr lang="en-US" dirty="0"/>
              <a:t>Blameless until You return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5363" name="Rectangle 3"/>
          <p:cNvSpPr>
            <a:spLocks noGrp="1" noChangeArrowheads="1"/>
          </p:cNvSpPr>
          <p:nvPr>
            <p:ph type="subTitle" idx="1"/>
          </p:nvPr>
        </p:nvSpPr>
        <p:spPr>
          <a:xfrm>
            <a:off x="990600" y="590550"/>
            <a:ext cx="7086600" cy="3962400"/>
          </a:xfrm>
        </p:spPr>
        <p:txBody>
          <a:bodyPr>
            <a:normAutofit/>
          </a:bodyPr>
          <a:lstStyle/>
          <a:p>
            <a:r>
              <a:rPr lang="en-US" dirty="0">
                <a:solidFill>
                  <a:schemeClr val="bg1"/>
                </a:solidFill>
              </a:rPr>
              <a:t>Oh great and mighty One</a:t>
            </a:r>
          </a:p>
          <a:p>
            <a:r>
              <a:rPr lang="en-US" dirty="0">
                <a:solidFill>
                  <a:schemeClr val="bg1"/>
                </a:solidFill>
              </a:rPr>
              <a:t>With one desire we come</a:t>
            </a:r>
          </a:p>
          <a:p>
            <a:r>
              <a:rPr lang="en-US" dirty="0">
                <a:solidFill>
                  <a:schemeClr val="bg1"/>
                </a:solidFill>
              </a:rPr>
              <a:t>That You would reign</a:t>
            </a:r>
          </a:p>
          <a:p>
            <a:r>
              <a:rPr lang="en-US" dirty="0">
                <a:solidFill>
                  <a:schemeClr val="bg1"/>
                </a:solidFill>
              </a:rPr>
              <a:t>That You would reign in us</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subTitle" idx="1"/>
          </p:nvPr>
        </p:nvSpPr>
        <p:spPr>
          <a:xfrm>
            <a:off x="1295400" y="590550"/>
            <a:ext cx="6629400" cy="3352800"/>
          </a:xfrm>
        </p:spPr>
        <p:txBody>
          <a:bodyPr>
            <a:normAutofit/>
          </a:bodyPr>
          <a:lstStyle/>
          <a:p>
            <a:r>
              <a:rPr lang="en-US" dirty="0">
                <a:solidFill>
                  <a:schemeClr val="bg1"/>
                </a:solidFill>
              </a:rPr>
              <a:t>We’re offering up our lives</a:t>
            </a:r>
          </a:p>
          <a:p>
            <a:r>
              <a:rPr lang="en-US" dirty="0">
                <a:solidFill>
                  <a:schemeClr val="bg1"/>
                </a:solidFill>
              </a:rPr>
              <a:t>A living sacrifice</a:t>
            </a:r>
          </a:p>
          <a:p>
            <a:r>
              <a:rPr lang="en-US" dirty="0">
                <a:solidFill>
                  <a:schemeClr val="bg1"/>
                </a:solidFill>
              </a:rPr>
              <a:t>That </a:t>
            </a:r>
            <a:r>
              <a:rPr lang="en-US" dirty="0" smtClean="0">
                <a:solidFill>
                  <a:schemeClr val="bg1"/>
                </a:solidFill>
              </a:rPr>
              <a:t>You </a:t>
            </a:r>
            <a:r>
              <a:rPr lang="en-US" dirty="0">
                <a:solidFill>
                  <a:schemeClr val="bg1"/>
                </a:solidFill>
              </a:rPr>
              <a:t>would reign</a:t>
            </a:r>
          </a:p>
          <a:p>
            <a:r>
              <a:rPr lang="en-US" dirty="0">
                <a:solidFill>
                  <a:schemeClr val="bg1"/>
                </a:solidFill>
              </a:rPr>
              <a:t>That You would reign in us</a:t>
            </a:r>
          </a:p>
        </p:txBody>
      </p:sp>
      <p:sp>
        <p:nvSpPr>
          <p:cNvPr id="16388" name="Rectangle 4"/>
          <p:cNvSpPr>
            <a:spLocks noChangeArrowheads="1"/>
          </p:cNvSpPr>
          <p:nvPr/>
        </p:nvSpPr>
        <p:spPr bwMode="auto">
          <a:xfrm>
            <a:off x="1752600" y="3943350"/>
            <a:ext cx="5469574" cy="369332"/>
          </a:xfrm>
          <a:prstGeom prst="rect">
            <a:avLst/>
          </a:prstGeom>
          <a:noFill/>
          <a:ln w="9525">
            <a:noFill/>
            <a:miter lim="800000"/>
            <a:headEnd/>
            <a:tailEnd/>
          </a:ln>
          <a:effectLst/>
        </p:spPr>
        <p:txBody>
          <a:bodyPr wrap="none">
            <a:spAutoFit/>
          </a:bodyPr>
          <a:lstStyle/>
          <a:p>
            <a:r>
              <a:rPr lang="en-US" b="1" dirty="0">
                <a:solidFill>
                  <a:schemeClr val="bg1"/>
                </a:solidFill>
              </a:rPr>
              <a:t>TEMPLE BIBLE CHURCH Used by Permission CCLI#78316</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 y="209550"/>
            <a:ext cx="8534400" cy="857250"/>
          </a:xfrm>
        </p:spPr>
        <p:txBody>
          <a:bodyPr>
            <a:normAutofit fontScale="90000"/>
          </a:bodyPr>
          <a:lstStyle/>
          <a:p>
            <a:r>
              <a:rPr lang="en-US" sz="4000" dirty="0"/>
              <a:t>HOLY IS THE LORD, GOD ALMIGHTY!</a:t>
            </a:r>
          </a:p>
        </p:txBody>
      </p:sp>
      <p:sp>
        <p:nvSpPr>
          <p:cNvPr id="40963" name="Rectangle 3"/>
          <p:cNvSpPr>
            <a:spLocks noGrp="1" noChangeArrowheads="1"/>
          </p:cNvSpPr>
          <p:nvPr>
            <p:ph idx="1"/>
          </p:nvPr>
        </p:nvSpPr>
        <p:spPr>
          <a:xfrm>
            <a:off x="457200" y="1352550"/>
            <a:ext cx="8229600" cy="3394472"/>
          </a:xfrm>
        </p:spPr>
        <p:txBody>
          <a:bodyPr>
            <a:normAutofit fontScale="92500"/>
          </a:bodyPr>
          <a:lstStyle/>
          <a:p>
            <a:r>
              <a:rPr lang="en-US" sz="3600" dirty="0"/>
              <a:t>We stand and lift up our hands</a:t>
            </a:r>
          </a:p>
          <a:p>
            <a:r>
              <a:rPr lang="en-US" sz="3600" dirty="0"/>
              <a:t>For the joy of the Lord is our strength</a:t>
            </a:r>
          </a:p>
          <a:p>
            <a:r>
              <a:rPr lang="en-US" sz="3600" dirty="0"/>
              <a:t>We bow down and worship Him now</a:t>
            </a:r>
          </a:p>
          <a:p>
            <a:r>
              <a:rPr lang="en-US" sz="3600" dirty="0"/>
              <a:t>How great, how awesome is He</a:t>
            </a:r>
          </a:p>
          <a:p>
            <a:r>
              <a:rPr lang="en-US" sz="3600" dirty="0"/>
              <a:t>And together we sing, everyone sing</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457200" y="819150"/>
            <a:ext cx="8229600" cy="3394472"/>
          </a:xfrm>
        </p:spPr>
        <p:txBody>
          <a:bodyPr>
            <a:normAutofit/>
          </a:bodyPr>
          <a:lstStyle/>
          <a:p>
            <a:r>
              <a:rPr lang="en-US" sz="3200" dirty="0"/>
              <a:t>Holy is the Lord, God Almighty!</a:t>
            </a:r>
          </a:p>
          <a:p>
            <a:r>
              <a:rPr lang="en-US" sz="3200" dirty="0"/>
              <a:t>The earth is filled with His glory</a:t>
            </a:r>
          </a:p>
          <a:p>
            <a:r>
              <a:rPr lang="en-US" sz="3200" dirty="0"/>
              <a:t>Holy is the Lord, God Almighty!</a:t>
            </a:r>
          </a:p>
          <a:p>
            <a:r>
              <a:rPr lang="en-US" sz="3200" dirty="0"/>
              <a:t>The earth is filled with His glory</a:t>
            </a:r>
          </a:p>
          <a:p>
            <a:r>
              <a:rPr lang="en-US" sz="3200" dirty="0"/>
              <a:t>The earth is filled with His glory</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3010" name="Rectangle 2"/>
          <p:cNvSpPr>
            <a:spLocks noGrp="1" noChangeArrowheads="1"/>
          </p:cNvSpPr>
          <p:nvPr>
            <p:ph idx="1"/>
          </p:nvPr>
        </p:nvSpPr>
        <p:spPr>
          <a:xfrm>
            <a:off x="457200" y="819150"/>
            <a:ext cx="8229600" cy="3394472"/>
          </a:xfrm>
        </p:spPr>
        <p:txBody>
          <a:bodyPr>
            <a:normAutofit/>
          </a:bodyPr>
          <a:lstStyle/>
          <a:p>
            <a:r>
              <a:rPr lang="en-US" sz="3200" dirty="0"/>
              <a:t>We stand and lift up our hands</a:t>
            </a:r>
          </a:p>
          <a:p>
            <a:r>
              <a:rPr lang="en-US" sz="3200" dirty="0"/>
              <a:t>For the joy of the Lord is our strength</a:t>
            </a:r>
          </a:p>
          <a:p>
            <a:r>
              <a:rPr lang="en-US" sz="3200" dirty="0"/>
              <a:t>We bow down and worship Him now</a:t>
            </a:r>
          </a:p>
          <a:p>
            <a:r>
              <a:rPr lang="en-US" sz="3200" dirty="0"/>
              <a:t>How great, how awesome is He</a:t>
            </a:r>
          </a:p>
          <a:p>
            <a:r>
              <a:rPr lang="en-US" sz="3200" dirty="0"/>
              <a:t>And together we sing, everyone sing</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85750"/>
            <a:ext cx="8458200" cy="4495800"/>
          </a:xfrm>
        </p:spPr>
        <p:txBody>
          <a:bodyPr>
            <a:normAutofit fontScale="92500"/>
          </a:bodyPr>
          <a:lstStyle/>
          <a:p>
            <a:pPr>
              <a:lnSpc>
                <a:spcPct val="110000"/>
              </a:lnSpc>
              <a:spcBef>
                <a:spcPts val="0"/>
              </a:spcBef>
            </a:pPr>
            <a:r>
              <a:rPr lang="en-US" dirty="0" smtClean="0"/>
              <a:t>I'm reaching for You, I'm singing to You</a:t>
            </a:r>
            <a:br>
              <a:rPr lang="en-US" dirty="0" smtClean="0"/>
            </a:br>
            <a:r>
              <a:rPr lang="en-US" dirty="0" smtClean="0"/>
              <a:t>I'm lifting my hands to praise You </a:t>
            </a:r>
          </a:p>
          <a:p>
            <a:pPr>
              <a:lnSpc>
                <a:spcPct val="110000"/>
              </a:lnSpc>
              <a:spcBef>
                <a:spcPts val="0"/>
              </a:spcBef>
            </a:pPr>
            <a:r>
              <a:rPr lang="en-US" dirty="0" smtClean="0"/>
              <a:t>I'm lifting my voice to thank You</a:t>
            </a:r>
            <a:br>
              <a:rPr lang="en-US" dirty="0" smtClean="0"/>
            </a:br>
            <a:r>
              <a:rPr lang="en-US" dirty="0" smtClean="0"/>
              <a:t>I'm reaching for You, Jesus I need You</a:t>
            </a:r>
            <a:br>
              <a:rPr lang="en-US" dirty="0" smtClean="0"/>
            </a:br>
            <a:r>
              <a:rPr lang="en-US" dirty="0" smtClean="0"/>
              <a:t>I'm giving my heart to know You,</a:t>
            </a:r>
          </a:p>
          <a:p>
            <a:pPr>
              <a:lnSpc>
                <a:spcPct val="110000"/>
              </a:lnSpc>
              <a:spcBef>
                <a:spcPts val="0"/>
              </a:spcBef>
            </a:pPr>
            <a:r>
              <a:rPr lang="en-US" dirty="0" smtClean="0"/>
              <a:t> I'm living my life to serve You</a:t>
            </a:r>
            <a:br>
              <a:rPr lang="en-US" dirty="0" smtClean="0"/>
            </a:br>
            <a:r>
              <a:rPr lang="en-US" dirty="0" smtClean="0"/>
              <a:t>I'm reaching for You</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idx="1"/>
          </p:nvPr>
        </p:nvSpPr>
        <p:spPr>
          <a:xfrm>
            <a:off x="457200" y="800101"/>
            <a:ext cx="8229600" cy="3394472"/>
          </a:xfrm>
        </p:spPr>
        <p:txBody>
          <a:bodyPr>
            <a:normAutofit/>
          </a:bodyPr>
          <a:lstStyle/>
          <a:p>
            <a:r>
              <a:rPr lang="en-US" sz="3200" dirty="0"/>
              <a:t>Holy is the Lord, God Almighty!</a:t>
            </a:r>
          </a:p>
          <a:p>
            <a:r>
              <a:rPr lang="en-US" sz="3200" dirty="0"/>
              <a:t>The earth is filled with His glory</a:t>
            </a:r>
          </a:p>
          <a:p>
            <a:r>
              <a:rPr lang="en-US" sz="3200" dirty="0"/>
              <a:t>Holy is the Lord, God Almighty!</a:t>
            </a:r>
          </a:p>
          <a:p>
            <a:r>
              <a:rPr lang="en-US" sz="3200" dirty="0"/>
              <a:t>The earth is filled with His glory</a:t>
            </a:r>
          </a:p>
          <a:p>
            <a:r>
              <a:rPr lang="en-US" sz="3200" dirty="0"/>
              <a:t>The earth is filled with His glory</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381000" y="438150"/>
            <a:ext cx="8229600" cy="3394472"/>
          </a:xfrm>
        </p:spPr>
        <p:txBody>
          <a:bodyPr>
            <a:normAutofit lnSpcReduction="10000"/>
          </a:bodyPr>
          <a:lstStyle/>
          <a:p>
            <a:r>
              <a:rPr lang="en-US" sz="3200" dirty="0"/>
              <a:t>It’s rising up all around</a:t>
            </a:r>
          </a:p>
          <a:p>
            <a:r>
              <a:rPr lang="en-US" sz="3200" dirty="0"/>
              <a:t>It’s the anthem of the Lord’s renown</a:t>
            </a:r>
          </a:p>
          <a:p>
            <a:r>
              <a:rPr lang="en-US" sz="3200" dirty="0"/>
              <a:t>(repeat)</a:t>
            </a:r>
          </a:p>
          <a:p>
            <a:endParaRPr lang="en-US" sz="3200" dirty="0"/>
          </a:p>
          <a:p>
            <a:r>
              <a:rPr lang="en-US" sz="3200" dirty="0"/>
              <a:t>And together we sing, everyone </a:t>
            </a:r>
            <a:r>
              <a:rPr lang="en-US" sz="3200" dirty="0" smtClean="0"/>
              <a:t>sing</a:t>
            </a:r>
          </a:p>
          <a:p>
            <a:r>
              <a:rPr lang="en-US" sz="3200" dirty="0" smtClean="0"/>
              <a:t>(repeat)</a:t>
            </a:r>
            <a:endParaRPr lang="en-US" sz="3200"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idx="1"/>
          </p:nvPr>
        </p:nvSpPr>
        <p:spPr>
          <a:xfrm>
            <a:off x="457200" y="628650"/>
            <a:ext cx="8229600" cy="3943350"/>
          </a:xfrm>
        </p:spPr>
        <p:txBody>
          <a:bodyPr>
            <a:noAutofit/>
          </a:bodyPr>
          <a:lstStyle/>
          <a:p>
            <a:r>
              <a:rPr lang="en-US" sz="3200" dirty="0"/>
              <a:t>Holy is the Lord, God Almighty!</a:t>
            </a:r>
          </a:p>
          <a:p>
            <a:r>
              <a:rPr lang="en-US" sz="3200" dirty="0"/>
              <a:t>The earth is filled with His glory</a:t>
            </a:r>
          </a:p>
          <a:p>
            <a:r>
              <a:rPr lang="en-US" sz="3200" dirty="0"/>
              <a:t>Holy is the Lord, God Almighty!</a:t>
            </a:r>
          </a:p>
          <a:p>
            <a:r>
              <a:rPr lang="en-US" sz="3200" dirty="0"/>
              <a:t>The earth is filled with His glory</a:t>
            </a:r>
          </a:p>
          <a:p>
            <a:r>
              <a:rPr lang="en-US" sz="3200" dirty="0"/>
              <a:t>The earth is filled with His glory</a:t>
            </a:r>
          </a:p>
          <a:p>
            <a:r>
              <a:rPr lang="en-US" sz="1000" dirty="0"/>
              <a:t>TEMPLE BIBLE CHURCH USED BY PERMISSION CCLI #78316</a:t>
            </a:r>
          </a:p>
        </p:txBody>
      </p:sp>
      <p:sp>
        <p:nvSpPr>
          <p:cNvPr id="3"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dirty="0" smtClean="0"/>
              <a:t>Here in Your Presence</a:t>
            </a:r>
          </a:p>
        </p:txBody>
      </p:sp>
      <p:sp>
        <p:nvSpPr>
          <p:cNvPr id="2051" name="Rectangle 3"/>
          <p:cNvSpPr>
            <a:spLocks noGrp="1" noChangeArrowheads="1"/>
          </p:cNvSpPr>
          <p:nvPr>
            <p:ph idx="1"/>
          </p:nvPr>
        </p:nvSpPr>
        <p:spPr/>
        <p:txBody>
          <a:bodyPr>
            <a:normAutofit fontScale="92500" lnSpcReduction="10000"/>
          </a:bodyPr>
          <a:lstStyle/>
          <a:p>
            <a:pPr eaLnBrk="1" hangingPunct="1"/>
            <a:r>
              <a:rPr lang="en-US" dirty="0" smtClean="0"/>
              <a:t>Found in Your hands, fullness of joy</a:t>
            </a:r>
          </a:p>
          <a:p>
            <a:pPr eaLnBrk="1" hangingPunct="1"/>
            <a:r>
              <a:rPr lang="en-US" dirty="0" smtClean="0"/>
              <a:t>Every fear suddenly wiped away</a:t>
            </a:r>
          </a:p>
          <a:p>
            <a:pPr eaLnBrk="1" hangingPunct="1"/>
            <a:r>
              <a:rPr lang="en-US" dirty="0" smtClean="0"/>
              <a:t>Here in Your presence</a:t>
            </a:r>
          </a:p>
          <a:p>
            <a:pPr eaLnBrk="1" hangingPunct="1"/>
            <a:r>
              <a:rPr lang="en-US" dirty="0" smtClean="0"/>
              <a:t>All of my gains now fade away</a:t>
            </a:r>
          </a:p>
          <a:p>
            <a:pPr eaLnBrk="1" hangingPunct="1"/>
            <a:r>
              <a:rPr lang="en-US" dirty="0" smtClean="0"/>
              <a:t>Every crown no longer on display</a:t>
            </a:r>
          </a:p>
          <a:p>
            <a:pPr eaLnBrk="1" hangingPunct="1"/>
            <a:r>
              <a:rPr lang="en-US" dirty="0" smtClean="0"/>
              <a:t>Here in Your presence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457200" y="1085850"/>
            <a:ext cx="8229600" cy="3508772"/>
          </a:xfrm>
        </p:spPr>
        <p:txBody>
          <a:bodyPr>
            <a:normAutofit/>
          </a:bodyPr>
          <a:lstStyle/>
          <a:p>
            <a:pPr eaLnBrk="1" hangingPunct="1"/>
            <a:r>
              <a:rPr lang="en-US" sz="3200" dirty="0" smtClean="0"/>
              <a:t>Heaven is trembling</a:t>
            </a:r>
          </a:p>
          <a:p>
            <a:pPr eaLnBrk="1" hangingPunct="1"/>
            <a:r>
              <a:rPr lang="en-US" sz="3200" dirty="0" smtClean="0"/>
              <a:t>In awe of Your wonder</a:t>
            </a:r>
          </a:p>
          <a:p>
            <a:pPr eaLnBrk="1" hangingPunct="1"/>
            <a:r>
              <a:rPr lang="en-US" sz="3200" dirty="0" smtClean="0"/>
              <a:t>Kings and their kingdoms</a:t>
            </a:r>
          </a:p>
          <a:p>
            <a:pPr eaLnBrk="1" hangingPunct="1"/>
            <a:r>
              <a:rPr lang="en-US" sz="3200" dirty="0" smtClean="0"/>
              <a:t>Are standing amazed</a:t>
            </a:r>
          </a:p>
          <a:p>
            <a:pPr eaLnBrk="1" hangingPunct="1"/>
            <a:endParaRPr lang="en-US" sz="32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457200" y="400051"/>
            <a:ext cx="8229600" cy="4194572"/>
          </a:xfrm>
        </p:spPr>
        <p:txBody>
          <a:bodyPr>
            <a:normAutofit fontScale="92500" lnSpcReduction="20000"/>
          </a:bodyPr>
          <a:lstStyle/>
          <a:p>
            <a:pPr eaLnBrk="1" hangingPunct="1"/>
            <a:r>
              <a:rPr lang="en-US" smtClean="0"/>
              <a:t>Here in Your presence</a:t>
            </a:r>
          </a:p>
          <a:p>
            <a:pPr eaLnBrk="1" hangingPunct="1"/>
            <a:r>
              <a:rPr lang="en-US" smtClean="0"/>
              <a:t>We are undone</a:t>
            </a:r>
          </a:p>
          <a:p>
            <a:pPr eaLnBrk="1" hangingPunct="1"/>
            <a:r>
              <a:rPr lang="en-US" smtClean="0"/>
              <a:t>Here in Your presence</a:t>
            </a:r>
          </a:p>
          <a:p>
            <a:pPr eaLnBrk="1" hangingPunct="1"/>
            <a:r>
              <a:rPr lang="en-US" smtClean="0"/>
              <a:t>Heaven and earth become one</a:t>
            </a:r>
          </a:p>
          <a:p>
            <a:pPr eaLnBrk="1" hangingPunct="1"/>
            <a:r>
              <a:rPr lang="en-US" smtClean="0"/>
              <a:t>Here in Your presence </a:t>
            </a:r>
          </a:p>
          <a:p>
            <a:pPr eaLnBrk="1" hangingPunct="1"/>
            <a:r>
              <a:rPr lang="en-US" smtClean="0"/>
              <a:t>All things are new</a:t>
            </a:r>
          </a:p>
          <a:p>
            <a:pPr eaLnBrk="1" hangingPunct="1"/>
            <a:r>
              <a:rPr lang="en-US" smtClean="0"/>
              <a:t>Here in Your presence</a:t>
            </a:r>
          </a:p>
          <a:p>
            <a:pPr eaLnBrk="1" hangingPunct="1"/>
            <a:r>
              <a:rPr lang="en-US" smtClean="0"/>
              <a:t>Everything bows before You</a:t>
            </a:r>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457200" y="819150"/>
            <a:ext cx="8229600" cy="3394472"/>
          </a:xfrm>
        </p:spPr>
        <p:txBody>
          <a:bodyPr>
            <a:noAutofit/>
          </a:bodyPr>
          <a:lstStyle/>
          <a:p>
            <a:pPr eaLnBrk="1" hangingPunct="1"/>
            <a:r>
              <a:rPr lang="en-US" sz="3200" dirty="0" smtClean="0"/>
              <a:t>Found in Your hands, fullness of joy</a:t>
            </a:r>
          </a:p>
          <a:p>
            <a:pPr eaLnBrk="1" hangingPunct="1"/>
            <a:r>
              <a:rPr lang="en-US" sz="3200" dirty="0" smtClean="0"/>
              <a:t>Every fear suddenly wiped away</a:t>
            </a:r>
          </a:p>
          <a:p>
            <a:pPr eaLnBrk="1" hangingPunct="1"/>
            <a:r>
              <a:rPr lang="en-US" sz="3200" dirty="0" smtClean="0"/>
              <a:t>Here in Your presence</a:t>
            </a:r>
          </a:p>
          <a:p>
            <a:pPr eaLnBrk="1" hangingPunct="1"/>
            <a:r>
              <a:rPr lang="en-US" sz="3200" dirty="0" smtClean="0"/>
              <a:t>All of my gains now fade away</a:t>
            </a:r>
          </a:p>
          <a:p>
            <a:pPr eaLnBrk="1" hangingPunct="1"/>
            <a:r>
              <a:rPr lang="en-US" sz="3200" dirty="0" smtClean="0"/>
              <a:t>Every crown no longer on display</a:t>
            </a:r>
          </a:p>
          <a:p>
            <a:pPr eaLnBrk="1" hangingPunct="1"/>
            <a:r>
              <a:rPr lang="en-US" sz="3200" dirty="0" smtClean="0"/>
              <a:t>Here in Your presence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6" name="Rectangle 3"/>
          <p:cNvSpPr>
            <a:spLocks noGrp="1" noChangeArrowheads="1"/>
          </p:cNvSpPr>
          <p:nvPr>
            <p:ph idx="1"/>
          </p:nvPr>
        </p:nvSpPr>
        <p:spPr>
          <a:xfrm>
            <a:off x="457200" y="1085850"/>
            <a:ext cx="8229600" cy="3508772"/>
          </a:xfrm>
        </p:spPr>
        <p:txBody>
          <a:bodyPr>
            <a:normAutofit/>
          </a:bodyPr>
          <a:lstStyle/>
          <a:p>
            <a:pPr eaLnBrk="1" hangingPunct="1"/>
            <a:r>
              <a:rPr lang="en-US" sz="3200" dirty="0" smtClean="0"/>
              <a:t>Heaven is trembling</a:t>
            </a:r>
          </a:p>
          <a:p>
            <a:pPr eaLnBrk="1" hangingPunct="1"/>
            <a:r>
              <a:rPr lang="en-US" sz="3200" dirty="0" smtClean="0"/>
              <a:t>In awe of Your wonder</a:t>
            </a:r>
          </a:p>
          <a:p>
            <a:pPr eaLnBrk="1" hangingPunct="1"/>
            <a:r>
              <a:rPr lang="en-US" sz="3200" dirty="0" smtClean="0"/>
              <a:t>Kings and their kingdoms</a:t>
            </a:r>
          </a:p>
          <a:p>
            <a:pPr eaLnBrk="1" hangingPunct="1"/>
            <a:r>
              <a:rPr lang="en-US" sz="3200" dirty="0" smtClean="0"/>
              <a:t>Are standing amazed</a:t>
            </a:r>
          </a:p>
          <a:p>
            <a:pPr eaLnBrk="1" hangingPunct="1"/>
            <a:endParaRPr lang="en-US" sz="32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457200" y="209550"/>
            <a:ext cx="8229600" cy="4194572"/>
          </a:xfrm>
        </p:spPr>
        <p:txBody>
          <a:bodyPr>
            <a:noAutofit/>
          </a:bodyPr>
          <a:lstStyle/>
          <a:p>
            <a:pPr eaLnBrk="1" hangingPunct="1"/>
            <a:r>
              <a:rPr lang="en-US" sz="3200" dirty="0" smtClean="0"/>
              <a:t>Here in Your presence</a:t>
            </a:r>
          </a:p>
          <a:p>
            <a:pPr eaLnBrk="1" hangingPunct="1"/>
            <a:r>
              <a:rPr lang="en-US" sz="3200" dirty="0" smtClean="0"/>
              <a:t>We are undone</a:t>
            </a:r>
          </a:p>
          <a:p>
            <a:pPr eaLnBrk="1" hangingPunct="1"/>
            <a:r>
              <a:rPr lang="en-US" sz="3200" dirty="0" smtClean="0"/>
              <a:t>Here in Your presence</a:t>
            </a:r>
          </a:p>
          <a:p>
            <a:pPr eaLnBrk="1" hangingPunct="1"/>
            <a:r>
              <a:rPr lang="en-US" sz="3200" dirty="0" smtClean="0"/>
              <a:t>Heaven and earth become one</a:t>
            </a:r>
          </a:p>
          <a:p>
            <a:pPr eaLnBrk="1" hangingPunct="1"/>
            <a:r>
              <a:rPr lang="en-US" sz="3200" dirty="0" smtClean="0"/>
              <a:t>Here in Your presence </a:t>
            </a:r>
          </a:p>
          <a:p>
            <a:pPr eaLnBrk="1" hangingPunct="1"/>
            <a:r>
              <a:rPr lang="en-US" sz="3200" dirty="0" smtClean="0"/>
              <a:t>All things are new</a:t>
            </a:r>
          </a:p>
          <a:p>
            <a:pPr eaLnBrk="1" hangingPunct="1"/>
            <a:r>
              <a:rPr lang="en-US" sz="3200" dirty="0" smtClean="0"/>
              <a:t>Here in Your presence</a:t>
            </a:r>
          </a:p>
          <a:p>
            <a:pPr eaLnBrk="1" hangingPunct="1"/>
            <a:r>
              <a:rPr lang="en-US" sz="3200" dirty="0" smtClean="0"/>
              <a:t>Everything bows before You</a:t>
            </a:r>
          </a:p>
          <a:p>
            <a:pPr eaLnBrk="1" hangingPunct="1"/>
            <a:endParaRPr lang="en-US" sz="32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533400" y="1047750"/>
            <a:ext cx="8229600" cy="3394472"/>
          </a:xfrm>
        </p:spPr>
        <p:txBody>
          <a:bodyPr>
            <a:normAutofit/>
          </a:bodyPr>
          <a:lstStyle/>
          <a:p>
            <a:pPr eaLnBrk="1" hangingPunct="1"/>
            <a:r>
              <a:rPr lang="en-US" sz="3200" dirty="0" smtClean="0"/>
              <a:t>Wonderful, Beautiful, Glorious</a:t>
            </a:r>
          </a:p>
          <a:p>
            <a:pPr eaLnBrk="1" hangingPunct="1"/>
            <a:r>
              <a:rPr lang="en-US" sz="3200" dirty="0" smtClean="0"/>
              <a:t>Matchless in every way</a:t>
            </a:r>
          </a:p>
          <a:p>
            <a:pPr eaLnBrk="1" hangingPunct="1"/>
            <a:r>
              <a:rPr lang="en-US" sz="3200" dirty="0" smtClean="0"/>
              <a:t>Wonderful, Beautiful, Glorious</a:t>
            </a:r>
          </a:p>
          <a:p>
            <a:pPr eaLnBrk="1" hangingPunct="1"/>
            <a:r>
              <a:rPr lang="en-US" sz="3200" dirty="0" smtClean="0"/>
              <a:t>Matchless in every way</a:t>
            </a:r>
          </a:p>
          <a:p>
            <a:pPr eaLnBrk="1" hangingPunct="1"/>
            <a:r>
              <a:rPr lang="en-US" sz="3200" dirty="0" smtClean="0"/>
              <a:t>(repeat)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14350"/>
            <a:ext cx="8686800" cy="4080273"/>
          </a:xfrm>
        </p:spPr>
        <p:txBody>
          <a:bodyPr>
            <a:normAutofit/>
          </a:bodyPr>
          <a:lstStyle/>
          <a:p>
            <a:pPr>
              <a:lnSpc>
                <a:spcPct val="110000"/>
              </a:lnSpc>
              <a:spcBef>
                <a:spcPts val="0"/>
              </a:spcBef>
            </a:pPr>
            <a:r>
              <a:rPr lang="en-US" b="0" dirty="0" smtClean="0"/>
              <a:t>You're the one who spoke </a:t>
            </a:r>
          </a:p>
          <a:p>
            <a:pPr>
              <a:lnSpc>
                <a:spcPct val="110000"/>
              </a:lnSpc>
              <a:spcBef>
                <a:spcPts val="0"/>
              </a:spcBef>
            </a:pPr>
            <a:r>
              <a:rPr lang="en-US" b="0" dirty="0" smtClean="0"/>
              <a:t>the Word of life to light my darkness</a:t>
            </a:r>
            <a:br>
              <a:rPr lang="en-US" b="0" dirty="0" smtClean="0"/>
            </a:br>
            <a:r>
              <a:rPr lang="en-US" b="0" dirty="0" smtClean="0"/>
              <a:t>You opened up my eyes 'til I could see</a:t>
            </a:r>
            <a:br>
              <a:rPr lang="en-US" b="0" dirty="0" smtClean="0"/>
            </a:br>
            <a:r>
              <a:rPr lang="en-US" b="0" dirty="0" smtClean="0"/>
              <a:t>Jesus You have promised to </a:t>
            </a:r>
          </a:p>
          <a:p>
            <a:pPr>
              <a:lnSpc>
                <a:spcPct val="110000"/>
              </a:lnSpc>
              <a:spcBef>
                <a:spcPts val="0"/>
              </a:spcBef>
            </a:pPr>
            <a:r>
              <a:rPr lang="en-US" b="0" dirty="0" smtClean="0"/>
              <a:t>complete the work You started</a:t>
            </a:r>
            <a:br>
              <a:rPr lang="en-US" b="0" dirty="0" smtClean="0"/>
            </a:br>
            <a:r>
              <a:rPr lang="en-US" b="0" dirty="0" smtClean="0"/>
              <a:t>Faithful to fulfill Your grace in me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457200" y="400051"/>
            <a:ext cx="8229600" cy="4194572"/>
          </a:xfrm>
        </p:spPr>
        <p:txBody>
          <a:bodyPr>
            <a:normAutofit fontScale="92500" lnSpcReduction="20000"/>
          </a:bodyPr>
          <a:lstStyle/>
          <a:p>
            <a:pPr eaLnBrk="1" hangingPunct="1"/>
            <a:r>
              <a:rPr lang="en-US" smtClean="0"/>
              <a:t>Here in Your presence</a:t>
            </a:r>
          </a:p>
          <a:p>
            <a:pPr eaLnBrk="1" hangingPunct="1"/>
            <a:r>
              <a:rPr lang="en-US" smtClean="0"/>
              <a:t>We are undone</a:t>
            </a:r>
          </a:p>
          <a:p>
            <a:pPr eaLnBrk="1" hangingPunct="1"/>
            <a:r>
              <a:rPr lang="en-US" smtClean="0"/>
              <a:t>Here in Your presence</a:t>
            </a:r>
          </a:p>
          <a:p>
            <a:pPr eaLnBrk="1" hangingPunct="1"/>
            <a:r>
              <a:rPr lang="en-US" smtClean="0"/>
              <a:t>Heaven and earth become one</a:t>
            </a:r>
          </a:p>
          <a:p>
            <a:pPr eaLnBrk="1" hangingPunct="1"/>
            <a:r>
              <a:rPr lang="en-US" smtClean="0"/>
              <a:t>Here in Your presence </a:t>
            </a:r>
          </a:p>
          <a:p>
            <a:pPr eaLnBrk="1" hangingPunct="1"/>
            <a:r>
              <a:rPr lang="en-US" smtClean="0"/>
              <a:t>All things are new</a:t>
            </a:r>
          </a:p>
          <a:p>
            <a:pPr eaLnBrk="1" hangingPunct="1"/>
            <a:r>
              <a:rPr lang="en-US" smtClean="0"/>
              <a:t>Here in Your presence</a:t>
            </a:r>
          </a:p>
          <a:p>
            <a:pPr eaLnBrk="1" hangingPunct="1"/>
            <a:r>
              <a:rPr lang="en-US" smtClean="0"/>
              <a:t>Everything bows before You</a:t>
            </a:r>
          </a:p>
        </p:txBody>
      </p:sp>
      <p:sp>
        <p:nvSpPr>
          <p:cNvPr id="9219" name="Rectangle 3"/>
          <p:cNvSpPr>
            <a:spLocks noChangeArrowheads="1"/>
          </p:cNvSpPr>
          <p:nvPr/>
        </p:nvSpPr>
        <p:spPr bwMode="auto">
          <a:xfrm>
            <a:off x="1828800" y="4552950"/>
            <a:ext cx="5522474" cy="369332"/>
          </a:xfrm>
          <a:prstGeom prst="rect">
            <a:avLst/>
          </a:prstGeom>
          <a:noFill/>
          <a:ln w="9525">
            <a:noFill/>
            <a:miter lim="800000"/>
            <a:headEnd/>
            <a:tailEnd/>
          </a:ln>
        </p:spPr>
        <p:txBody>
          <a:bodyPr wrap="none">
            <a:spAutoFit/>
          </a:bodyPr>
          <a:lstStyle/>
          <a:p>
            <a:r>
              <a:rPr lang="en-US" b="1" dirty="0">
                <a:solidFill>
                  <a:schemeClr val="bg1"/>
                </a:solidFill>
              </a:rPr>
              <a:t>TEMPLE BIBLE CHURCH Used by Permission CCLI #78316</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elcome to our service_wide_t.jpg"/>
          <p:cNvPicPr>
            <a:picLocks noGrp="1" noChangeAspect="1"/>
          </p:cNvPicPr>
          <p:nvPr>
            <p:ph idx="1"/>
          </p:nvPr>
        </p:nvPicPr>
        <p:blipFill>
          <a:blip r:embed="rId2" cstate="print"/>
          <a:stretch>
            <a:fillRect/>
          </a:stretch>
        </p:blipFill>
        <p:spPr>
          <a:xfrm>
            <a:off x="0" y="1"/>
            <a:ext cx="9144000" cy="51435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US"/>
          </a:p>
        </p:txBody>
      </p:sp>
      <p:sp>
        <p:nvSpPr>
          <p:cNvPr id="8" name="Subtitle 7"/>
          <p:cNvSpPr>
            <a:spLocks noGrp="1"/>
          </p:cNvSpPr>
          <p:nvPr>
            <p:ph type="subTitle" idx="1"/>
          </p:nvPr>
        </p:nvSpPr>
        <p:spPr/>
        <p:txBody>
          <a:bodyPr/>
          <a:lstStyle/>
          <a:p>
            <a:endParaRPr lang="en-US"/>
          </a:p>
        </p:txBody>
      </p:sp>
      <p:pic>
        <p:nvPicPr>
          <p:cNvPr id="7" name="Picture 6" descr="nass.jpg"/>
          <p:cNvPicPr>
            <a:picLocks noChangeAspect="1"/>
          </p:cNvPicPr>
          <p:nvPr/>
        </p:nvPicPr>
        <p:blipFill>
          <a:blip r:embed="rId2" cstate="print"/>
          <a:stretch>
            <a:fillRect/>
          </a:stretch>
        </p:blipFill>
        <p:spPr>
          <a:xfrm>
            <a:off x="152400" y="0"/>
            <a:ext cx="8839200" cy="5143500"/>
          </a:xfrm>
          <a:prstGeom prst="rect">
            <a:avLst/>
          </a:prstGeom>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endParaRPr lang="en-US"/>
          </a:p>
        </p:txBody>
      </p:sp>
      <p:sp>
        <p:nvSpPr>
          <p:cNvPr id="9" name="Subtitle 8"/>
          <p:cNvSpPr>
            <a:spLocks noGrp="1"/>
          </p:cNvSpPr>
          <p:nvPr>
            <p:ph type="subTitle" idx="1"/>
          </p:nvPr>
        </p:nvSpPr>
        <p:spPr/>
        <p:txBody>
          <a:bodyPr/>
          <a:lstStyle/>
          <a:p>
            <a:endParaRPr lang="en-US"/>
          </a:p>
        </p:txBody>
      </p:sp>
      <p:pic>
        <p:nvPicPr>
          <p:cNvPr id="6" name="Picture 5" descr="TBClifehurts2.jpg"/>
          <p:cNvPicPr>
            <a:picLocks noChangeAspect="1"/>
          </p:cNvPicPr>
          <p:nvPr/>
        </p:nvPicPr>
        <p:blipFill>
          <a:blip r:embed="rId2" cstate="print"/>
          <a:stretch>
            <a:fillRect/>
          </a:stretch>
        </p:blipFill>
        <p:spPr>
          <a:xfrm>
            <a:off x="328188" y="0"/>
            <a:ext cx="8487624" cy="5143500"/>
          </a:xfrm>
          <a:prstGeom prst="rect">
            <a:avLst/>
          </a:prstGeom>
        </p:spPr>
      </p:pic>
      <p:sp>
        <p:nvSpPr>
          <p:cNvPr id="7" name="Rectangle 6"/>
          <p:cNvSpPr/>
          <p:nvPr/>
        </p:nvSpPr>
        <p:spPr>
          <a:xfrm>
            <a:off x="168352" y="35808"/>
            <a:ext cx="8823248" cy="630942"/>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500" b="1" cap="none" spc="0" dirty="0" smtClean="0">
                <a:ln w="50800"/>
                <a:effectLst/>
                <a:latin typeface="Blatant" pitchFamily="2" charset="0"/>
              </a:rPr>
              <a:t>REGISTER NOW IN THE FOYER</a:t>
            </a:r>
            <a:endParaRPr lang="en-US" sz="3500" b="1" cap="none" spc="0" dirty="0">
              <a:ln w="50800"/>
              <a:effectLst/>
              <a:latin typeface="Blatant" pitchFamily="2" charset="0"/>
            </a:endParaRPr>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cture2.png"/>
          <p:cNvPicPr>
            <a:picLocks noChangeAspect="1"/>
          </p:cNvPicPr>
          <p:nvPr/>
        </p:nvPicPr>
        <p:blipFill>
          <a:blip r:embed="rId2" cstate="print"/>
          <a:stretch>
            <a:fillRect/>
          </a:stretch>
        </p:blipFill>
        <p:spPr>
          <a:xfrm>
            <a:off x="152400" y="151316"/>
            <a:ext cx="8763000" cy="4861561"/>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95700"/>
            <a:ext cx="8229600" cy="85725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Scripture Reference</a:t>
            </a:r>
            <a:endParaRPr lang="en-US" sz="4000" b="1" dirty="0">
              <a:solidFill>
                <a:schemeClr val="bg1"/>
              </a:solidFill>
              <a:effectLst>
                <a:outerShdw blurRad="38100" dist="38100" dir="2700000" algn="tl">
                  <a:srgbClr val="000000">
                    <a:alpha val="43137"/>
                  </a:srgbClr>
                </a:outerShdw>
              </a:effectLst>
            </a:endParaRPr>
          </a:p>
        </p:txBody>
      </p:sp>
      <p:pic>
        <p:nvPicPr>
          <p:cNvPr id="7" name="Picture 6" descr="elders on camel.JPG"/>
          <p:cNvPicPr>
            <a:picLocks noChangeAspect="1"/>
          </p:cNvPicPr>
          <p:nvPr/>
        </p:nvPicPr>
        <p:blipFill>
          <a:blip r:embed="rId2" cstate="print"/>
          <a:stretch>
            <a:fillRect/>
          </a:stretch>
        </p:blipFill>
        <p:spPr>
          <a:xfrm>
            <a:off x="1128652" y="0"/>
            <a:ext cx="6886695" cy="51435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ONeal UAE.JPG"/>
          <p:cNvPicPr>
            <a:picLocks noChangeAspect="1"/>
          </p:cNvPicPr>
          <p:nvPr/>
        </p:nvPicPr>
        <p:blipFill>
          <a:blip r:embed="rId2" cstate="print"/>
          <a:stretch>
            <a:fillRect/>
          </a:stretch>
        </p:blipFill>
        <p:spPr>
          <a:xfrm>
            <a:off x="2667000" y="21122"/>
            <a:ext cx="3825776" cy="512237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62468" name="Picture 2" descr="\\TBCSERVER\ServerFiles\Sarah W's Files\sermon ppt\delusionsTitleSlid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hting fear_wide_t_nt.jpg"/>
          <p:cNvPicPr>
            <a:picLocks noGrp="1" noChangeAspect="1"/>
          </p:cNvPicPr>
          <p:nvPr>
            <p:ph idx="1"/>
          </p:nvPr>
        </p:nvPicPr>
        <p:blipFill>
          <a:blip r:embed="rId2" cstate="print"/>
          <a:stretch>
            <a:fillRect/>
          </a:stretch>
        </p:blipFill>
        <p:spPr>
          <a:xfrm>
            <a:off x="0" y="0"/>
            <a:ext cx="9144000" cy="5143500"/>
          </a:xfrm>
        </p:spPr>
      </p:pic>
      <p:sp>
        <p:nvSpPr>
          <p:cNvPr id="5" name="Rectangle 4"/>
          <p:cNvSpPr/>
          <p:nvPr/>
        </p:nvSpPr>
        <p:spPr>
          <a:xfrm>
            <a:off x="-235768" y="3105150"/>
            <a:ext cx="4565737" cy="892552"/>
          </a:xfrm>
          <a:prstGeom prst="rect">
            <a:avLst/>
          </a:prstGeom>
          <a:noFill/>
        </p:spPr>
        <p:txBody>
          <a:bodyPr wrap="none" lIns="91440" tIns="45720" rIns="91440" bIns="45720">
            <a:spAutoFit/>
          </a:bodyPr>
          <a:lstStyle/>
          <a:p>
            <a:pPr algn="ctr"/>
            <a:r>
              <a:rPr lang="en-US"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 a tragic end…</a:t>
            </a:r>
            <a:endParaRPr lang="en-US" sz="5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
        <p:nvSpPr>
          <p:cNvPr id="7" name="Rectangle 6"/>
          <p:cNvSpPr/>
          <p:nvPr/>
        </p:nvSpPr>
        <p:spPr>
          <a:xfrm>
            <a:off x="3276600" y="3105150"/>
            <a:ext cx="5791200" cy="923330"/>
          </a:xfrm>
          <a:prstGeom prst="rect">
            <a:avLst/>
          </a:prstGeom>
          <a:noFill/>
        </p:spPr>
        <p:txBody>
          <a:bodyPr wrap="square" lIns="91440" tIns="45720" rIns="91440" bIns="45720">
            <a:spAutoFit/>
          </a:bodyPr>
          <a:lstStyle/>
          <a:p>
            <a:pPr algn="r"/>
            <a:r>
              <a:rPr lang="en-US"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  a new beginning</a:t>
            </a:r>
            <a:endParaRPr lang="en-US" sz="5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on blake.jpg"/>
          <p:cNvPicPr>
            <a:picLocks noGrp="1" noChangeAspect="1"/>
          </p:cNvPicPr>
          <p:nvPr>
            <p:ph idx="1"/>
          </p:nvPr>
        </p:nvPicPr>
        <p:blipFill>
          <a:blip r:embed="rId2" cstate="print"/>
          <a:stretch>
            <a:fillRect/>
          </a:stretch>
        </p:blipFill>
        <p:spPr>
          <a:xfrm>
            <a:off x="0" y="-22860"/>
            <a:ext cx="9144000" cy="516636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38150"/>
            <a:ext cx="8458200" cy="4495800"/>
          </a:xfrm>
        </p:spPr>
        <p:txBody>
          <a:bodyPr>
            <a:normAutofit/>
          </a:bodyPr>
          <a:lstStyle/>
          <a:p>
            <a:pPr>
              <a:lnSpc>
                <a:spcPct val="110000"/>
              </a:lnSpc>
              <a:spcBef>
                <a:spcPts val="0"/>
              </a:spcBef>
            </a:pPr>
            <a:r>
              <a:rPr lang="en-US" b="0" dirty="0" smtClean="0"/>
              <a:t>I'm reaching for You, I'm singing to You</a:t>
            </a:r>
            <a:br>
              <a:rPr lang="en-US" b="0" dirty="0" smtClean="0"/>
            </a:br>
            <a:r>
              <a:rPr lang="en-US" b="0" dirty="0" smtClean="0"/>
              <a:t>I'm lifting my hands to praise You </a:t>
            </a:r>
          </a:p>
          <a:p>
            <a:pPr>
              <a:lnSpc>
                <a:spcPct val="110000"/>
              </a:lnSpc>
              <a:spcBef>
                <a:spcPts val="0"/>
              </a:spcBef>
            </a:pPr>
            <a:r>
              <a:rPr lang="en-US" b="0" dirty="0" smtClean="0"/>
              <a:t>I'm lifting my voice to thank You</a:t>
            </a:r>
            <a:br>
              <a:rPr lang="en-US" b="0" dirty="0" smtClean="0"/>
            </a:br>
            <a:r>
              <a:rPr lang="en-US" b="0" dirty="0" smtClean="0"/>
              <a:t>I'm reaching for You, Jesus I need You</a:t>
            </a:r>
            <a:br>
              <a:rPr lang="en-US" b="0" dirty="0" smtClean="0"/>
            </a:br>
            <a:r>
              <a:rPr lang="en-US" b="0" dirty="0" smtClean="0"/>
              <a:t>I'm giving my heart to know You,</a:t>
            </a:r>
          </a:p>
          <a:p>
            <a:pPr>
              <a:lnSpc>
                <a:spcPct val="110000"/>
              </a:lnSpc>
              <a:spcBef>
                <a:spcPts val="0"/>
              </a:spcBef>
            </a:pPr>
            <a:r>
              <a:rPr lang="en-US" b="0" dirty="0" smtClean="0"/>
              <a:t> I'm living my life to serve You</a:t>
            </a:r>
            <a:br>
              <a:rPr lang="en-US" b="0" dirty="0" smtClean="0"/>
            </a:br>
            <a:r>
              <a:rPr lang="en-US" b="0" dirty="0" smtClean="0"/>
              <a:t>I'm reaching for You</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butch.jpg"/>
          <p:cNvPicPr>
            <a:picLocks noGrp="1" noChangeAspect="1"/>
          </p:cNvPicPr>
          <p:nvPr>
            <p:ph idx="1"/>
          </p:nvPr>
        </p:nvPicPr>
        <p:blipFill>
          <a:blip r:embed="rId2" cstate="print"/>
          <a:stretch>
            <a:fillRect/>
          </a:stretch>
        </p:blipFill>
        <p:spPr>
          <a:xfrm>
            <a:off x="0" y="0"/>
            <a:ext cx="9144000" cy="5143500"/>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john dryden.jpg"/>
          <p:cNvPicPr>
            <a:picLocks noGrp="1" noChangeAspect="1"/>
          </p:cNvPicPr>
          <p:nvPr>
            <p:ph idx="1"/>
          </p:nvPr>
        </p:nvPicPr>
        <p:blipFill>
          <a:blip r:embed="rId2" cstate="print"/>
          <a:stretch>
            <a:fillRect/>
          </a:stretch>
        </p:blipFill>
        <p:spPr>
          <a:xfrm>
            <a:off x="0" y="0"/>
            <a:ext cx="9144000" cy="5143501"/>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theist headstone.jpg"/>
          <p:cNvPicPr>
            <a:picLocks noGrp="1" noChangeAspect="1"/>
          </p:cNvPicPr>
          <p:nvPr>
            <p:ph idx="1"/>
          </p:nvPr>
        </p:nvPicPr>
        <p:blipFill>
          <a:blip r:embed="rId2" cstate="print"/>
          <a:stretch>
            <a:fillRect/>
          </a:stretch>
        </p:blipFill>
        <p:spPr>
          <a:xfrm>
            <a:off x="2895600" y="438150"/>
            <a:ext cx="38862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hting fear_wide_t_nt.jpg"/>
          <p:cNvPicPr>
            <a:picLocks noGrp="1" noChangeAspect="1"/>
          </p:cNvPicPr>
          <p:nvPr>
            <p:ph idx="1"/>
          </p:nvPr>
        </p:nvPicPr>
        <p:blipFill>
          <a:blip r:embed="rId2" cstate="print"/>
          <a:stretch>
            <a:fillRect/>
          </a:stretch>
        </p:blipFill>
        <p:spPr>
          <a:xfrm>
            <a:off x="0" y="0"/>
            <a:ext cx="9144000" cy="5143500"/>
          </a:xfrm>
        </p:spPr>
      </p:pic>
      <p:sp>
        <p:nvSpPr>
          <p:cNvPr id="7" name="Rectangle 6"/>
          <p:cNvSpPr/>
          <p:nvPr/>
        </p:nvSpPr>
        <p:spPr>
          <a:xfrm>
            <a:off x="3352800" y="3105150"/>
            <a:ext cx="5867400" cy="923330"/>
          </a:xfrm>
          <a:prstGeom prst="rect">
            <a:avLst/>
          </a:prstGeom>
          <a:noFill/>
        </p:spPr>
        <p:txBody>
          <a:bodyPr wrap="square" lIns="91440" tIns="45720" rIns="91440" bIns="45720">
            <a:spAutoFit/>
          </a:bodyPr>
          <a:lstStyle/>
          <a:p>
            <a:pPr algn="r"/>
            <a:r>
              <a:rPr lang="en-US"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a new beginning</a:t>
            </a:r>
            <a:endParaRPr lang="en-US" sz="5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
        <p:nvSpPr>
          <p:cNvPr id="6" name="Rectangle 5"/>
          <p:cNvSpPr/>
          <p:nvPr/>
        </p:nvSpPr>
        <p:spPr>
          <a:xfrm>
            <a:off x="-317521" y="3105150"/>
            <a:ext cx="4729243" cy="892552"/>
          </a:xfrm>
          <a:prstGeom prst="rect">
            <a:avLst/>
          </a:prstGeom>
          <a:noFill/>
        </p:spPr>
        <p:txBody>
          <a:bodyPr wrap="none" lIns="91440" tIns="45720" rIns="91440" bIns="45720">
            <a:spAutoFit/>
          </a:bodyPr>
          <a:lstStyle/>
          <a:p>
            <a:pPr algn="ctr"/>
            <a:r>
              <a:rPr lang="en-US"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  a tragic end…</a:t>
            </a:r>
            <a:endParaRPr lang="en-US" sz="5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hting fear_wide_t_nt.jpg"/>
          <p:cNvPicPr>
            <a:picLocks noGrp="1" noChangeAspect="1"/>
          </p:cNvPicPr>
          <p:nvPr>
            <p:ph idx="1"/>
          </p:nvPr>
        </p:nvPicPr>
        <p:blipFill>
          <a:blip r:embed="rId2" cstate="print"/>
          <a:stretch>
            <a:fillRect/>
          </a:stretch>
        </p:blipFill>
        <p:spPr>
          <a:xfrm>
            <a:off x="0" y="0"/>
            <a:ext cx="9144000" cy="5143500"/>
          </a:xfrm>
        </p:spPr>
      </p:pic>
      <p:sp>
        <p:nvSpPr>
          <p:cNvPr id="5" name="Rectangle 4"/>
          <p:cNvSpPr/>
          <p:nvPr/>
        </p:nvSpPr>
        <p:spPr>
          <a:xfrm>
            <a:off x="0" y="3158520"/>
            <a:ext cx="9144000" cy="784830"/>
          </a:xfrm>
          <a:prstGeom prst="rect">
            <a:avLst/>
          </a:prstGeom>
          <a:noFill/>
        </p:spPr>
        <p:txBody>
          <a:bodyPr wrap="square" lIns="91440" tIns="45720" rIns="91440" bIns="45720">
            <a:spAutoFit/>
          </a:bodyPr>
          <a:lstStyle/>
          <a:p>
            <a:pPr algn="ctr"/>
            <a:r>
              <a:rPr lang="en-US" sz="4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The tragic demise of a gifted man</a:t>
            </a:r>
            <a:endParaRPr lang="en-US" sz="4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hting fear_wide_cb.jpg"/>
          <p:cNvPicPr>
            <a:picLocks noGrp="1" noChangeAspect="1"/>
          </p:cNvPicPr>
          <p:nvPr>
            <p:ph idx="1"/>
          </p:nvPr>
        </p:nvPicPr>
        <p:blipFill>
          <a:blip r:embed="rId2" cstate="print"/>
          <a:stretch>
            <a:fillRect/>
          </a:stretch>
        </p:blipFill>
        <p:spPr>
          <a:xfrm>
            <a:off x="0" y="1"/>
            <a:ext cx="9144000" cy="5143500"/>
          </a:xfrm>
        </p:spPr>
      </p:pic>
      <p:sp>
        <p:nvSpPr>
          <p:cNvPr id="21" name="Rectangle 20"/>
          <p:cNvSpPr/>
          <p:nvPr/>
        </p:nvSpPr>
        <p:spPr>
          <a:xfrm>
            <a:off x="609600" y="1885950"/>
            <a:ext cx="7086600" cy="1323439"/>
          </a:xfrm>
          <a:prstGeom prst="rect">
            <a:avLst/>
          </a:prstGeom>
          <a:noFill/>
        </p:spPr>
        <p:txBody>
          <a:bodyPr wrap="square" lIns="91440" tIns="45720" rIns="91440" bIns="45720">
            <a:spAutoFit/>
          </a:bodyPr>
          <a:lstStyle/>
          <a:p>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a gifted leader</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hting fear_wide_c_nt.jpg"/>
          <p:cNvPicPr>
            <a:picLocks noGrp="1" noChangeAspect="1"/>
          </p:cNvPicPr>
          <p:nvPr>
            <p:ph idx="1"/>
          </p:nvPr>
        </p:nvPicPr>
        <p:blipFill>
          <a:blip r:embed="rId2" cstate="print"/>
          <a:stretch>
            <a:fillRect/>
          </a:stretch>
        </p:blipFill>
        <p:spPr>
          <a:xfrm>
            <a:off x="0" y="1"/>
            <a:ext cx="9144000" cy="5143500"/>
          </a:xfrm>
        </p:spPr>
      </p:pic>
      <p:sp>
        <p:nvSpPr>
          <p:cNvPr id="2" name="Title 1"/>
          <p:cNvSpPr>
            <a:spLocks noGrp="1"/>
          </p:cNvSpPr>
          <p:nvPr>
            <p:ph type="title"/>
          </p:nvPr>
        </p:nvSpPr>
        <p:spPr>
          <a:xfrm>
            <a:off x="457200" y="3695700"/>
            <a:ext cx="8229600" cy="85725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1 Samuel 9:2</a:t>
            </a:r>
            <a:endParaRPr lang="en-US" sz="4000" b="1" dirty="0">
              <a:solidFill>
                <a:schemeClr val="bg1"/>
              </a:solidFill>
              <a:effectLst>
                <a:outerShdw blurRad="38100" dist="38100" dir="2700000" algn="tl">
                  <a:srgbClr val="000000">
                    <a:alpha val="43137"/>
                  </a:srgbClr>
                </a:outerShdw>
              </a:effectLst>
            </a:endParaRPr>
          </a:p>
        </p:txBody>
      </p:sp>
      <p:sp>
        <p:nvSpPr>
          <p:cNvPr id="7" name="Rectangle 6"/>
          <p:cNvSpPr/>
          <p:nvPr/>
        </p:nvSpPr>
        <p:spPr>
          <a:xfrm>
            <a:off x="914400" y="1047750"/>
            <a:ext cx="7772400" cy="2185214"/>
          </a:xfrm>
          <a:prstGeom prst="rect">
            <a:avLst/>
          </a:prstGeom>
        </p:spPr>
        <p:txBody>
          <a:bodyPr wrap="square">
            <a:spAutoFit/>
          </a:bodyPr>
          <a:lstStyle/>
          <a:p>
            <a:r>
              <a:rPr lang="en-US" sz="3400" b="1" dirty="0">
                <a:solidFill>
                  <a:schemeClr val="bg1"/>
                </a:solidFill>
                <a:effectLst>
                  <a:outerShdw blurRad="38100" dist="38100" dir="2700000" algn="tl">
                    <a:srgbClr val="000000">
                      <a:alpha val="43137"/>
                    </a:srgbClr>
                  </a:outerShdw>
                </a:effectLst>
              </a:rPr>
              <a:t>He had a son named Saul, an impressive young man without equal among the </a:t>
            </a:r>
            <a:r>
              <a:rPr lang="en-US" sz="3400" b="1" dirty="0" smtClean="0">
                <a:solidFill>
                  <a:schemeClr val="bg1"/>
                </a:solidFill>
                <a:effectLst>
                  <a:outerShdw blurRad="38100" dist="38100" dir="2700000" algn="tl">
                    <a:srgbClr val="000000">
                      <a:alpha val="43137"/>
                    </a:srgbClr>
                  </a:outerShdw>
                </a:effectLst>
              </a:rPr>
              <a:t>Israelites a </a:t>
            </a:r>
            <a:r>
              <a:rPr lang="en-US" sz="3400" b="1" dirty="0">
                <a:solidFill>
                  <a:schemeClr val="bg1"/>
                </a:solidFill>
                <a:effectLst>
                  <a:outerShdw blurRad="38100" dist="38100" dir="2700000" algn="tl">
                    <a:srgbClr val="000000">
                      <a:alpha val="43137"/>
                    </a:srgbClr>
                  </a:outerShdw>
                </a:effectLst>
              </a:rPr>
              <a:t>head taller than any of the others.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hting fear_wide_c_nt.jpg"/>
          <p:cNvPicPr>
            <a:picLocks noGrp="1" noChangeAspect="1"/>
          </p:cNvPicPr>
          <p:nvPr>
            <p:ph idx="1"/>
          </p:nvPr>
        </p:nvPicPr>
        <p:blipFill>
          <a:blip r:embed="rId2" cstate="print"/>
          <a:stretch>
            <a:fillRect/>
          </a:stretch>
        </p:blipFill>
        <p:spPr>
          <a:xfrm>
            <a:off x="0" y="1"/>
            <a:ext cx="9144000" cy="5143500"/>
          </a:xfrm>
        </p:spPr>
      </p:pic>
      <p:sp>
        <p:nvSpPr>
          <p:cNvPr id="2" name="Title 1"/>
          <p:cNvSpPr>
            <a:spLocks noGrp="1"/>
          </p:cNvSpPr>
          <p:nvPr>
            <p:ph type="title"/>
          </p:nvPr>
        </p:nvSpPr>
        <p:spPr>
          <a:xfrm>
            <a:off x="457200" y="3695700"/>
            <a:ext cx="8229600" cy="85725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1 Samuel 10:10</a:t>
            </a:r>
            <a:endParaRPr lang="en-US" sz="4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914400" y="1047750"/>
            <a:ext cx="7772400" cy="2185214"/>
          </a:xfrm>
          <a:prstGeom prst="rect">
            <a:avLst/>
          </a:prstGeom>
        </p:spPr>
        <p:txBody>
          <a:bodyPr wrap="square">
            <a:spAutoFit/>
          </a:bodyPr>
          <a:lstStyle/>
          <a:p>
            <a:r>
              <a:rPr lang="en-US" sz="3400" b="1" dirty="0">
                <a:solidFill>
                  <a:schemeClr val="bg1"/>
                </a:solidFill>
              </a:rPr>
              <a:t>When they arrived at </a:t>
            </a:r>
            <a:r>
              <a:rPr lang="en-US" sz="3400" b="1" dirty="0" err="1">
                <a:solidFill>
                  <a:schemeClr val="bg1"/>
                </a:solidFill>
              </a:rPr>
              <a:t>Gibeah</a:t>
            </a:r>
            <a:r>
              <a:rPr lang="en-US" sz="3400" b="1" dirty="0">
                <a:solidFill>
                  <a:schemeClr val="bg1"/>
                </a:solidFill>
              </a:rPr>
              <a:t>, </a:t>
            </a:r>
            <a:endParaRPr lang="en-US" sz="3400" b="1" dirty="0" smtClean="0">
              <a:solidFill>
                <a:schemeClr val="bg1"/>
              </a:solidFill>
            </a:endParaRPr>
          </a:p>
          <a:p>
            <a:r>
              <a:rPr lang="en-US" sz="3400" b="1" dirty="0" smtClean="0">
                <a:solidFill>
                  <a:schemeClr val="bg1"/>
                </a:solidFill>
              </a:rPr>
              <a:t>a </a:t>
            </a:r>
            <a:r>
              <a:rPr lang="en-US" sz="3400" b="1" dirty="0">
                <a:solidFill>
                  <a:schemeClr val="bg1"/>
                </a:solidFill>
              </a:rPr>
              <a:t>procession of prophets met him; the Spirit of God came upon him in power, and he joined in their prophesying.</a:t>
            </a:r>
            <a:endParaRPr lang="en-US" sz="3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hting fear_wide_c_nt.jpg"/>
          <p:cNvPicPr>
            <a:picLocks noGrp="1" noChangeAspect="1"/>
          </p:cNvPicPr>
          <p:nvPr>
            <p:ph idx="1"/>
          </p:nvPr>
        </p:nvPicPr>
        <p:blipFill>
          <a:blip r:embed="rId2" cstate="print"/>
          <a:stretch>
            <a:fillRect/>
          </a:stretch>
        </p:blipFill>
        <p:spPr>
          <a:xfrm>
            <a:off x="0" y="1"/>
            <a:ext cx="9144000" cy="5143500"/>
          </a:xfrm>
        </p:spPr>
      </p:pic>
      <p:sp>
        <p:nvSpPr>
          <p:cNvPr id="2" name="Title 1"/>
          <p:cNvSpPr>
            <a:spLocks noGrp="1"/>
          </p:cNvSpPr>
          <p:nvPr>
            <p:ph type="title"/>
          </p:nvPr>
        </p:nvSpPr>
        <p:spPr>
          <a:xfrm>
            <a:off x="457200" y="3695700"/>
            <a:ext cx="8229600" cy="85725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1 Samuel 16:14</a:t>
            </a:r>
            <a:endParaRPr lang="en-US" sz="4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914400" y="1047750"/>
            <a:ext cx="7772400" cy="1661993"/>
          </a:xfrm>
          <a:prstGeom prst="rect">
            <a:avLst/>
          </a:prstGeom>
        </p:spPr>
        <p:txBody>
          <a:bodyPr wrap="square">
            <a:spAutoFit/>
          </a:bodyPr>
          <a:lstStyle/>
          <a:p>
            <a:r>
              <a:rPr lang="en-US" sz="3400" b="1" dirty="0">
                <a:solidFill>
                  <a:schemeClr val="bg1"/>
                </a:solidFill>
                <a:effectLst>
                  <a:outerShdw blurRad="38100" dist="38100" dir="2700000" algn="tl">
                    <a:srgbClr val="000000">
                      <a:alpha val="43137"/>
                    </a:srgbClr>
                  </a:outerShdw>
                </a:effectLst>
              </a:rPr>
              <a:t>Now the Spirit of the LORD had departed from Saul, and an </a:t>
            </a:r>
            <a:r>
              <a:rPr lang="en-US" sz="3400" b="1" dirty="0" smtClean="0">
                <a:solidFill>
                  <a:schemeClr val="bg1"/>
                </a:solidFill>
                <a:effectLst>
                  <a:outerShdw blurRad="38100" dist="38100" dir="2700000" algn="tl">
                    <a:srgbClr val="000000">
                      <a:alpha val="43137"/>
                    </a:srgbClr>
                  </a:outerShdw>
                </a:effectLst>
              </a:rPr>
              <a:t>evil</a:t>
            </a:r>
            <a:r>
              <a:rPr lang="en-US" sz="3400" b="1" dirty="0">
                <a:solidFill>
                  <a:schemeClr val="bg1"/>
                </a:solidFill>
                <a:effectLst>
                  <a:outerShdw blurRad="38100" dist="38100" dir="2700000" algn="tl">
                    <a:srgbClr val="000000">
                      <a:alpha val="43137"/>
                    </a:srgbClr>
                  </a:outerShdw>
                </a:effectLst>
              </a:rPr>
              <a:t> spirit from the LORD tormented him.</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hting fear_wide_c_nt.jpg"/>
          <p:cNvPicPr>
            <a:picLocks noGrp="1" noChangeAspect="1"/>
          </p:cNvPicPr>
          <p:nvPr>
            <p:ph idx="1"/>
          </p:nvPr>
        </p:nvPicPr>
        <p:blipFill>
          <a:blip r:embed="rId2" cstate="print"/>
          <a:stretch>
            <a:fillRect/>
          </a:stretch>
        </p:blipFill>
        <p:spPr>
          <a:xfrm>
            <a:off x="0" y="1"/>
            <a:ext cx="9144000" cy="5143500"/>
          </a:xfrm>
        </p:spPr>
      </p:pic>
      <p:sp>
        <p:nvSpPr>
          <p:cNvPr id="2" name="Title 1"/>
          <p:cNvSpPr>
            <a:spLocks noGrp="1"/>
          </p:cNvSpPr>
          <p:nvPr>
            <p:ph type="title"/>
          </p:nvPr>
        </p:nvSpPr>
        <p:spPr>
          <a:xfrm>
            <a:off x="457200" y="3695700"/>
            <a:ext cx="8229600" cy="85725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Ephesians 4:30</a:t>
            </a:r>
            <a:endParaRPr lang="en-US" sz="40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066800" y="1047750"/>
            <a:ext cx="7467600" cy="1661993"/>
          </a:xfrm>
          <a:prstGeom prst="rect">
            <a:avLst/>
          </a:prstGeom>
          <a:noFill/>
        </p:spPr>
        <p:txBody>
          <a:bodyPr wrap="square" rtlCol="0">
            <a:spAutoFit/>
          </a:bodyPr>
          <a:lstStyle/>
          <a:p>
            <a:r>
              <a:rPr lang="en-US" sz="3400" b="1" dirty="0">
                <a:solidFill>
                  <a:schemeClr val="bg1"/>
                </a:solidFill>
                <a:effectLst>
                  <a:outerShdw blurRad="38100" dist="38100" dir="2700000" algn="tl">
                    <a:srgbClr val="000000">
                      <a:alpha val="43137"/>
                    </a:srgbClr>
                  </a:outerShdw>
                </a:effectLst>
              </a:rPr>
              <a:t>And do not grieve the Holy Spirit of God, with whom you were sealed for the day of redemption.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2950"/>
            <a:ext cx="8229600" cy="3962400"/>
          </a:xfrm>
        </p:spPr>
        <p:txBody>
          <a:bodyPr>
            <a:normAutofit/>
          </a:bodyPr>
          <a:lstStyle/>
          <a:p>
            <a:pPr>
              <a:lnSpc>
                <a:spcPct val="110000"/>
              </a:lnSpc>
              <a:spcBef>
                <a:spcPts val="0"/>
              </a:spcBef>
            </a:pPr>
            <a:r>
              <a:rPr lang="en-US" b="0" dirty="0" smtClean="0"/>
              <a:t>Pour out Your love from heaven</a:t>
            </a:r>
          </a:p>
          <a:p>
            <a:pPr>
              <a:lnSpc>
                <a:spcPct val="110000"/>
              </a:lnSpc>
              <a:spcBef>
                <a:spcPts val="0"/>
              </a:spcBef>
            </a:pPr>
            <a:r>
              <a:rPr lang="en-US" b="0" dirty="0" smtClean="0"/>
              <a:t>Fill me until I overflow Lord I want more</a:t>
            </a:r>
            <a:br>
              <a:rPr lang="en-US" b="0" dirty="0" smtClean="0"/>
            </a:br>
            <a:r>
              <a:rPr lang="en-US" b="0" dirty="0" smtClean="0"/>
              <a:t>Reach down Your hands from heaven</a:t>
            </a:r>
          </a:p>
          <a:p>
            <a:pPr>
              <a:lnSpc>
                <a:spcPct val="110000"/>
              </a:lnSpc>
              <a:spcBef>
                <a:spcPts val="0"/>
              </a:spcBef>
            </a:pPr>
            <a:r>
              <a:rPr lang="en-US" b="0" dirty="0" smtClean="0"/>
              <a:t>Pull me closer than ever before </a:t>
            </a:r>
          </a:p>
          <a:p>
            <a:pPr>
              <a:lnSpc>
                <a:spcPct val="110000"/>
              </a:lnSpc>
              <a:spcBef>
                <a:spcPts val="0"/>
              </a:spcBef>
            </a:pPr>
            <a:r>
              <a:rPr lang="en-US" b="0" dirty="0" smtClean="0"/>
              <a:t>Lord I want more</a:t>
            </a:r>
            <a:br>
              <a:rPr lang="en-US" b="0" dirty="0" smtClean="0"/>
            </a:br>
            <a:r>
              <a:rPr lang="en-US" b="0" dirty="0" smtClean="0"/>
              <a:t>(repeat)</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hting fear_wide_cb.jpg"/>
          <p:cNvPicPr>
            <a:picLocks noGrp="1" noChangeAspect="1"/>
          </p:cNvPicPr>
          <p:nvPr>
            <p:ph idx="1"/>
          </p:nvPr>
        </p:nvPicPr>
        <p:blipFill>
          <a:blip r:embed="rId2" cstate="print"/>
          <a:stretch>
            <a:fillRect/>
          </a:stretch>
        </p:blipFill>
        <p:spPr>
          <a:xfrm>
            <a:off x="0" y="1"/>
            <a:ext cx="9144000" cy="5143500"/>
          </a:xfrm>
        </p:spPr>
      </p:pic>
      <p:sp>
        <p:nvSpPr>
          <p:cNvPr id="21" name="Rectangle 20"/>
          <p:cNvSpPr/>
          <p:nvPr/>
        </p:nvSpPr>
        <p:spPr>
          <a:xfrm>
            <a:off x="304800" y="1885950"/>
            <a:ext cx="7391400" cy="1323439"/>
          </a:xfrm>
          <a:prstGeom prst="rect">
            <a:avLst/>
          </a:prstGeom>
          <a:noFill/>
        </p:spPr>
        <p:txBody>
          <a:bodyPr wrap="square" lIns="91440" tIns="45720" rIns="91440" bIns="45720">
            <a:spAutoFit/>
          </a:bodyPr>
          <a:lstStyle/>
          <a:p>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a flawed leader</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hting fear_wide_c_nt.jpg"/>
          <p:cNvPicPr>
            <a:picLocks noGrp="1" noChangeAspect="1"/>
          </p:cNvPicPr>
          <p:nvPr>
            <p:ph idx="1"/>
          </p:nvPr>
        </p:nvPicPr>
        <p:blipFill>
          <a:blip r:embed="rId2" cstate="print"/>
          <a:stretch>
            <a:fillRect/>
          </a:stretch>
        </p:blipFill>
        <p:spPr>
          <a:xfrm>
            <a:off x="0" y="1"/>
            <a:ext cx="9144000" cy="5143500"/>
          </a:xfrm>
        </p:spPr>
      </p:pic>
      <p:sp>
        <p:nvSpPr>
          <p:cNvPr id="2" name="Title 1"/>
          <p:cNvSpPr>
            <a:spLocks noGrp="1"/>
          </p:cNvSpPr>
          <p:nvPr>
            <p:ph type="title"/>
          </p:nvPr>
        </p:nvSpPr>
        <p:spPr>
          <a:xfrm>
            <a:off x="457200" y="3695700"/>
            <a:ext cx="8229600" cy="85725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1 Samuel 13:13-14a</a:t>
            </a:r>
            <a:endParaRPr lang="en-US" sz="4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533400" y="361950"/>
            <a:ext cx="8229600" cy="3231654"/>
          </a:xfrm>
          <a:prstGeom prst="rect">
            <a:avLst/>
          </a:prstGeom>
        </p:spPr>
        <p:txBody>
          <a:bodyPr wrap="square">
            <a:spAutoFit/>
          </a:bodyPr>
          <a:lstStyle/>
          <a:p>
            <a:r>
              <a:rPr lang="en-US" sz="3400" b="1" dirty="0" smtClean="0">
                <a:solidFill>
                  <a:schemeClr val="bg1"/>
                </a:solidFill>
                <a:effectLst>
                  <a:outerShdw blurRad="38100" dist="38100" dir="2700000" algn="tl">
                    <a:srgbClr val="000000">
                      <a:alpha val="43137"/>
                    </a:srgbClr>
                  </a:outerShdw>
                </a:effectLst>
              </a:rPr>
              <a:t>You </a:t>
            </a:r>
            <a:r>
              <a:rPr lang="en-US" sz="3400" b="1" dirty="0">
                <a:solidFill>
                  <a:schemeClr val="bg1"/>
                </a:solidFill>
                <a:effectLst>
                  <a:outerShdw blurRad="38100" dist="38100" dir="2700000" algn="tl">
                    <a:srgbClr val="000000">
                      <a:alpha val="43137"/>
                    </a:srgbClr>
                  </a:outerShdw>
                </a:effectLst>
              </a:rPr>
              <a:t>acted foolishly,” Samuel said. “You have not kept the command the LORD your God gave you; if you had, he would have established your kingdom over Israel for all time.  But now your kingdom will not </a:t>
            </a:r>
            <a:r>
              <a:rPr lang="en-US" sz="3400" b="1" dirty="0" smtClean="0">
                <a:solidFill>
                  <a:schemeClr val="bg1"/>
                </a:solidFill>
                <a:effectLst>
                  <a:outerShdw blurRad="38100" dist="38100" dir="2700000" algn="tl">
                    <a:srgbClr val="000000">
                      <a:alpha val="43137"/>
                    </a:srgbClr>
                  </a:outerShdw>
                </a:effectLst>
              </a:rPr>
              <a:t>endure…</a:t>
            </a:r>
            <a:endParaRPr lang="en-US" sz="3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hting fear_wide_c_nt.jpg"/>
          <p:cNvPicPr>
            <a:picLocks noGrp="1" noChangeAspect="1"/>
          </p:cNvPicPr>
          <p:nvPr>
            <p:ph idx="1"/>
          </p:nvPr>
        </p:nvPicPr>
        <p:blipFill>
          <a:blip r:embed="rId2" cstate="print"/>
          <a:stretch>
            <a:fillRect/>
          </a:stretch>
        </p:blipFill>
        <p:spPr>
          <a:xfrm>
            <a:off x="0" y="1"/>
            <a:ext cx="9144000" cy="5143500"/>
          </a:xfrm>
        </p:spPr>
      </p:pic>
      <p:sp>
        <p:nvSpPr>
          <p:cNvPr id="2" name="Title 1"/>
          <p:cNvSpPr>
            <a:spLocks noGrp="1"/>
          </p:cNvSpPr>
          <p:nvPr>
            <p:ph type="title"/>
          </p:nvPr>
        </p:nvSpPr>
        <p:spPr>
          <a:xfrm>
            <a:off x="457200" y="3695700"/>
            <a:ext cx="8229600" cy="85725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1 Samuel 15:26, 35</a:t>
            </a:r>
            <a:endParaRPr lang="en-US" sz="4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28600" y="285750"/>
            <a:ext cx="8763000" cy="3108543"/>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rPr>
              <a:t>But Samuel said to him, “I will not go back with you. You have rejected the word of the LORD, and the LORD has rejected you as king over Israel</a:t>
            </a:r>
            <a:r>
              <a:rPr lang="en-US" sz="2800" b="1" dirty="0" smtClean="0">
                <a:solidFill>
                  <a:schemeClr val="bg1"/>
                </a:solidFill>
                <a:effectLst>
                  <a:outerShdw blurRad="38100" dist="38100" dir="2700000" algn="tl">
                    <a:srgbClr val="000000">
                      <a:alpha val="43137"/>
                    </a:srgbClr>
                  </a:outerShdw>
                </a:effectLst>
              </a:rPr>
              <a:t>!”…</a:t>
            </a:r>
          </a:p>
          <a:p>
            <a:endParaRPr lang="en-US" sz="2800" b="1" dirty="0">
              <a:solidFill>
                <a:schemeClr val="bg1"/>
              </a:solidFill>
            </a:endParaRPr>
          </a:p>
          <a:p>
            <a:r>
              <a:rPr lang="en-US" sz="2800" b="1" dirty="0">
                <a:solidFill>
                  <a:schemeClr val="bg1"/>
                </a:solidFill>
              </a:rPr>
              <a:t>Until the day Samuel died, he did not go to see Saul again, though Samuel mourned for him. And the LORD was grieved that he had made Saul king over Israel.</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hting fear_wide_cb.jpg"/>
          <p:cNvPicPr>
            <a:picLocks noGrp="1" noChangeAspect="1"/>
          </p:cNvPicPr>
          <p:nvPr>
            <p:ph idx="1"/>
          </p:nvPr>
        </p:nvPicPr>
        <p:blipFill>
          <a:blip r:embed="rId2" cstate="print"/>
          <a:stretch>
            <a:fillRect/>
          </a:stretch>
        </p:blipFill>
        <p:spPr>
          <a:xfrm>
            <a:off x="0" y="1"/>
            <a:ext cx="9144000" cy="5143500"/>
          </a:xfrm>
        </p:spPr>
      </p:pic>
      <p:sp>
        <p:nvSpPr>
          <p:cNvPr id="21" name="Rectangle 20"/>
          <p:cNvSpPr/>
          <p:nvPr/>
        </p:nvSpPr>
        <p:spPr>
          <a:xfrm>
            <a:off x="304800" y="1885950"/>
            <a:ext cx="8001000" cy="1323439"/>
          </a:xfrm>
          <a:prstGeom prst="rect">
            <a:avLst/>
          </a:prstGeom>
          <a:noFill/>
        </p:spPr>
        <p:txBody>
          <a:bodyPr wrap="square" lIns="91440" tIns="45720" rIns="91440" bIns="45720">
            <a:spAutoFit/>
          </a:bodyPr>
          <a:lstStyle/>
          <a:p>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a tragic ending</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
        <p:nvSpPr>
          <p:cNvPr id="5" name="Rectangle 4"/>
          <p:cNvSpPr/>
          <p:nvPr/>
        </p:nvSpPr>
        <p:spPr>
          <a:xfrm>
            <a:off x="1600200" y="3028950"/>
            <a:ext cx="5562600" cy="707886"/>
          </a:xfrm>
          <a:prstGeom prst="rect">
            <a:avLst/>
          </a:prstGeom>
          <a:noFill/>
        </p:spPr>
        <p:txBody>
          <a:bodyPr wrap="square" lIns="91440" tIns="45720" rIns="91440" bIns="4572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an unrighteous ending</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hting fear_wide_c_nt.jpg"/>
          <p:cNvPicPr>
            <a:picLocks noGrp="1" noChangeAspect="1"/>
          </p:cNvPicPr>
          <p:nvPr>
            <p:ph idx="1"/>
          </p:nvPr>
        </p:nvPicPr>
        <p:blipFill>
          <a:blip r:embed="rId2" cstate="print"/>
          <a:stretch>
            <a:fillRect/>
          </a:stretch>
        </p:blipFill>
        <p:spPr>
          <a:xfrm>
            <a:off x="0" y="1"/>
            <a:ext cx="9144000" cy="5143500"/>
          </a:xfrm>
        </p:spPr>
      </p:pic>
      <p:sp>
        <p:nvSpPr>
          <p:cNvPr id="2" name="Title 1"/>
          <p:cNvSpPr>
            <a:spLocks noGrp="1"/>
          </p:cNvSpPr>
          <p:nvPr>
            <p:ph type="title"/>
          </p:nvPr>
        </p:nvSpPr>
        <p:spPr>
          <a:xfrm>
            <a:off x="457200" y="3695700"/>
            <a:ext cx="8229600" cy="857250"/>
          </a:xfrm>
        </p:spPr>
        <p:txBody>
          <a:bodyPr>
            <a:normAutofit/>
          </a:bodyPr>
          <a:lstStyle/>
          <a:p>
            <a:r>
              <a:rPr lang="en-US" sz="4000" b="1" dirty="0" smtClean="0">
                <a:solidFill>
                  <a:schemeClr val="bg1"/>
                </a:solidFill>
                <a:effectLst>
                  <a:outerShdw blurRad="38100" dist="38100" dir="2700000" algn="tl">
                    <a:srgbClr val="000000">
                      <a:alpha val="43137"/>
                    </a:srgbClr>
                  </a:outerShdw>
                </a:effectLst>
              </a:rPr>
              <a:t>Romans 8:1, 38-39</a:t>
            </a:r>
            <a:endParaRPr lang="en-US" sz="4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228600" y="133350"/>
            <a:ext cx="8686800" cy="3539430"/>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rPr>
              <a:t>Therefore, there is now no condemnation for those who are in Christ </a:t>
            </a:r>
            <a:r>
              <a:rPr lang="en-US" sz="2800" b="1" dirty="0" smtClean="0">
                <a:solidFill>
                  <a:schemeClr val="bg1"/>
                </a:solidFill>
                <a:effectLst>
                  <a:outerShdw blurRad="38100" dist="38100" dir="2700000" algn="tl">
                    <a:srgbClr val="000000">
                      <a:alpha val="43137"/>
                    </a:srgbClr>
                  </a:outerShdw>
                </a:effectLst>
              </a:rPr>
              <a:t>Jesus…</a:t>
            </a:r>
          </a:p>
          <a:p>
            <a:endParaRPr lang="en-US" sz="2800" b="1" dirty="0">
              <a:solidFill>
                <a:schemeClr val="bg1"/>
              </a:solidFill>
              <a:effectLst>
                <a:outerShdw blurRad="38100" dist="38100" dir="2700000" algn="tl">
                  <a:srgbClr val="000000">
                    <a:alpha val="43137"/>
                  </a:srgbClr>
                </a:outerShdw>
              </a:effectLst>
            </a:endParaRPr>
          </a:p>
          <a:p>
            <a:r>
              <a:rPr lang="en-US" sz="2800" b="1" dirty="0" smtClean="0">
                <a:solidFill>
                  <a:schemeClr val="bg1"/>
                </a:solidFill>
                <a:effectLst>
                  <a:outerShdw blurRad="38100" dist="38100" dir="2700000" algn="tl">
                    <a:srgbClr val="000000">
                      <a:alpha val="43137"/>
                    </a:srgbClr>
                  </a:outerShdw>
                </a:effectLst>
              </a:rPr>
              <a:t>For </a:t>
            </a:r>
            <a:r>
              <a:rPr lang="en-US" sz="2800" b="1" dirty="0">
                <a:solidFill>
                  <a:schemeClr val="bg1"/>
                </a:solidFill>
                <a:effectLst>
                  <a:outerShdw blurRad="38100" dist="38100" dir="2700000" algn="tl">
                    <a:srgbClr val="000000">
                      <a:alpha val="43137"/>
                    </a:srgbClr>
                  </a:outerShdw>
                </a:effectLst>
              </a:rPr>
              <a:t>I am convinced that neither death nor life, neither angels nor demons</a:t>
            </a:r>
            <a:r>
              <a:rPr lang="en-US" sz="2800" b="1" dirty="0" smtClean="0">
                <a:solidFill>
                  <a:schemeClr val="bg1"/>
                </a:solidFill>
                <a:effectLst>
                  <a:outerShdw blurRad="38100" dist="38100" dir="2700000" algn="tl">
                    <a:srgbClr val="000000">
                      <a:alpha val="43137"/>
                    </a:srgbClr>
                  </a:outerShdw>
                </a:effectLst>
              </a:rPr>
              <a:t>,</a:t>
            </a:r>
            <a:r>
              <a:rPr lang="en-US" sz="2800" b="1" dirty="0">
                <a:solidFill>
                  <a:schemeClr val="bg1"/>
                </a:solidFill>
                <a:effectLst>
                  <a:outerShdw blurRad="38100" dist="38100" dir="2700000" algn="tl">
                    <a:srgbClr val="000000">
                      <a:alpha val="43137"/>
                    </a:srgbClr>
                  </a:outerShdw>
                </a:effectLst>
              </a:rPr>
              <a:t> neither the present nor the future, nor any powers,  neither height nor depth, nor anything else in all creation, will be able to separate us from the love of God that is in Christ Jesus our Lord.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hting fear_wide_cb.jpg"/>
          <p:cNvPicPr>
            <a:picLocks noGrp="1" noChangeAspect="1"/>
          </p:cNvPicPr>
          <p:nvPr>
            <p:ph idx="1"/>
          </p:nvPr>
        </p:nvPicPr>
        <p:blipFill>
          <a:blip r:embed="rId2" cstate="print"/>
          <a:stretch>
            <a:fillRect/>
          </a:stretch>
        </p:blipFill>
        <p:spPr>
          <a:xfrm>
            <a:off x="0" y="1"/>
            <a:ext cx="9144000" cy="5143500"/>
          </a:xfrm>
        </p:spPr>
      </p:pic>
      <p:sp>
        <p:nvSpPr>
          <p:cNvPr id="21" name="Rectangle 20"/>
          <p:cNvSpPr/>
          <p:nvPr/>
        </p:nvSpPr>
        <p:spPr>
          <a:xfrm>
            <a:off x="304800" y="1885950"/>
            <a:ext cx="8001000" cy="1323439"/>
          </a:xfrm>
          <a:prstGeom prst="rect">
            <a:avLst/>
          </a:prstGeom>
          <a:noFill/>
        </p:spPr>
        <p:txBody>
          <a:bodyPr wrap="square" lIns="91440" tIns="45720" rIns="91440" bIns="45720">
            <a:spAutoFit/>
          </a:bodyPr>
          <a:lstStyle/>
          <a:p>
            <a:r>
              <a:rPr 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a tragic ending</a:t>
            </a:r>
            <a:endPar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
        <p:nvSpPr>
          <p:cNvPr id="5" name="Rectangle 4"/>
          <p:cNvSpPr/>
          <p:nvPr/>
        </p:nvSpPr>
        <p:spPr>
          <a:xfrm>
            <a:off x="1600200" y="3028950"/>
            <a:ext cx="5562600" cy="707886"/>
          </a:xfrm>
          <a:prstGeom prst="rect">
            <a:avLst/>
          </a:prstGeom>
          <a:noFill/>
        </p:spPr>
        <p:txBody>
          <a:bodyPr wrap="square" lIns="91440" tIns="45720" rIns="91440" bIns="4572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an unrighteous ending</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
        <p:nvSpPr>
          <p:cNvPr id="6" name="Rectangle 5"/>
          <p:cNvSpPr/>
          <p:nvPr/>
        </p:nvSpPr>
        <p:spPr>
          <a:xfrm>
            <a:off x="1600200" y="3616464"/>
            <a:ext cx="7086600" cy="707886"/>
          </a:xfrm>
          <a:prstGeom prst="rect">
            <a:avLst/>
          </a:prstGeom>
          <a:noFill/>
        </p:spPr>
        <p:txBody>
          <a:bodyPr wrap="square" lIns="91440" tIns="45720" rIns="91440" bIns="45720">
            <a:spAutoFit/>
          </a:bodyPr>
          <a:lstStyle/>
          <a:p>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a squandered life exploited</a:t>
            </a:r>
            <a:endParaRPr lang="en-US" sz="4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hting fear_wide_cb.jpg"/>
          <p:cNvPicPr>
            <a:picLocks noGrp="1" noChangeAspect="1"/>
          </p:cNvPicPr>
          <p:nvPr>
            <p:ph idx="1"/>
          </p:nvPr>
        </p:nvPicPr>
        <p:blipFill>
          <a:blip r:embed="rId2" cstate="print"/>
          <a:stretch>
            <a:fillRect/>
          </a:stretch>
        </p:blipFill>
        <p:spPr>
          <a:xfrm>
            <a:off x="0" y="1"/>
            <a:ext cx="9144000" cy="5143500"/>
          </a:xfrm>
        </p:spPr>
      </p:pic>
      <p:sp>
        <p:nvSpPr>
          <p:cNvPr id="20" name="Rectangle 19"/>
          <p:cNvSpPr/>
          <p:nvPr/>
        </p:nvSpPr>
        <p:spPr>
          <a:xfrm>
            <a:off x="0" y="0"/>
            <a:ext cx="9144000" cy="5143500"/>
          </a:xfrm>
          <a:prstGeom prst="rect">
            <a:avLst/>
          </a:prstGeom>
          <a:solidFill>
            <a:srgbClr val="00000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07501" y="285750"/>
            <a:ext cx="4550093" cy="892552"/>
          </a:xfrm>
          <a:prstGeom prst="rect">
            <a:avLst/>
          </a:prstGeom>
          <a:noFill/>
        </p:spPr>
        <p:txBody>
          <a:bodyPr wrap="none" lIns="91440" tIns="45720" rIns="91440" bIns="45720">
            <a:spAutoFit/>
          </a:bodyPr>
          <a:lstStyle/>
          <a:p>
            <a:pPr algn="ctr"/>
            <a:r>
              <a:rPr lang="en-US"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Saul’s Death … </a:t>
            </a:r>
            <a:endParaRPr lang="en-US" sz="5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
        <p:nvSpPr>
          <p:cNvPr id="7" name="Rectangle 6"/>
          <p:cNvSpPr/>
          <p:nvPr/>
        </p:nvSpPr>
        <p:spPr>
          <a:xfrm>
            <a:off x="4417319" y="285750"/>
            <a:ext cx="4488281" cy="892552"/>
          </a:xfrm>
          <a:prstGeom prst="rect">
            <a:avLst/>
          </a:prstGeom>
          <a:noFill/>
        </p:spPr>
        <p:txBody>
          <a:bodyPr wrap="none" lIns="91440" tIns="45720" rIns="91440" bIns="45720">
            <a:spAutoFit/>
          </a:bodyPr>
          <a:lstStyle/>
          <a:p>
            <a:pPr algn="ctr"/>
            <a:r>
              <a:rPr lang="en-US" sz="5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Christ’s Death</a:t>
            </a:r>
            <a:endParaRPr lang="en-US" sz="5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
        <p:nvSpPr>
          <p:cNvPr id="8" name="Rectangle 7"/>
          <p:cNvSpPr/>
          <p:nvPr/>
        </p:nvSpPr>
        <p:spPr>
          <a:xfrm>
            <a:off x="152400" y="1123950"/>
            <a:ext cx="7924800" cy="477054"/>
          </a:xfrm>
          <a:prstGeom prst="rect">
            <a:avLst/>
          </a:prstGeom>
          <a:noFill/>
        </p:spPr>
        <p:txBody>
          <a:bodyPr wrap="square" lIns="91440" tIns="45720" rIns="91440" bIns="45720">
            <a:spAutoFit/>
          </a:bodyPr>
          <a:lstStyle/>
          <a:p>
            <a:r>
              <a:rPr lang="en-US" sz="2500" b="1" dirty="0" smtClean="0">
                <a:solidFill>
                  <a:schemeClr val="bg1"/>
                </a:solidFill>
                <a:latin typeface="+mj-lt"/>
              </a:rPr>
              <a:t>Appeared to be the end of all </a:t>
            </a:r>
            <a:r>
              <a:rPr lang="en-US" sz="2500" b="1" i="1" dirty="0" smtClean="0">
                <a:solidFill>
                  <a:schemeClr val="bg1"/>
                </a:solidFill>
                <a:latin typeface="+mj-lt"/>
              </a:rPr>
              <a:t>national</a:t>
            </a:r>
            <a:r>
              <a:rPr lang="en-US" sz="2500" b="1" dirty="0" smtClean="0">
                <a:solidFill>
                  <a:schemeClr val="bg1"/>
                </a:solidFill>
                <a:latin typeface="+mj-lt"/>
              </a:rPr>
              <a:t> hope;</a:t>
            </a:r>
            <a:endParaRPr lang="en-US" sz="2500" b="1" dirty="0">
              <a:solidFill>
                <a:schemeClr val="bg1"/>
              </a:solidFill>
              <a:latin typeface="+mj-lt"/>
            </a:endParaRPr>
          </a:p>
        </p:txBody>
      </p:sp>
      <p:sp>
        <p:nvSpPr>
          <p:cNvPr id="9" name="Rectangle 8"/>
          <p:cNvSpPr/>
          <p:nvPr/>
        </p:nvSpPr>
        <p:spPr>
          <a:xfrm>
            <a:off x="152400" y="2014776"/>
            <a:ext cx="7543800" cy="477054"/>
          </a:xfrm>
          <a:prstGeom prst="rect">
            <a:avLst/>
          </a:prstGeom>
          <a:noFill/>
        </p:spPr>
        <p:txBody>
          <a:bodyPr wrap="square" lIns="91440" tIns="45720" rIns="91440" bIns="45720">
            <a:spAutoFit/>
          </a:bodyPr>
          <a:lstStyle/>
          <a:p>
            <a:r>
              <a:rPr lang="en-US" sz="2500" b="1" dirty="0" smtClean="0">
                <a:solidFill>
                  <a:schemeClr val="bg1"/>
                </a:solidFill>
                <a:latin typeface="+mj-lt"/>
              </a:rPr>
              <a:t>Seemed as though the </a:t>
            </a:r>
            <a:r>
              <a:rPr lang="en-US" sz="2500" b="1" i="1" dirty="0" smtClean="0">
                <a:solidFill>
                  <a:schemeClr val="bg1"/>
                </a:solidFill>
                <a:latin typeface="+mj-lt"/>
              </a:rPr>
              <a:t>adversary</a:t>
            </a:r>
            <a:r>
              <a:rPr lang="en-US" sz="2500" b="1" dirty="0" smtClean="0">
                <a:solidFill>
                  <a:schemeClr val="bg1"/>
                </a:solidFill>
                <a:latin typeface="+mj-lt"/>
              </a:rPr>
              <a:t> had one final victory;</a:t>
            </a:r>
            <a:endParaRPr lang="en-US" sz="2500" b="1" dirty="0">
              <a:solidFill>
                <a:schemeClr val="bg1"/>
              </a:solidFill>
              <a:latin typeface="+mj-lt"/>
            </a:endParaRPr>
          </a:p>
        </p:txBody>
      </p:sp>
      <p:sp>
        <p:nvSpPr>
          <p:cNvPr id="10" name="Rectangle 9"/>
          <p:cNvSpPr/>
          <p:nvPr/>
        </p:nvSpPr>
        <p:spPr>
          <a:xfrm>
            <a:off x="152400" y="2932896"/>
            <a:ext cx="5105400" cy="477054"/>
          </a:xfrm>
          <a:prstGeom prst="rect">
            <a:avLst/>
          </a:prstGeom>
          <a:noFill/>
        </p:spPr>
        <p:txBody>
          <a:bodyPr wrap="square" lIns="91440" tIns="45720" rIns="91440" bIns="45720">
            <a:spAutoFit/>
          </a:bodyPr>
          <a:lstStyle/>
          <a:p>
            <a:r>
              <a:rPr lang="en-US" sz="2500" b="1" dirty="0" smtClean="0">
                <a:solidFill>
                  <a:schemeClr val="bg1"/>
                </a:solidFill>
                <a:latin typeface="+mj-lt"/>
              </a:rPr>
              <a:t>Opened the throne room to </a:t>
            </a:r>
            <a:r>
              <a:rPr lang="en-US" sz="2500" b="1" i="1" dirty="0" smtClean="0">
                <a:solidFill>
                  <a:schemeClr val="bg1"/>
                </a:solidFill>
                <a:latin typeface="+mj-lt"/>
              </a:rPr>
              <a:t>David;</a:t>
            </a:r>
            <a:endParaRPr lang="en-US" sz="2500" b="1" i="1" dirty="0">
              <a:solidFill>
                <a:schemeClr val="bg1"/>
              </a:solidFill>
              <a:latin typeface="+mj-lt"/>
            </a:endParaRPr>
          </a:p>
        </p:txBody>
      </p:sp>
      <p:sp>
        <p:nvSpPr>
          <p:cNvPr id="11" name="Rectangle 10"/>
          <p:cNvSpPr/>
          <p:nvPr/>
        </p:nvSpPr>
        <p:spPr>
          <a:xfrm>
            <a:off x="152400" y="3694896"/>
            <a:ext cx="5943600" cy="477054"/>
          </a:xfrm>
          <a:prstGeom prst="rect">
            <a:avLst/>
          </a:prstGeom>
          <a:noFill/>
        </p:spPr>
        <p:txBody>
          <a:bodyPr wrap="square" lIns="91440" tIns="45720" rIns="91440" bIns="45720">
            <a:spAutoFit/>
          </a:bodyPr>
          <a:lstStyle/>
          <a:p>
            <a:r>
              <a:rPr lang="en-US" sz="2500" b="1" dirty="0" smtClean="0">
                <a:solidFill>
                  <a:schemeClr val="bg1"/>
                </a:solidFill>
                <a:latin typeface="+mj-lt"/>
              </a:rPr>
              <a:t>Ended an era of </a:t>
            </a:r>
            <a:r>
              <a:rPr lang="en-US" sz="2500" b="1" i="1" dirty="0" smtClean="0">
                <a:solidFill>
                  <a:schemeClr val="bg1"/>
                </a:solidFill>
                <a:latin typeface="+mj-lt"/>
              </a:rPr>
              <a:t>dissatisfaction and failure;</a:t>
            </a:r>
            <a:endParaRPr lang="en-US" sz="2500" b="1" i="1" dirty="0">
              <a:solidFill>
                <a:schemeClr val="bg1"/>
              </a:solidFill>
              <a:latin typeface="+mj-lt"/>
            </a:endParaRPr>
          </a:p>
        </p:txBody>
      </p:sp>
      <p:sp>
        <p:nvSpPr>
          <p:cNvPr id="12" name="Rectangle 11"/>
          <p:cNvSpPr/>
          <p:nvPr/>
        </p:nvSpPr>
        <p:spPr>
          <a:xfrm>
            <a:off x="152400" y="4248150"/>
            <a:ext cx="4953000" cy="477054"/>
          </a:xfrm>
          <a:prstGeom prst="rect">
            <a:avLst/>
          </a:prstGeom>
          <a:noFill/>
        </p:spPr>
        <p:txBody>
          <a:bodyPr wrap="square" lIns="91440" tIns="45720" rIns="91440" bIns="45720">
            <a:spAutoFit/>
          </a:bodyPr>
          <a:lstStyle/>
          <a:p>
            <a:r>
              <a:rPr lang="en-US" sz="2500" b="1" dirty="0">
                <a:solidFill>
                  <a:schemeClr val="bg1"/>
                </a:solidFill>
                <a:latin typeface="+mj-lt"/>
              </a:rPr>
              <a:t>D</a:t>
            </a:r>
            <a:r>
              <a:rPr lang="en-US" sz="2500" b="1" dirty="0" smtClean="0">
                <a:solidFill>
                  <a:schemeClr val="bg1"/>
                </a:solidFill>
                <a:latin typeface="+mj-lt"/>
              </a:rPr>
              <a:t>isplayed the foolishness of </a:t>
            </a:r>
            <a:r>
              <a:rPr lang="en-US" sz="2500" b="1" i="1" dirty="0" smtClean="0">
                <a:solidFill>
                  <a:schemeClr val="bg1"/>
                </a:solidFill>
                <a:latin typeface="+mj-lt"/>
              </a:rPr>
              <a:t>man;</a:t>
            </a:r>
            <a:endParaRPr lang="en-US" sz="2500" b="1" i="1" dirty="0">
              <a:solidFill>
                <a:schemeClr val="bg1"/>
              </a:solidFill>
              <a:latin typeface="+mj-lt"/>
            </a:endParaRPr>
          </a:p>
        </p:txBody>
      </p:sp>
      <p:sp>
        <p:nvSpPr>
          <p:cNvPr id="15" name="Rectangle 14"/>
          <p:cNvSpPr/>
          <p:nvPr/>
        </p:nvSpPr>
        <p:spPr>
          <a:xfrm>
            <a:off x="2057400" y="1561296"/>
            <a:ext cx="6934200" cy="477054"/>
          </a:xfrm>
          <a:prstGeom prst="rect">
            <a:avLst/>
          </a:prstGeom>
          <a:noFill/>
        </p:spPr>
        <p:txBody>
          <a:bodyPr wrap="square" lIns="91440" tIns="45720" rIns="91440" bIns="45720">
            <a:spAutoFit/>
          </a:bodyPr>
          <a:lstStyle/>
          <a:p>
            <a:pPr algn="r"/>
            <a:r>
              <a:rPr lang="en-US" sz="2500" b="1" dirty="0">
                <a:solidFill>
                  <a:schemeClr val="bg1"/>
                </a:solidFill>
                <a:latin typeface="+mj-lt"/>
              </a:rPr>
              <a:t>A</a:t>
            </a:r>
            <a:r>
              <a:rPr lang="en-US" sz="2500" b="1" dirty="0" smtClean="0">
                <a:solidFill>
                  <a:schemeClr val="bg1"/>
                </a:solidFill>
                <a:latin typeface="+mj-lt"/>
              </a:rPr>
              <a:t>ppeared to be the end of all </a:t>
            </a:r>
            <a:r>
              <a:rPr lang="en-US" sz="2500" b="1" i="1" dirty="0" smtClean="0">
                <a:solidFill>
                  <a:schemeClr val="bg1"/>
                </a:solidFill>
                <a:latin typeface="+mj-lt"/>
              </a:rPr>
              <a:t>spiritual</a:t>
            </a:r>
            <a:r>
              <a:rPr lang="en-US" sz="2500" b="1" dirty="0" smtClean="0">
                <a:solidFill>
                  <a:schemeClr val="bg1"/>
                </a:solidFill>
                <a:latin typeface="+mj-lt"/>
              </a:rPr>
              <a:t> hope</a:t>
            </a:r>
            <a:endParaRPr lang="en-US" sz="2500" b="1" dirty="0">
              <a:solidFill>
                <a:schemeClr val="bg1"/>
              </a:solidFill>
              <a:latin typeface="+mj-lt"/>
            </a:endParaRPr>
          </a:p>
        </p:txBody>
      </p:sp>
      <p:sp>
        <p:nvSpPr>
          <p:cNvPr id="16" name="Rectangle 15"/>
          <p:cNvSpPr/>
          <p:nvPr/>
        </p:nvSpPr>
        <p:spPr>
          <a:xfrm>
            <a:off x="1905000" y="2495550"/>
            <a:ext cx="7086600" cy="477054"/>
          </a:xfrm>
          <a:prstGeom prst="rect">
            <a:avLst/>
          </a:prstGeom>
          <a:noFill/>
        </p:spPr>
        <p:txBody>
          <a:bodyPr wrap="square" lIns="91440" tIns="45720" rIns="91440" bIns="45720">
            <a:spAutoFit/>
          </a:bodyPr>
          <a:lstStyle/>
          <a:p>
            <a:pPr algn="r"/>
            <a:r>
              <a:rPr lang="en-US" sz="2500" b="1" dirty="0">
                <a:solidFill>
                  <a:schemeClr val="bg1"/>
                </a:solidFill>
                <a:latin typeface="+mj-lt"/>
              </a:rPr>
              <a:t>S</a:t>
            </a:r>
            <a:r>
              <a:rPr lang="en-US" sz="2500" b="1" dirty="0" smtClean="0">
                <a:solidFill>
                  <a:schemeClr val="bg1"/>
                </a:solidFill>
                <a:latin typeface="+mj-lt"/>
              </a:rPr>
              <a:t>eemed as though the </a:t>
            </a:r>
            <a:r>
              <a:rPr lang="en-US" sz="2500" b="1" i="1" dirty="0" smtClean="0">
                <a:solidFill>
                  <a:schemeClr val="bg1"/>
                </a:solidFill>
                <a:latin typeface="+mj-lt"/>
              </a:rPr>
              <a:t>Satan</a:t>
            </a:r>
            <a:r>
              <a:rPr lang="en-US" sz="2500" b="1" dirty="0" smtClean="0">
                <a:solidFill>
                  <a:schemeClr val="bg1"/>
                </a:solidFill>
                <a:latin typeface="+mj-lt"/>
              </a:rPr>
              <a:t> had one final victory</a:t>
            </a:r>
            <a:endParaRPr lang="en-US" sz="2500" b="1" dirty="0">
              <a:solidFill>
                <a:schemeClr val="bg1"/>
              </a:solidFill>
              <a:latin typeface="+mj-lt"/>
            </a:endParaRPr>
          </a:p>
        </p:txBody>
      </p:sp>
      <p:sp>
        <p:nvSpPr>
          <p:cNvPr id="17" name="Rectangle 16"/>
          <p:cNvSpPr/>
          <p:nvPr/>
        </p:nvSpPr>
        <p:spPr>
          <a:xfrm>
            <a:off x="3657600" y="3313896"/>
            <a:ext cx="5334000" cy="477054"/>
          </a:xfrm>
          <a:prstGeom prst="rect">
            <a:avLst/>
          </a:prstGeom>
          <a:noFill/>
        </p:spPr>
        <p:txBody>
          <a:bodyPr wrap="square" lIns="91440" tIns="45720" rIns="91440" bIns="45720">
            <a:spAutoFit/>
          </a:bodyPr>
          <a:lstStyle/>
          <a:p>
            <a:pPr algn="r"/>
            <a:r>
              <a:rPr lang="en-US" sz="2500" b="1" dirty="0">
                <a:solidFill>
                  <a:schemeClr val="bg1"/>
                </a:solidFill>
                <a:latin typeface="+mj-lt"/>
              </a:rPr>
              <a:t>O</a:t>
            </a:r>
            <a:r>
              <a:rPr lang="en-US" sz="2500" b="1" dirty="0" smtClean="0">
                <a:solidFill>
                  <a:schemeClr val="bg1"/>
                </a:solidFill>
                <a:latin typeface="+mj-lt"/>
              </a:rPr>
              <a:t>pened the throne room to </a:t>
            </a:r>
            <a:r>
              <a:rPr lang="en-US" sz="2500" b="1" i="1" dirty="0" smtClean="0">
                <a:solidFill>
                  <a:schemeClr val="bg1"/>
                </a:solidFill>
                <a:latin typeface="+mj-lt"/>
              </a:rPr>
              <a:t>sinners</a:t>
            </a:r>
            <a:endParaRPr lang="en-US" sz="2500" b="1" i="1" dirty="0">
              <a:solidFill>
                <a:schemeClr val="bg1"/>
              </a:solidFill>
              <a:latin typeface="+mj-lt"/>
            </a:endParaRPr>
          </a:p>
        </p:txBody>
      </p:sp>
      <p:sp>
        <p:nvSpPr>
          <p:cNvPr id="18" name="Rectangle 17"/>
          <p:cNvSpPr/>
          <p:nvPr/>
        </p:nvSpPr>
        <p:spPr>
          <a:xfrm>
            <a:off x="4724400" y="4075896"/>
            <a:ext cx="4267200" cy="477054"/>
          </a:xfrm>
          <a:prstGeom prst="rect">
            <a:avLst/>
          </a:prstGeom>
          <a:noFill/>
        </p:spPr>
        <p:txBody>
          <a:bodyPr wrap="square" lIns="91440" tIns="45720" rIns="91440" bIns="45720">
            <a:spAutoFit/>
          </a:bodyPr>
          <a:lstStyle/>
          <a:p>
            <a:pPr algn="r"/>
            <a:r>
              <a:rPr lang="en-US" sz="2500" b="1" dirty="0">
                <a:solidFill>
                  <a:schemeClr val="bg1"/>
                </a:solidFill>
                <a:latin typeface="+mj-lt"/>
              </a:rPr>
              <a:t>E</a:t>
            </a:r>
            <a:r>
              <a:rPr lang="en-US" sz="2500" b="1" dirty="0" smtClean="0">
                <a:solidFill>
                  <a:schemeClr val="bg1"/>
                </a:solidFill>
                <a:latin typeface="+mj-lt"/>
              </a:rPr>
              <a:t>nded an era of </a:t>
            </a:r>
            <a:r>
              <a:rPr lang="en-US" sz="2500" b="1" i="1" dirty="0" smtClean="0">
                <a:solidFill>
                  <a:schemeClr val="bg1"/>
                </a:solidFill>
                <a:latin typeface="+mj-lt"/>
              </a:rPr>
              <a:t>law and guilt</a:t>
            </a:r>
            <a:endParaRPr lang="en-US" sz="2500" b="1" i="1" dirty="0">
              <a:solidFill>
                <a:schemeClr val="bg1"/>
              </a:solidFill>
              <a:latin typeface="+mj-lt"/>
            </a:endParaRPr>
          </a:p>
        </p:txBody>
      </p:sp>
      <p:sp>
        <p:nvSpPr>
          <p:cNvPr id="19" name="Rectangle 18"/>
          <p:cNvSpPr/>
          <p:nvPr/>
        </p:nvSpPr>
        <p:spPr>
          <a:xfrm>
            <a:off x="4343400" y="4609296"/>
            <a:ext cx="4648200" cy="477054"/>
          </a:xfrm>
          <a:prstGeom prst="rect">
            <a:avLst/>
          </a:prstGeom>
          <a:noFill/>
        </p:spPr>
        <p:txBody>
          <a:bodyPr wrap="square" lIns="91440" tIns="45720" rIns="91440" bIns="45720">
            <a:spAutoFit/>
          </a:bodyPr>
          <a:lstStyle/>
          <a:p>
            <a:pPr algn="r"/>
            <a:r>
              <a:rPr lang="en-US" sz="2500" b="1" dirty="0">
                <a:solidFill>
                  <a:schemeClr val="bg1"/>
                </a:solidFill>
                <a:latin typeface="+mj-lt"/>
              </a:rPr>
              <a:t>D</a:t>
            </a:r>
            <a:r>
              <a:rPr lang="en-US" sz="2500" b="1" dirty="0" smtClean="0">
                <a:solidFill>
                  <a:schemeClr val="bg1"/>
                </a:solidFill>
                <a:latin typeface="+mj-lt"/>
              </a:rPr>
              <a:t>isplayed the foolishness of </a:t>
            </a:r>
            <a:r>
              <a:rPr lang="en-US" sz="2500" b="1" i="1" dirty="0" smtClean="0">
                <a:solidFill>
                  <a:schemeClr val="bg1"/>
                </a:solidFill>
                <a:latin typeface="+mj-lt"/>
              </a:rPr>
              <a:t>God</a:t>
            </a:r>
            <a:endParaRPr lang="en-US" sz="2500" b="1" i="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20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20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000"/>
                                        <p:tgtEl>
                                          <p:spTgt spid="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fade">
                                      <p:cBhvr>
                                        <p:cTn id="18" dur="2000"/>
                                        <p:tgtEl>
                                          <p:spTgt spid="1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20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20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20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2000"/>
                                        <p:tgtEl>
                                          <p:spTgt spid="1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p:bldP spid="11" grpId="0"/>
      <p:bldP spid="12" grpId="0"/>
      <p:bldP spid="15" grpId="0" build="allAtOnce"/>
      <p:bldP spid="16" grpId="0" build="allAtOnce"/>
      <p:bldP spid="17" grpId="0"/>
      <p:bldP spid="18" grpId="0"/>
      <p:bldP spid="1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hting fear_wide_t_nt.jpg"/>
          <p:cNvPicPr>
            <a:picLocks noGrp="1" noChangeAspect="1"/>
          </p:cNvPicPr>
          <p:nvPr>
            <p:ph idx="1"/>
          </p:nvPr>
        </p:nvPicPr>
        <p:blipFill>
          <a:blip r:embed="rId2" cstate="print"/>
          <a:stretch>
            <a:fillRect/>
          </a:stretch>
        </p:blipFill>
        <p:spPr>
          <a:xfrm>
            <a:off x="0" y="0"/>
            <a:ext cx="9144000" cy="5143500"/>
          </a:xfrm>
        </p:spPr>
      </p:pic>
      <p:sp>
        <p:nvSpPr>
          <p:cNvPr id="5" name="Rectangle 4"/>
          <p:cNvSpPr/>
          <p:nvPr/>
        </p:nvSpPr>
        <p:spPr>
          <a:xfrm>
            <a:off x="0" y="3080831"/>
            <a:ext cx="9144000" cy="938719"/>
          </a:xfrm>
          <a:prstGeom prst="rect">
            <a:avLst/>
          </a:prstGeom>
          <a:noFill/>
        </p:spPr>
        <p:txBody>
          <a:bodyPr wrap="square" lIns="91440" tIns="45720" rIns="91440" bIns="45720">
            <a:spAutoFit/>
          </a:bodyPr>
          <a:lstStyle/>
          <a:p>
            <a:pPr algn="ctr"/>
            <a:r>
              <a:rPr lang="en-US" sz="5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A</a:t>
            </a:r>
            <a:r>
              <a:rPr lang="en-US" sz="55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 New Beginning</a:t>
            </a:r>
            <a:endParaRPr lang="en-US" sz="55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hting fear_wide_cb.jpg"/>
          <p:cNvPicPr>
            <a:picLocks noGrp="1" noChangeAspect="1"/>
          </p:cNvPicPr>
          <p:nvPr>
            <p:ph idx="1"/>
          </p:nvPr>
        </p:nvPicPr>
        <p:blipFill>
          <a:blip r:embed="rId2" cstate="print"/>
          <a:stretch>
            <a:fillRect/>
          </a:stretch>
        </p:blipFill>
        <p:spPr>
          <a:xfrm>
            <a:off x="0" y="1"/>
            <a:ext cx="9144000" cy="5143500"/>
          </a:xfrm>
        </p:spPr>
      </p:pic>
      <p:sp>
        <p:nvSpPr>
          <p:cNvPr id="21" name="Rectangle 20"/>
          <p:cNvSpPr/>
          <p:nvPr/>
        </p:nvSpPr>
        <p:spPr>
          <a:xfrm>
            <a:off x="152400" y="2089487"/>
            <a:ext cx="8534400" cy="1015663"/>
          </a:xfrm>
          <a:prstGeom prst="rect">
            <a:avLst/>
          </a:prstGeom>
          <a:noFill/>
        </p:spPr>
        <p:txBody>
          <a:bodyPr wrap="square" lIns="91440" tIns="45720" rIns="91440" bIns="45720">
            <a:spAutoFit/>
          </a:bodyPr>
          <a:lstStyle/>
          <a:p>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the action of the king</a:t>
            </a:r>
            <a:endParaRPr lang="en-U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ghting fear_wide_cb.jpg"/>
          <p:cNvPicPr>
            <a:picLocks noGrp="1" noChangeAspect="1"/>
          </p:cNvPicPr>
          <p:nvPr>
            <p:ph idx="1"/>
          </p:nvPr>
        </p:nvPicPr>
        <p:blipFill>
          <a:blip r:embed="rId2" cstate="print"/>
          <a:stretch>
            <a:fillRect/>
          </a:stretch>
        </p:blipFill>
        <p:spPr>
          <a:xfrm>
            <a:off x="0" y="1"/>
            <a:ext cx="9144000" cy="5143500"/>
          </a:xfrm>
        </p:spPr>
      </p:pic>
      <p:sp>
        <p:nvSpPr>
          <p:cNvPr id="21" name="Rectangle 20"/>
          <p:cNvSpPr/>
          <p:nvPr/>
        </p:nvSpPr>
        <p:spPr>
          <a:xfrm>
            <a:off x="152400" y="2089487"/>
            <a:ext cx="8534400" cy="1015663"/>
          </a:xfrm>
          <a:prstGeom prst="rect">
            <a:avLst/>
          </a:prstGeom>
          <a:noFill/>
        </p:spPr>
        <p:txBody>
          <a:bodyPr wrap="square" lIns="91440" tIns="45720" rIns="91440" bIns="45720">
            <a:spAutoFit/>
          </a:bodyPr>
          <a:lstStyle/>
          <a:p>
            <a:r>
              <a:rPr lang="en-US"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the attitude of the king</a:t>
            </a:r>
            <a:endParaRPr lang="en-US"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09550"/>
            <a:ext cx="8458200" cy="4495800"/>
          </a:xfrm>
        </p:spPr>
        <p:txBody>
          <a:bodyPr>
            <a:normAutofit/>
          </a:bodyPr>
          <a:lstStyle/>
          <a:p>
            <a:pPr>
              <a:lnSpc>
                <a:spcPct val="110000"/>
              </a:lnSpc>
              <a:spcBef>
                <a:spcPts val="0"/>
              </a:spcBef>
            </a:pPr>
            <a:r>
              <a:rPr lang="en-US" b="0" dirty="0" smtClean="0"/>
              <a:t>I'm reaching for You, I'm singing to You</a:t>
            </a:r>
            <a:br>
              <a:rPr lang="en-US" b="0" dirty="0" smtClean="0"/>
            </a:br>
            <a:r>
              <a:rPr lang="en-US" b="0" dirty="0" smtClean="0"/>
              <a:t>I'm lifting my hands to praise You </a:t>
            </a:r>
          </a:p>
          <a:p>
            <a:pPr>
              <a:lnSpc>
                <a:spcPct val="110000"/>
              </a:lnSpc>
              <a:spcBef>
                <a:spcPts val="0"/>
              </a:spcBef>
            </a:pPr>
            <a:r>
              <a:rPr lang="en-US" b="0" dirty="0" smtClean="0"/>
              <a:t>I'm lifting my voice to thank You</a:t>
            </a:r>
            <a:br>
              <a:rPr lang="en-US" b="0" dirty="0" smtClean="0"/>
            </a:br>
            <a:r>
              <a:rPr lang="en-US" b="0" dirty="0" smtClean="0"/>
              <a:t>I'm reaching for You, Jesus I need You</a:t>
            </a:r>
            <a:br>
              <a:rPr lang="en-US" b="0" dirty="0" smtClean="0"/>
            </a:br>
            <a:r>
              <a:rPr lang="en-US" b="0" dirty="0" smtClean="0"/>
              <a:t>I'm giving my heart to know You,</a:t>
            </a:r>
          </a:p>
          <a:p>
            <a:pPr>
              <a:lnSpc>
                <a:spcPct val="110000"/>
              </a:lnSpc>
              <a:spcBef>
                <a:spcPts val="0"/>
              </a:spcBef>
            </a:pPr>
            <a:r>
              <a:rPr lang="en-US" b="0" dirty="0" smtClean="0"/>
              <a:t> I'm living my life to serve You</a:t>
            </a:r>
            <a:br>
              <a:rPr lang="en-US" b="0" dirty="0" smtClean="0"/>
            </a:br>
            <a:r>
              <a:rPr lang="en-US" b="0" dirty="0" smtClean="0"/>
              <a:t>I'm reaching for You</a:t>
            </a:r>
            <a:endParaRPr lang="en-US" dirty="0"/>
          </a:p>
        </p:txBody>
      </p:sp>
      <p:sp>
        <p:nvSpPr>
          <p:cNvPr id="4" name="Rectangle 3"/>
          <p:cNvSpPr/>
          <p:nvPr/>
        </p:nvSpPr>
        <p:spPr>
          <a:xfrm>
            <a:off x="1905000" y="4565362"/>
            <a:ext cx="5791200" cy="292388"/>
          </a:xfrm>
          <a:prstGeom prst="rect">
            <a:avLst/>
          </a:prstGeom>
        </p:spPr>
        <p:txBody>
          <a:bodyPr wrap="square">
            <a:spAutoFit/>
          </a:bodyPr>
          <a:lstStyle/>
          <a:p>
            <a:pPr fontAlgn="auto">
              <a:spcAft>
                <a:spcPts val="0"/>
              </a:spcAft>
              <a:defRPr/>
            </a:pPr>
            <a:r>
              <a:rPr lang="en-US" sz="1300" b="1" dirty="0">
                <a:solidFill>
                  <a:schemeClr val="bg1"/>
                </a:solidFill>
                <a:latin typeface="Arial" pitchFamily="34" charset="0"/>
                <a:cs typeface="Arial" pitchFamily="34" charset="0"/>
              </a:rPr>
              <a:t>TEMPLE BIBLE CHURCH Used by Permission CCLI #78316</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hting fear_wide_t_nt.jpg"/>
          <p:cNvPicPr>
            <a:picLocks noGrp="1" noChangeAspect="1"/>
          </p:cNvPicPr>
          <p:nvPr>
            <p:ph idx="1"/>
          </p:nvPr>
        </p:nvPicPr>
        <p:blipFill>
          <a:blip r:embed="rId2" cstate="print"/>
          <a:stretch>
            <a:fillRect/>
          </a:stretch>
        </p:blipFill>
        <p:spPr>
          <a:xfrm>
            <a:off x="0" y="0"/>
            <a:ext cx="9144000" cy="5143500"/>
          </a:xfrm>
        </p:spPr>
      </p:pic>
      <p:sp>
        <p:nvSpPr>
          <p:cNvPr id="5" name="Rectangle 4"/>
          <p:cNvSpPr/>
          <p:nvPr/>
        </p:nvSpPr>
        <p:spPr>
          <a:xfrm>
            <a:off x="0" y="3105150"/>
            <a:ext cx="9144000" cy="861774"/>
          </a:xfrm>
          <a:prstGeom prst="rect">
            <a:avLst/>
          </a:prstGeom>
          <a:noFill/>
        </p:spPr>
        <p:txBody>
          <a:bodyPr wrap="square" lIns="91440" tIns="45720" rIns="91440" bIns="45720">
            <a:spAutoFit/>
          </a:bodyPr>
          <a:lstStyle/>
          <a:p>
            <a:pPr algn="ctr"/>
            <a:r>
              <a:rPr lang="en-US" sz="5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rPr>
              <a:t>How Will Your Epitaph Read</a:t>
            </a:r>
            <a:endParaRPr lang="en-US" sz="5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OptimusPrinceps" pitchFamily="2"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hting fear_wide_c_nt.jpg"/>
          <p:cNvPicPr>
            <a:picLocks noGrp="1" noChangeAspect="1"/>
          </p:cNvPicPr>
          <p:nvPr>
            <p:ph idx="1"/>
          </p:nvPr>
        </p:nvPicPr>
        <p:blipFill>
          <a:blip r:embed="rId2" cstate="print"/>
          <a:stretch>
            <a:fillRect/>
          </a:stretch>
        </p:blipFill>
        <p:spPr>
          <a:xfrm>
            <a:off x="0" y="1"/>
            <a:ext cx="9144000" cy="5143500"/>
          </a:xfrm>
        </p:spPr>
      </p:pic>
      <p:sp>
        <p:nvSpPr>
          <p:cNvPr id="2" name="Title 1"/>
          <p:cNvSpPr>
            <a:spLocks noGrp="1"/>
          </p:cNvSpPr>
          <p:nvPr>
            <p:ph type="title"/>
          </p:nvPr>
        </p:nvSpPr>
        <p:spPr>
          <a:xfrm>
            <a:off x="457200" y="3695700"/>
            <a:ext cx="8229600" cy="857250"/>
          </a:xfrm>
        </p:spPr>
        <p:txBody>
          <a:bodyPr>
            <a:normAutofit/>
          </a:bodyPr>
          <a:lstStyle/>
          <a:p>
            <a:endParaRPr lang="en-US" sz="4000" b="1" dirty="0">
              <a:solidFill>
                <a:schemeClr val="bg1"/>
              </a:solidFill>
              <a:effectLst>
                <a:outerShdw blurRad="38100" dist="38100" dir="2700000" algn="tl">
                  <a:srgbClr val="000000">
                    <a:alpha val="43137"/>
                  </a:srgbClr>
                </a:outerShdw>
              </a:effectLst>
            </a:endParaRPr>
          </a:p>
        </p:txBody>
      </p:sp>
      <p:sp>
        <p:nvSpPr>
          <p:cNvPr id="4" name="Rectangle 3"/>
          <p:cNvSpPr/>
          <p:nvPr/>
        </p:nvSpPr>
        <p:spPr>
          <a:xfrm>
            <a:off x="457200" y="590550"/>
            <a:ext cx="8229600" cy="2185214"/>
          </a:xfrm>
          <a:prstGeom prst="rect">
            <a:avLst/>
          </a:prstGeom>
        </p:spPr>
        <p:txBody>
          <a:bodyPr wrap="square">
            <a:spAutoFit/>
          </a:bodyPr>
          <a:lstStyle/>
          <a:p>
            <a:r>
              <a:rPr lang="en-US" sz="3400" b="1" dirty="0" smtClean="0">
                <a:solidFill>
                  <a:schemeClr val="bg1"/>
                </a:solidFill>
                <a:effectLst>
                  <a:outerShdw blurRad="38100" dist="38100" dir="2700000" algn="tl">
                    <a:srgbClr val="000000">
                      <a:alpha val="43137"/>
                    </a:srgbClr>
                  </a:outerShdw>
                </a:effectLst>
              </a:rPr>
              <a:t>“With his sword unsheathed and his armor still in place, </a:t>
            </a:r>
          </a:p>
          <a:p>
            <a:r>
              <a:rPr lang="en-US" sz="3400" b="1" dirty="0" smtClean="0">
                <a:solidFill>
                  <a:schemeClr val="bg1"/>
                </a:solidFill>
                <a:effectLst>
                  <a:outerShdw blurRad="38100" dist="38100" dir="2700000" algn="tl">
                    <a:srgbClr val="000000">
                      <a:alpha val="43137"/>
                    </a:srgbClr>
                  </a:outerShdw>
                </a:effectLst>
              </a:rPr>
              <a:t>he went directly to see the King with the stain of battle still on his garments.”</a:t>
            </a:r>
            <a:endParaRPr lang="en-US" sz="34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ctrTitle"/>
          </p:nvPr>
        </p:nvSpPr>
        <p:spPr/>
        <p:txBody>
          <a:bodyPr/>
          <a:lstStyle/>
          <a:p>
            <a:pPr eaLnBrk="1" hangingPunct="1"/>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62468" name="Picture 2" descr="\\TBCSERVER\ServerFiles\Sarah W's Files\sermon ppt\delusionsTitleSlide.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55" name="Rectangle 7"/>
          <p:cNvSpPr>
            <a:spLocks noGrp="1" noChangeArrowheads="1"/>
          </p:cNvSpPr>
          <p:nvPr>
            <p:ph type="title"/>
          </p:nvPr>
        </p:nvSpPr>
        <p:spPr>
          <a:xfrm>
            <a:off x="457200" y="0"/>
            <a:ext cx="8229600" cy="857250"/>
          </a:xfrm>
        </p:spPr>
        <p:txBody>
          <a:bodyPr/>
          <a:lstStyle/>
          <a:p>
            <a:r>
              <a:rPr lang="en-US" b="1" dirty="0"/>
              <a:t>Hosanna</a:t>
            </a:r>
          </a:p>
        </p:txBody>
      </p:sp>
      <p:sp>
        <p:nvSpPr>
          <p:cNvPr id="2056" name="Rectangle 8"/>
          <p:cNvSpPr>
            <a:spLocks noGrp="1" noChangeArrowheads="1"/>
          </p:cNvSpPr>
          <p:nvPr>
            <p:ph idx="1"/>
          </p:nvPr>
        </p:nvSpPr>
        <p:spPr>
          <a:xfrm>
            <a:off x="0" y="819150"/>
            <a:ext cx="9144000" cy="3200400"/>
          </a:xfrm>
        </p:spPr>
        <p:txBody>
          <a:bodyPr>
            <a:noAutofit/>
          </a:bodyPr>
          <a:lstStyle/>
          <a:p>
            <a:pPr algn="ctr">
              <a:buFontTx/>
              <a:buNone/>
            </a:pPr>
            <a:r>
              <a:rPr lang="en-US" sz="3200" b="1" dirty="0"/>
              <a:t>Praise is rising, eyes are turning to You, </a:t>
            </a:r>
          </a:p>
          <a:p>
            <a:pPr algn="ctr">
              <a:buFontTx/>
              <a:buNone/>
            </a:pPr>
            <a:r>
              <a:rPr lang="en-US" sz="3200" b="1" dirty="0"/>
              <a:t>we turn to You Hope is stirring, </a:t>
            </a:r>
          </a:p>
          <a:p>
            <a:pPr algn="ctr">
              <a:buFontTx/>
              <a:buNone/>
            </a:pPr>
            <a:r>
              <a:rPr lang="en-US" sz="3200" b="1" dirty="0"/>
              <a:t>hearts are yearning for You, </a:t>
            </a:r>
          </a:p>
          <a:p>
            <a:pPr algn="ctr">
              <a:buFontTx/>
              <a:buNone/>
            </a:pPr>
            <a:r>
              <a:rPr lang="en-US" sz="3200" b="1" dirty="0"/>
              <a:t>we long for You 'Cause when we see You, </a:t>
            </a:r>
          </a:p>
          <a:p>
            <a:pPr algn="ctr">
              <a:buFontTx/>
              <a:buNone/>
            </a:pPr>
            <a:r>
              <a:rPr lang="en-US" sz="3200" b="1" dirty="0"/>
              <a:t>we find strength to face the day </a:t>
            </a:r>
          </a:p>
          <a:p>
            <a:pPr algn="ctr">
              <a:buFontTx/>
              <a:buNone/>
            </a:pPr>
            <a:r>
              <a:rPr lang="en-US" sz="3200" b="1" dirty="0"/>
              <a:t>In Your Presence all our fears </a:t>
            </a:r>
          </a:p>
          <a:p>
            <a:pPr algn="ctr">
              <a:buFontTx/>
              <a:buNone/>
            </a:pPr>
            <a:r>
              <a:rPr lang="en-US" sz="3200" b="1" dirty="0"/>
              <a:t>are washed away, washed away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742951"/>
            <a:ext cx="8229600" cy="3394472"/>
          </a:xfrm>
        </p:spPr>
        <p:txBody>
          <a:bodyPr>
            <a:normAutofit fontScale="92500" lnSpcReduction="10000"/>
          </a:bodyPr>
          <a:lstStyle/>
          <a:p>
            <a:pPr algn="ctr">
              <a:buFontTx/>
              <a:buNone/>
            </a:pPr>
            <a:r>
              <a:rPr lang="en-US" b="1" dirty="0"/>
              <a:t>Hosanna, </a:t>
            </a:r>
            <a:r>
              <a:rPr lang="en-US" b="1" dirty="0" smtClean="0"/>
              <a:t>Hosanna </a:t>
            </a:r>
            <a:endParaRPr lang="en-US" b="1" dirty="0"/>
          </a:p>
          <a:p>
            <a:pPr algn="ctr">
              <a:buFontTx/>
              <a:buNone/>
            </a:pPr>
            <a:r>
              <a:rPr lang="en-US" b="1" dirty="0"/>
              <a:t>You are the God Who saves us, </a:t>
            </a:r>
          </a:p>
          <a:p>
            <a:pPr algn="ctr">
              <a:buFontTx/>
              <a:buNone/>
            </a:pPr>
            <a:r>
              <a:rPr lang="en-US" b="1" dirty="0"/>
              <a:t>worthy of all our praises </a:t>
            </a:r>
          </a:p>
          <a:p>
            <a:pPr algn="ctr">
              <a:buFontTx/>
              <a:buNone/>
            </a:pPr>
            <a:r>
              <a:rPr lang="en-US" b="1" dirty="0"/>
              <a:t> Hosanna, hosanna </a:t>
            </a:r>
          </a:p>
          <a:p>
            <a:pPr algn="ctr">
              <a:buFontTx/>
              <a:buNone/>
            </a:pPr>
            <a:r>
              <a:rPr lang="en-US" b="1" dirty="0"/>
              <a:t> Come have Your way among us </a:t>
            </a:r>
          </a:p>
          <a:p>
            <a:pPr algn="ctr">
              <a:buFontTx/>
              <a:buNone/>
            </a:pPr>
            <a:r>
              <a:rPr lang="en-US" b="1" dirty="0"/>
              <a:t> We welcome You here, Lord Jesus</a:t>
            </a:r>
            <a:r>
              <a:rPr lang="en-US"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de screen worship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1452</Words>
  <Application>Microsoft Office PowerPoint</Application>
  <PresentationFormat>On-screen Show (16:9)</PresentationFormat>
  <Paragraphs>253</Paragraphs>
  <Slides>72</Slides>
  <Notes>0</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Office Theme</vt:lpstr>
      <vt:lpstr>wide screen worship use</vt:lpstr>
      <vt:lpstr>Slide 1</vt:lpstr>
      <vt:lpstr>Reaching For You</vt:lpstr>
      <vt:lpstr>Slide 3</vt:lpstr>
      <vt:lpstr>Slide 4</vt:lpstr>
      <vt:lpstr>Slide 5</vt:lpstr>
      <vt:lpstr>Slide 6</vt:lpstr>
      <vt:lpstr>Slide 7</vt:lpstr>
      <vt:lpstr>Hosanna</vt:lpstr>
      <vt:lpstr>Slide 9</vt:lpstr>
      <vt:lpstr>Slide 10</vt:lpstr>
      <vt:lpstr>Slide 11</vt:lpstr>
      <vt:lpstr>Slide 12</vt:lpstr>
      <vt:lpstr>Slide 13</vt:lpstr>
      <vt:lpstr>Reign in Us</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HOLY IS THE LORD, GOD ALMIGHTY!</vt:lpstr>
      <vt:lpstr>Slide 28</vt:lpstr>
      <vt:lpstr>Slide 29</vt:lpstr>
      <vt:lpstr>Slide 30</vt:lpstr>
      <vt:lpstr>Slide 31</vt:lpstr>
      <vt:lpstr>Slide 32</vt:lpstr>
      <vt:lpstr>Here in Your Presence</vt:lpstr>
      <vt:lpstr>Slide 34</vt:lpstr>
      <vt:lpstr>Slide 35</vt:lpstr>
      <vt:lpstr>Slide 36</vt:lpstr>
      <vt:lpstr>Slide 37</vt:lpstr>
      <vt:lpstr>Slide 38</vt:lpstr>
      <vt:lpstr>Slide 39</vt:lpstr>
      <vt:lpstr>Slide 40</vt:lpstr>
      <vt:lpstr>Slide 41</vt:lpstr>
      <vt:lpstr>Slide 42</vt:lpstr>
      <vt:lpstr>Slide 43</vt:lpstr>
      <vt:lpstr>Slide 44</vt:lpstr>
      <vt:lpstr>Scripture Reference</vt:lpstr>
      <vt:lpstr>Slide 46</vt:lpstr>
      <vt:lpstr>Slide 47</vt:lpstr>
      <vt:lpstr>Slide 48</vt:lpstr>
      <vt:lpstr>Slide 49</vt:lpstr>
      <vt:lpstr>Slide 50</vt:lpstr>
      <vt:lpstr>Slide 51</vt:lpstr>
      <vt:lpstr>Slide 52</vt:lpstr>
      <vt:lpstr>Slide 53</vt:lpstr>
      <vt:lpstr>Slide 54</vt:lpstr>
      <vt:lpstr>Slide 55</vt:lpstr>
      <vt:lpstr>1 Samuel 9:2</vt:lpstr>
      <vt:lpstr>1 Samuel 10:10</vt:lpstr>
      <vt:lpstr>1 Samuel 16:14</vt:lpstr>
      <vt:lpstr>Ephesians 4:30</vt:lpstr>
      <vt:lpstr>Slide 60</vt:lpstr>
      <vt:lpstr>1 Samuel 13:13-14a</vt:lpstr>
      <vt:lpstr>1 Samuel 15:26, 35</vt:lpstr>
      <vt:lpstr>Slide 63</vt:lpstr>
      <vt:lpstr>Romans 8:1, 38-39</vt:lpstr>
      <vt:lpstr>Slide 65</vt:lpstr>
      <vt:lpstr>Slide 66</vt:lpstr>
      <vt:lpstr>Slide 67</vt:lpstr>
      <vt:lpstr>Slide 68</vt:lpstr>
      <vt:lpstr>Slide 69</vt:lpstr>
      <vt:lpstr>Slide 70</vt:lpstr>
      <vt:lpstr>Slide 71</vt:lpstr>
      <vt:lpstr>Slide 72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56</cp:revision>
  <dcterms:created xsi:type="dcterms:W3CDTF">2011-02-11T18:18:18Z</dcterms:created>
  <dcterms:modified xsi:type="dcterms:W3CDTF">2011-02-14T21:02:29Z</dcterms:modified>
</cp:coreProperties>
</file>