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slideLayouts/slideLayout7.xml" ContentType="application/vnd.openxmlformats-officedocument.presentationml.slideLayout+xml"/>
  <Override PartName="/ppt/tags/tag7.xml" ContentType="application/vnd.openxmlformats-officedocument.presentationml.tags+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tags/tag5.xml" ContentType="application/vnd.openxmlformats-officedocument.presentationml.tag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70" r:id="rId5"/>
  </p:sldMasterIdLst>
  <p:sldIdLst>
    <p:sldId id="260" r:id="rId6"/>
    <p:sldId id="314" r:id="rId7"/>
    <p:sldId id="353" r:id="rId8"/>
    <p:sldId id="355" r:id="rId9"/>
    <p:sldId id="316" r:id="rId10"/>
    <p:sldId id="318" r:id="rId11"/>
    <p:sldId id="319" r:id="rId12"/>
    <p:sldId id="359" r:id="rId13"/>
    <p:sldId id="354" r:id="rId14"/>
    <p:sldId id="302" r:id="rId15"/>
    <p:sldId id="303" r:id="rId16"/>
    <p:sldId id="304" r:id="rId17"/>
    <p:sldId id="306" r:id="rId18"/>
    <p:sldId id="307" r:id="rId19"/>
    <p:sldId id="309" r:id="rId20"/>
    <p:sldId id="368" r:id="rId21"/>
    <p:sldId id="310" r:id="rId22"/>
    <p:sldId id="301" r:id="rId23"/>
    <p:sldId id="337" r:id="rId24"/>
    <p:sldId id="338" r:id="rId25"/>
    <p:sldId id="339" r:id="rId26"/>
    <p:sldId id="341" r:id="rId27"/>
    <p:sldId id="342" r:id="rId28"/>
    <p:sldId id="344" r:id="rId29"/>
    <p:sldId id="345" r:id="rId30"/>
    <p:sldId id="356" r:id="rId31"/>
    <p:sldId id="357" r:id="rId32"/>
    <p:sldId id="358" r:id="rId33"/>
    <p:sldId id="362" r:id="rId34"/>
    <p:sldId id="361" r:id="rId35"/>
    <p:sldId id="360" r:id="rId36"/>
    <p:sldId id="363" r:id="rId37"/>
    <p:sldId id="364" r:id="rId38"/>
    <p:sldId id="365" r:id="rId39"/>
    <p:sldId id="369" r:id="rId40"/>
    <p:sldId id="370" r:id="rId41"/>
    <p:sldId id="371" r:id="rId42"/>
    <p:sldId id="372" r:id="rId43"/>
    <p:sldId id="257" r:id="rId44"/>
    <p:sldId id="259" r:id="rId45"/>
    <p:sldId id="292" r:id="rId46"/>
    <p:sldId id="271" r:id="rId47"/>
    <p:sldId id="290" r:id="rId48"/>
    <p:sldId id="272" r:id="rId49"/>
    <p:sldId id="273" r:id="rId50"/>
    <p:sldId id="274" r:id="rId51"/>
    <p:sldId id="291" r:id="rId52"/>
    <p:sldId id="275" r:id="rId53"/>
    <p:sldId id="289" r:id="rId54"/>
    <p:sldId id="276" r:id="rId55"/>
    <p:sldId id="348" r:id="rId56"/>
    <p:sldId id="288" r:id="rId57"/>
    <p:sldId id="277" r:id="rId58"/>
    <p:sldId id="347" r:id="rId59"/>
    <p:sldId id="351" r:id="rId60"/>
    <p:sldId id="284" r:id="rId61"/>
    <p:sldId id="278" r:id="rId62"/>
    <p:sldId id="279" r:id="rId63"/>
    <p:sldId id="282" r:id="rId64"/>
    <p:sldId id="349" r:id="rId65"/>
    <p:sldId id="287" r:id="rId66"/>
    <p:sldId id="285" r:id="rId67"/>
    <p:sldId id="352" r:id="rId68"/>
    <p:sldId id="283" r:id="rId69"/>
    <p:sldId id="346" r:id="rId70"/>
    <p:sldId id="350" r:id="rId71"/>
    <p:sldId id="294" r:id="rId72"/>
    <p:sldId id="293" r:id="rId73"/>
    <p:sldId id="297" r:id="rId74"/>
    <p:sldId id="295" r:id="rId75"/>
    <p:sldId id="298" r:id="rId76"/>
    <p:sldId id="296" r:id="rId77"/>
    <p:sldId id="299" r:id="rId78"/>
    <p:sldId id="373" r:id="rId79"/>
    <p:sldId id="374" r:id="rId80"/>
    <p:sldId id="375" r:id="rId81"/>
    <p:sldId id="376" r:id="rId82"/>
    <p:sldId id="377" r:id="rId83"/>
    <p:sldId id="378" r:id="rId84"/>
    <p:sldId id="379" r:id="rId85"/>
    <p:sldId id="380" r:id="rId86"/>
    <p:sldId id="261"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6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3" d="100"/>
          <a:sy n="93" d="100"/>
        </p:scale>
        <p:origin x="-510" y="-96"/>
      </p:cViewPr>
      <p:guideLst>
        <p:guide orient="horz" pos="1620"/>
        <p:guide pos="2880"/>
      </p:guideLst>
    </p:cSldViewPr>
  </p:slideViewPr>
  <p:notesTextViewPr>
    <p:cViewPr>
      <p:scale>
        <a:sx n="100" d="100"/>
        <a:sy n="100" d="100"/>
      </p:scale>
      <p:origin x="0" y="0"/>
    </p:cViewPr>
  </p:notesTextViewPr>
  <p:sorterViewPr>
    <p:cViewPr>
      <p:scale>
        <a:sx n="94" d="100"/>
        <a:sy n="94" d="100"/>
      </p:scale>
      <p:origin x="0" y="122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2C4296-7171-4912-8B4B-277898DA5D0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pPr fontAlgn="base">
              <a:spcBef>
                <a:spcPct val="0"/>
              </a:spcBef>
              <a:spcAft>
                <a:spcPct val="0"/>
              </a:spcAft>
            </a:pPr>
            <a:fld id="{A8461182-53F2-4514-ABC8-1062C4838621}"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pPr fontAlgn="base">
              <a:spcBef>
                <a:spcPct val="0"/>
              </a:spcBef>
              <a:spcAft>
                <a:spcPct val="0"/>
              </a:spcAft>
            </a:pPr>
            <a:fld id="{A8461182-53F2-4514-ABC8-1062C4838621}"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pPr fontAlgn="base">
              <a:spcBef>
                <a:spcPct val="0"/>
              </a:spcBef>
              <a:spcAft>
                <a:spcPct val="0"/>
              </a:spcAft>
            </a:pPr>
            <a:fld id="{A8461182-53F2-4514-ABC8-1062C4838621}"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pPr fontAlgn="base">
              <a:spcBef>
                <a:spcPct val="0"/>
              </a:spcBef>
              <a:spcAft>
                <a:spcPct val="0"/>
              </a:spcAft>
            </a:pPr>
            <a:fld id="{A8461182-53F2-4514-ABC8-1062C4838621}"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pPr fontAlgn="base">
              <a:spcBef>
                <a:spcPct val="0"/>
              </a:spcBef>
              <a:spcAft>
                <a:spcPct val="0"/>
              </a:spcAft>
            </a:pPr>
            <a:fld id="{A8461182-53F2-4514-ABC8-1062C4838621}"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pPr fontAlgn="base">
              <a:spcBef>
                <a:spcPct val="0"/>
              </a:spcBef>
              <a:spcAft>
                <a:spcPct val="0"/>
              </a:spcAft>
            </a:pPr>
            <a:fld id="{A8461182-53F2-4514-ABC8-1062C4838621}"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pPr fontAlgn="base">
              <a:spcBef>
                <a:spcPct val="0"/>
              </a:spcBef>
              <a:spcAft>
                <a:spcPct val="0"/>
              </a:spcAft>
            </a:pPr>
            <a:fld id="{A8461182-53F2-4514-ABC8-1062C4838621}"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pPr fontAlgn="base">
              <a:spcBef>
                <a:spcPct val="0"/>
              </a:spcBef>
              <a:spcAft>
                <a:spcPct val="0"/>
              </a:spcAft>
            </a:pPr>
            <a:fld id="{A8461182-53F2-4514-ABC8-1062C4838621}"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35983E-3067-4CB6-954F-F99E09EB2BC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1DE6D73-E659-4565-87E1-EADCE7F1C68D}" type="slidenum">
              <a:rPr lang="en-US" smtClean="0">
                <a:solidFill>
                  <a:srgbClr val="000000"/>
                </a:solidFill>
                <a:ea typeface="ＭＳ Ｐゴシック" pitchFamily="48" charset="-128"/>
              </a:rPr>
              <a:pPr fontAlgn="base">
                <a:spcBef>
                  <a:spcPct val="0"/>
                </a:spcBef>
                <a:spcAft>
                  <a:spcPct val="0"/>
                </a:spcAft>
                <a:defRPr/>
              </a:pPr>
              <a:t>‹#›</a:t>
            </a:fld>
            <a:endParaRPr lang="en-US">
              <a:solidFill>
                <a:srgbClr val="000000"/>
              </a:solidFill>
              <a:ea typeface="ＭＳ Ｐゴシック" pitchFamily="48"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9C6A62-B1E9-4C4A-AFCF-3C02922F761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3FC248-6238-475B-A55C-2EEAEF48777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51FC98-958D-47F8-A8CD-BE2E1F7ECED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solidFill>
                <a:srgbClr val="000000"/>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E746274-E821-466B-AA57-F313F1B1DB64}"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pPr fontAlgn="base">
              <a:spcBef>
                <a:spcPct val="0"/>
              </a:spcBef>
              <a:spcAft>
                <a:spcPct val="0"/>
              </a:spcAft>
            </a:pPr>
            <a:fld id="{A8461182-53F2-4514-ABC8-1062C4838621}"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pPr fontAlgn="base">
              <a:spcBef>
                <a:spcPct val="0"/>
              </a:spcBef>
              <a:spcAft>
                <a:spcPct val="0"/>
              </a:spcAft>
            </a:pPr>
            <a:fld id="{A8461182-53F2-4514-ABC8-1062C4838621}"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1" charset="0"/>
                <a:ea typeface="+mn-ea"/>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mn-ea"/>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1DE6D73-E659-4565-87E1-EADCE7F1C68D}" type="slidenum">
              <a:rPr lang="en-US">
                <a:solidFill>
                  <a:srgbClr val="000000"/>
                </a:solidFill>
                <a:ea typeface="ＭＳ Ｐゴシック" pitchFamily="48" charset="-128"/>
              </a:rPr>
              <a:pPr fontAlgn="base">
                <a:spcBef>
                  <a:spcPct val="0"/>
                </a:spcBef>
                <a:spcAft>
                  <a:spcPct val="0"/>
                </a:spcAft>
                <a:defRPr/>
              </a:pPr>
              <a:t>‹#›</a:t>
            </a:fld>
            <a:endParaRPr lang="en-US">
              <a:solidFill>
                <a:srgbClr val="000000"/>
              </a:solidFill>
              <a:ea typeface="ＭＳ Ｐゴシック" pitchFamily="48" charset="-128"/>
            </a:endParaRPr>
          </a:p>
        </p:txBody>
      </p:sp>
      <p:pic>
        <p:nvPicPr>
          <p:cNvPr id="1031" name="Picture 10" descr="what i really need_t_nt"/>
          <p:cNvPicPr>
            <a:picLocks noChangeAspect="1" noChangeArrowheads="1"/>
          </p:cNvPicPr>
          <p:nvPr userDrawn="1"/>
        </p:nvPicPr>
        <p:blipFill>
          <a:blip r:embed="rId5" cstate="print"/>
          <a:srcRect/>
          <a:stretch>
            <a:fillRect/>
          </a:stretch>
        </p:blipFill>
        <p:spPr bwMode="auto">
          <a:xfrm>
            <a:off x="0" y="0"/>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82" r:id="rId2"/>
    <p:sldLayoutId id="2147483683"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48" charset="-128"/>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48"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48"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48"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48"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8"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1" charset="0"/>
                <a:ea typeface="+mn-ea"/>
              </a:defRPr>
            </a:lvl1pPr>
          </a:lstStyle>
          <a:p>
            <a:pPr fontAlgn="base">
              <a:spcBef>
                <a:spcPct val="0"/>
              </a:spcBef>
              <a:spcAft>
                <a:spcPct val="0"/>
              </a:spcAft>
              <a:defRPr/>
            </a:pPr>
            <a:endParaRPr lang="en-US">
              <a:solidFill>
                <a:srgbClr val="000000"/>
              </a:solidFill>
            </a:endParaRPr>
          </a:p>
        </p:txBody>
      </p:sp>
      <p:sp>
        <p:nvSpPr>
          <p:cNvPr id="307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mn-ea"/>
              </a:defRPr>
            </a:lvl1pPr>
          </a:lstStyle>
          <a:p>
            <a:pPr fontAlgn="base">
              <a:spcBef>
                <a:spcPct val="0"/>
              </a:spcBef>
              <a:spcAft>
                <a:spcPct val="0"/>
              </a:spcAft>
              <a:defRPr/>
            </a:pPr>
            <a:endParaRPr lang="en-US">
              <a:solidFill>
                <a:srgbClr val="000000"/>
              </a:solidFill>
            </a:endParaRPr>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4F7490EA-3CE1-4348-B61F-2FB5228F5462}" type="slidenum">
              <a:rPr lang="en-US">
                <a:solidFill>
                  <a:srgbClr val="000000"/>
                </a:solidFill>
                <a:ea typeface="ＭＳ Ｐゴシック" pitchFamily="48" charset="-128"/>
              </a:rPr>
              <a:pPr fontAlgn="base">
                <a:spcBef>
                  <a:spcPct val="0"/>
                </a:spcBef>
                <a:spcAft>
                  <a:spcPct val="0"/>
                </a:spcAft>
                <a:defRPr/>
              </a:pPr>
              <a:t>‹#›</a:t>
            </a:fld>
            <a:endParaRPr lang="en-US">
              <a:solidFill>
                <a:srgbClr val="000000"/>
              </a:solidFill>
              <a:ea typeface="ＭＳ Ｐゴシック" pitchFamily="48" charset="-128"/>
            </a:endParaRPr>
          </a:p>
        </p:txBody>
      </p:sp>
      <p:pic>
        <p:nvPicPr>
          <p:cNvPr id="2055" name="Picture 1034" descr="what i really need_c_nt"/>
          <p:cNvPicPr>
            <a:picLocks noChangeAspect="1" noChangeArrowheads="1"/>
          </p:cNvPicPr>
          <p:nvPr userDrawn="1"/>
        </p:nvPicPr>
        <p:blipFill>
          <a:blip r:embed="rId3" cstate="print"/>
          <a:srcRect/>
          <a:stretch>
            <a:fillRect/>
          </a:stretch>
        </p:blipFill>
        <p:spPr bwMode="auto">
          <a:xfrm>
            <a:off x="0" y="0"/>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48" charset="-128"/>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48"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48"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48"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48"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8"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1" charset="0"/>
                <a:ea typeface="+mn-ea"/>
              </a:defRPr>
            </a:lvl1pPr>
          </a:lstStyle>
          <a:p>
            <a:pPr fontAlgn="base">
              <a:spcBef>
                <a:spcPct val="0"/>
              </a:spcBef>
              <a:spcAft>
                <a:spcPct val="0"/>
              </a:spcAft>
              <a:defRPr/>
            </a:pPr>
            <a:endParaRPr lang="en-US">
              <a:solidFill>
                <a:srgbClr val="000000"/>
              </a:solidFill>
            </a:endParaRPr>
          </a:p>
        </p:txBody>
      </p:sp>
      <p:sp>
        <p:nvSpPr>
          <p:cNvPr id="1946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mn-ea"/>
              </a:defRPr>
            </a:lvl1pPr>
          </a:lstStyle>
          <a:p>
            <a:pPr fontAlgn="base">
              <a:spcBef>
                <a:spcPct val="0"/>
              </a:spcBef>
              <a:spcAft>
                <a:spcPct val="0"/>
              </a:spcAft>
              <a:defRPr/>
            </a:pPr>
            <a:endParaRPr lang="en-US">
              <a:solidFill>
                <a:srgbClr val="000000"/>
              </a:solidFill>
            </a:endParaRPr>
          </a:p>
        </p:txBody>
      </p:sp>
      <p:sp>
        <p:nvSpPr>
          <p:cNvPr id="1946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D9FE6A-22D6-4E41-9E75-6C5749596A74}" type="slidenum">
              <a:rPr lang="en-US">
                <a:solidFill>
                  <a:srgbClr val="000000"/>
                </a:solidFill>
                <a:ea typeface="ＭＳ Ｐゴシック" pitchFamily="48" charset="-128"/>
              </a:rPr>
              <a:pPr fontAlgn="base">
                <a:spcBef>
                  <a:spcPct val="0"/>
                </a:spcBef>
                <a:spcAft>
                  <a:spcPct val="0"/>
                </a:spcAft>
                <a:defRPr/>
              </a:pPr>
              <a:t>‹#›</a:t>
            </a:fld>
            <a:endParaRPr lang="en-US">
              <a:solidFill>
                <a:srgbClr val="000000"/>
              </a:solidFill>
              <a:ea typeface="ＭＳ Ｐゴシック" pitchFamily="48" charset="-128"/>
            </a:endParaRPr>
          </a:p>
        </p:txBody>
      </p:sp>
      <p:pic>
        <p:nvPicPr>
          <p:cNvPr id="3079" name="Picture 13" descr="celebrate the messiah_cb.jpg"/>
          <p:cNvPicPr>
            <a:picLocks noChangeAspect="1"/>
          </p:cNvPicPr>
          <p:nvPr userDrawn="1"/>
        </p:nvPicPr>
        <p:blipFill>
          <a:blip r:embed="rId3" cstate="print"/>
          <a:srcRect/>
          <a:stretch>
            <a:fillRect/>
          </a:stretch>
        </p:blipFill>
        <p:spPr bwMode="auto">
          <a:xfrm>
            <a:off x="0" y="0"/>
            <a:ext cx="9144000" cy="5143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48" charset="-128"/>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48"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48"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48"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48"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8"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8E47FF00-B8D6-4D4C-B2D4-E74267ECEADB}"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130" descr="Welcome - We're Glad You're Here - Red Nativity_t"/>
          <p:cNvPicPr>
            <a:picLocks noChangeAspect="1" noChangeArrowheads="1"/>
          </p:cNvPicPr>
          <p:nvPr userDrawn="1"/>
        </p:nvPicPr>
        <p:blipFill>
          <a:blip r:embed="rId3" cstate="print"/>
          <a:srcRect/>
          <a:stretch>
            <a:fillRect/>
          </a:stretch>
        </p:blipFill>
        <p:spPr bwMode="auto">
          <a:xfrm>
            <a:off x="0" y="0"/>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pic>
        <p:nvPicPr>
          <p:cNvPr id="4" name="Picture 92" descr="place for you because of him_cb"/>
          <p:cNvPicPr>
            <a:picLocks noChangeAspect="1" noChangeArrowheads="1"/>
          </p:cNvPicPr>
          <p:nvPr userDrawn="1"/>
        </p:nvPicPr>
        <p:blipFill>
          <a:blip r:embed="rId13" cstate="print"/>
          <a:srcRect/>
          <a:stretch>
            <a:fillRect/>
          </a:stretch>
        </p:blipFill>
        <p:spPr bwMode="auto">
          <a:xfrm>
            <a:off x="0" y="0"/>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b="1" kern="1200">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42900"/>
            <a:ext cx="8229600" cy="857250"/>
          </a:xfrm>
        </p:spPr>
        <p:txBody>
          <a:bodyPr/>
          <a:lstStyle/>
          <a:p>
            <a:r>
              <a:rPr lang="en-US" dirty="0">
                <a:effectLst>
                  <a:outerShdw blurRad="38100" dist="38100" dir="2700000" algn="tl">
                    <a:srgbClr val="000000">
                      <a:alpha val="43137"/>
                    </a:srgbClr>
                  </a:outerShdw>
                </a:effectLst>
              </a:rPr>
              <a:t>My Soul Magnifies the Lord</a:t>
            </a:r>
          </a:p>
        </p:txBody>
      </p:sp>
      <p:sp>
        <p:nvSpPr>
          <p:cNvPr id="6147" name="Rectangle 3"/>
          <p:cNvSpPr>
            <a:spLocks noGrp="1" noChangeArrowheads="1"/>
          </p:cNvSpPr>
          <p:nvPr>
            <p:ph type="body" idx="1"/>
          </p:nvPr>
        </p:nvSpPr>
        <p:spPr/>
        <p:txBody>
          <a:bodyPr/>
          <a:lstStyle/>
          <a:p>
            <a:pPr>
              <a:spcBef>
                <a:spcPts val="0"/>
              </a:spcBef>
            </a:pPr>
            <a:r>
              <a:rPr lang="en-US" dirty="0">
                <a:effectLst>
                  <a:outerShdw blurRad="38100" dist="38100" dir="2700000" algn="tl">
                    <a:srgbClr val="000000">
                      <a:alpha val="43137"/>
                    </a:srgbClr>
                  </a:outerShdw>
                </a:effectLst>
              </a:rPr>
              <a:t>Good news of great joy</a:t>
            </a:r>
          </a:p>
          <a:p>
            <a:pPr>
              <a:spcBef>
                <a:spcPts val="0"/>
              </a:spcBef>
            </a:pPr>
            <a:r>
              <a:rPr lang="en-US" dirty="0">
                <a:effectLst>
                  <a:outerShdw blurRad="38100" dist="38100" dir="2700000" algn="tl">
                    <a:srgbClr val="000000">
                      <a:alpha val="43137"/>
                    </a:srgbClr>
                  </a:outerShdw>
                </a:effectLst>
              </a:rPr>
              <a:t>For every woman every man</a:t>
            </a:r>
          </a:p>
          <a:p>
            <a:pPr>
              <a:spcBef>
                <a:spcPts val="0"/>
              </a:spcBef>
            </a:pPr>
            <a:r>
              <a:rPr lang="en-US" dirty="0">
                <a:effectLst>
                  <a:outerShdw blurRad="38100" dist="38100" dir="2700000" algn="tl">
                    <a:srgbClr val="000000">
                      <a:alpha val="43137"/>
                    </a:srgbClr>
                  </a:outerShdw>
                </a:effectLst>
              </a:rPr>
              <a:t>This will be a sign to you</a:t>
            </a:r>
          </a:p>
          <a:p>
            <a:pPr>
              <a:spcBef>
                <a:spcPts val="0"/>
              </a:spcBef>
            </a:pPr>
            <a:r>
              <a:rPr lang="en-US" dirty="0">
                <a:effectLst>
                  <a:outerShdw blurRad="38100" dist="38100" dir="2700000" algn="tl">
                    <a:srgbClr val="000000">
                      <a:alpha val="43137"/>
                    </a:srgbClr>
                  </a:outerShdw>
                </a:effectLst>
              </a:rPr>
              <a:t>A baby born in Bethlehem</a:t>
            </a:r>
          </a:p>
          <a:p>
            <a:pPr>
              <a:spcBef>
                <a:spcPts val="0"/>
              </a:spcBef>
            </a:pPr>
            <a:r>
              <a:rPr lang="en-US" dirty="0">
                <a:effectLst>
                  <a:outerShdw blurRad="38100" dist="38100" dir="2700000" algn="tl">
                    <a:srgbClr val="000000">
                      <a:alpha val="43137"/>
                    </a:srgbClr>
                  </a:outerShdw>
                </a:effectLst>
              </a:rPr>
              <a:t>Come and worship do not be afraid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66750"/>
            <a:ext cx="8229600" cy="3394472"/>
          </a:xfrm>
        </p:spPr>
        <p:txBody>
          <a:bodyPr>
            <a:normAutofit/>
          </a:bodyPr>
          <a:lstStyle/>
          <a:p>
            <a:pPr>
              <a:spcBef>
                <a:spcPts val="0"/>
              </a:spcBef>
            </a:pPr>
            <a:r>
              <a:rPr lang="en-US" dirty="0">
                <a:effectLst>
                  <a:outerShdw blurRad="38100" dist="38100" dir="2700000" algn="tl">
                    <a:srgbClr val="000000">
                      <a:alpha val="43137"/>
                    </a:srgbClr>
                  </a:outerShdw>
                </a:effectLst>
              </a:rPr>
              <a:t>A company of angels</a:t>
            </a:r>
          </a:p>
          <a:p>
            <a:pPr>
              <a:spcBef>
                <a:spcPts val="0"/>
              </a:spcBef>
            </a:pPr>
            <a:r>
              <a:rPr lang="en-US" dirty="0">
                <a:effectLst>
                  <a:outerShdw blurRad="38100" dist="38100" dir="2700000" algn="tl">
                    <a:srgbClr val="000000">
                      <a:alpha val="43137"/>
                    </a:srgbClr>
                  </a:outerShdw>
                </a:effectLst>
              </a:rPr>
              <a:t>Glory in the highest</a:t>
            </a:r>
          </a:p>
          <a:p>
            <a:pPr>
              <a:spcBef>
                <a:spcPts val="0"/>
              </a:spcBef>
            </a:pPr>
            <a:r>
              <a:rPr lang="en-US" dirty="0">
                <a:effectLst>
                  <a:outerShdw blurRad="38100" dist="38100" dir="2700000" algn="tl">
                    <a:srgbClr val="000000">
                      <a:alpha val="43137"/>
                    </a:srgbClr>
                  </a:outerShdw>
                </a:effectLst>
              </a:rPr>
              <a:t>And on the earth peace among</a:t>
            </a:r>
          </a:p>
          <a:p>
            <a:pPr>
              <a:spcBef>
                <a:spcPts val="0"/>
              </a:spcBef>
            </a:pPr>
            <a:r>
              <a:rPr lang="en-US" dirty="0">
                <a:effectLst>
                  <a:outerShdw blurRad="38100" dist="38100" dir="2700000" algn="tl">
                    <a:srgbClr val="000000">
                      <a:alpha val="43137"/>
                    </a:srgbClr>
                  </a:outerShdw>
                </a:effectLst>
              </a:rPr>
              <a:t>Those on whom His favor rests</a:t>
            </a:r>
          </a:p>
          <a:p>
            <a:pPr>
              <a:spcBef>
                <a:spcPts val="0"/>
              </a:spcBef>
            </a:pPr>
            <a:r>
              <a:rPr lang="en-US" dirty="0">
                <a:effectLst>
                  <a:outerShdw blurRad="38100" dist="38100" dir="2700000" algn="tl">
                    <a:srgbClr val="000000">
                      <a:alpha val="43137"/>
                    </a:srgbClr>
                  </a:outerShdw>
                </a:effectLst>
              </a:rPr>
              <a:t>Come and worship do not be </a:t>
            </a:r>
            <a:r>
              <a:rPr lang="en-US" dirty="0" smtClean="0">
                <a:effectLst>
                  <a:outerShdw blurRad="38100" dist="38100" dir="2700000" algn="tl">
                    <a:srgbClr val="000000">
                      <a:alpha val="43137"/>
                    </a:srgbClr>
                  </a:outerShdw>
                </a:effectLst>
              </a:rPr>
              <a:t>afraid</a:t>
            </a:r>
          </a:p>
          <a:p>
            <a:pPr>
              <a:spcBef>
                <a:spcPts val="0"/>
              </a:spcBef>
            </a:pPr>
            <a:r>
              <a:rPr lang="en-US" dirty="0" smtClean="0">
                <a:effectLst>
                  <a:outerShdw blurRad="38100" dist="38100" dir="2700000" algn="tl">
                    <a:srgbClr val="000000">
                      <a:alpha val="43137"/>
                    </a:srgbClr>
                  </a:outerShdw>
                </a:effectLst>
              </a:rPr>
              <a:t>Come and worship do not be afraid</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p:txBody>
          <a:bodyPr/>
          <a:lstStyle/>
          <a:p>
            <a:r>
              <a:rPr lang="en-US" dirty="0">
                <a:effectLst>
                  <a:outerShdw blurRad="38100" dist="38100" dir="2700000" algn="tl">
                    <a:srgbClr val="000000">
                      <a:alpha val="43137"/>
                    </a:srgbClr>
                  </a:outerShdw>
                </a:effectLst>
              </a:rPr>
              <a:t>My soul my soul magnifies the Lord</a:t>
            </a:r>
          </a:p>
          <a:p>
            <a:r>
              <a:rPr lang="en-US" dirty="0">
                <a:effectLst>
                  <a:outerShdw blurRad="38100" dist="38100" dir="2700000" algn="tl">
                    <a:srgbClr val="000000">
                      <a:alpha val="43137"/>
                    </a:srgbClr>
                  </a:outerShdw>
                </a:effectLst>
              </a:rPr>
              <a:t>My soul magnifies the Lord</a:t>
            </a:r>
          </a:p>
          <a:p>
            <a:r>
              <a:rPr lang="en-US" dirty="0">
                <a:effectLst>
                  <a:outerShdw blurRad="38100" dist="38100" dir="2700000" algn="tl">
                    <a:srgbClr val="000000">
                      <a:alpha val="43137"/>
                    </a:srgbClr>
                  </a:outerShdw>
                </a:effectLst>
              </a:rPr>
              <a:t>He has done great things for me</a:t>
            </a:r>
          </a:p>
          <a:p>
            <a:r>
              <a:rPr lang="en-US" dirty="0">
                <a:effectLst>
                  <a:outerShdw blurRad="38100" dist="38100" dir="2700000" algn="tl">
                    <a:srgbClr val="000000">
                      <a:alpha val="43137"/>
                    </a:srgbClr>
                  </a:outerShdw>
                </a:effectLst>
              </a:rPr>
              <a:t>Great things for 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742950"/>
            <a:ext cx="8229600" cy="3394472"/>
          </a:xfrm>
        </p:spPr>
        <p:txBody>
          <a:bodyPr>
            <a:normAutofit fontScale="92500" lnSpcReduction="10000"/>
          </a:bodyPr>
          <a:lstStyle/>
          <a:p>
            <a:r>
              <a:rPr lang="en-US" dirty="0">
                <a:effectLst>
                  <a:outerShdw blurRad="38100" dist="38100" dir="2700000" algn="tl">
                    <a:srgbClr val="000000">
                      <a:alpha val="43137"/>
                    </a:srgbClr>
                  </a:outerShdw>
                </a:effectLst>
              </a:rPr>
              <a:t>Unto you a child is born</a:t>
            </a:r>
          </a:p>
          <a:p>
            <a:r>
              <a:rPr lang="en-US" dirty="0">
                <a:effectLst>
                  <a:outerShdw blurRad="38100" dist="38100" dir="2700000" algn="tl">
                    <a:srgbClr val="000000">
                      <a:alpha val="43137"/>
                    </a:srgbClr>
                  </a:outerShdw>
                </a:effectLst>
              </a:rPr>
              <a:t>Unto us a Son is given</a:t>
            </a:r>
          </a:p>
          <a:p>
            <a:r>
              <a:rPr lang="en-US" dirty="0">
                <a:effectLst>
                  <a:outerShdw blurRad="38100" dist="38100" dir="2700000" algn="tl">
                    <a:srgbClr val="000000">
                      <a:alpha val="43137"/>
                    </a:srgbClr>
                  </a:outerShdw>
                </a:effectLst>
              </a:rPr>
              <a:t>Let every heart </a:t>
            </a:r>
            <a:r>
              <a:rPr lang="en-US" dirty="0" smtClean="0">
                <a:effectLst>
                  <a:outerShdw blurRad="38100" dist="38100" dir="2700000" algn="tl">
                    <a:srgbClr val="000000">
                      <a:alpha val="43137"/>
                    </a:srgbClr>
                  </a:outerShdw>
                </a:effectLst>
              </a:rPr>
              <a:t>prepares </a:t>
            </a:r>
            <a:r>
              <a:rPr lang="en-US" dirty="0">
                <a:effectLst>
                  <a:outerShdw blurRad="38100" dist="38100" dir="2700000" algn="tl">
                    <a:srgbClr val="000000">
                      <a:alpha val="43137"/>
                    </a:srgbClr>
                  </a:outerShdw>
                </a:effectLst>
              </a:rPr>
              <a:t>His throne</a:t>
            </a:r>
          </a:p>
          <a:p>
            <a:r>
              <a:rPr lang="en-US" dirty="0">
                <a:effectLst>
                  <a:outerShdw blurRad="38100" dist="38100" dir="2700000" algn="tl">
                    <a:srgbClr val="000000">
                      <a:alpha val="43137"/>
                    </a:srgbClr>
                  </a:outerShdw>
                </a:effectLst>
              </a:rPr>
              <a:t>Let every nation under heaven</a:t>
            </a:r>
          </a:p>
          <a:p>
            <a:r>
              <a:rPr lang="en-US" dirty="0">
                <a:effectLst>
                  <a:outerShdw blurRad="38100" dist="38100" dir="2700000" algn="tl">
                    <a:srgbClr val="000000">
                      <a:alpha val="43137"/>
                    </a:srgbClr>
                  </a:outerShdw>
                </a:effectLst>
              </a:rPr>
              <a:t>Come and worship do not be </a:t>
            </a:r>
            <a:r>
              <a:rPr lang="en-US" dirty="0" smtClean="0">
                <a:effectLst>
                  <a:outerShdw blurRad="38100" dist="38100" dir="2700000" algn="tl">
                    <a:srgbClr val="000000">
                      <a:alpha val="43137"/>
                    </a:srgbClr>
                  </a:outerShdw>
                </a:effectLst>
              </a:rPr>
              <a:t>afraid</a:t>
            </a:r>
          </a:p>
          <a:p>
            <a:r>
              <a:rPr lang="en-US" dirty="0" smtClean="0">
                <a:effectLst>
                  <a:outerShdw blurRad="38100" dist="38100" dir="2700000" algn="tl">
                    <a:srgbClr val="000000">
                      <a:alpha val="43137"/>
                    </a:srgbClr>
                  </a:outerShdw>
                </a:effectLst>
              </a:rPr>
              <a:t>Come and worship do not be afraid</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r>
              <a:rPr lang="en-US" dirty="0">
                <a:effectLst>
                  <a:outerShdw blurRad="38100" dist="38100" dir="2700000" algn="tl">
                    <a:srgbClr val="000000">
                      <a:alpha val="43137"/>
                    </a:srgbClr>
                  </a:outerShdw>
                </a:effectLst>
              </a:rPr>
              <a:t>My soul my soul magnifies the Lord</a:t>
            </a:r>
          </a:p>
          <a:p>
            <a:r>
              <a:rPr lang="en-US" dirty="0">
                <a:effectLst>
                  <a:outerShdw blurRad="38100" dist="38100" dir="2700000" algn="tl">
                    <a:srgbClr val="000000">
                      <a:alpha val="43137"/>
                    </a:srgbClr>
                  </a:outerShdw>
                </a:effectLst>
              </a:rPr>
              <a:t>My soul magnifies the Lord</a:t>
            </a:r>
          </a:p>
          <a:p>
            <a:r>
              <a:rPr lang="en-US" dirty="0">
                <a:effectLst>
                  <a:outerShdw blurRad="38100" dist="38100" dir="2700000" algn="tl">
                    <a:srgbClr val="000000">
                      <a:alpha val="43137"/>
                    </a:srgbClr>
                  </a:outerShdw>
                </a:effectLst>
              </a:rPr>
              <a:t>He has done great things for me</a:t>
            </a:r>
          </a:p>
          <a:p>
            <a:r>
              <a:rPr lang="en-US" dirty="0">
                <a:effectLst>
                  <a:outerShdw blurRad="38100" dist="38100" dir="2700000" algn="tl">
                    <a:srgbClr val="000000">
                      <a:alpha val="43137"/>
                    </a:srgbClr>
                  </a:outerShdw>
                </a:effectLst>
              </a:rPr>
              <a:t>Great things for 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76200" y="1371600"/>
            <a:ext cx="8915400" cy="2114550"/>
          </a:xfrm>
        </p:spPr>
        <p:txBody>
          <a:bodyPr>
            <a:normAutofit fontScale="92500" lnSpcReduction="20000"/>
          </a:bodyPr>
          <a:lstStyle/>
          <a:p>
            <a:r>
              <a:rPr lang="en-US" dirty="0">
                <a:effectLst>
                  <a:outerShdw blurRad="38100" dist="38100" dir="2700000" algn="tl">
                    <a:srgbClr val="000000">
                      <a:alpha val="43137"/>
                    </a:srgbClr>
                  </a:outerShdw>
                </a:effectLst>
              </a:rPr>
              <a:t>Of His government there will be no end</a:t>
            </a:r>
          </a:p>
          <a:p>
            <a:r>
              <a:rPr lang="en-US" dirty="0">
                <a:effectLst>
                  <a:outerShdw blurRad="38100" dist="38100" dir="2700000" algn="tl">
                    <a:srgbClr val="000000">
                      <a:alpha val="43137"/>
                    </a:srgbClr>
                  </a:outerShdw>
                </a:effectLst>
              </a:rPr>
              <a:t>He’ll establish it with His righteousness</a:t>
            </a:r>
          </a:p>
          <a:p>
            <a:r>
              <a:rPr lang="en-US" dirty="0">
                <a:effectLst>
                  <a:outerShdw blurRad="38100" dist="38100" dir="2700000" algn="tl">
                    <a:srgbClr val="000000">
                      <a:alpha val="43137"/>
                    </a:srgbClr>
                  </a:outerShdw>
                </a:effectLst>
              </a:rPr>
              <a:t>And he shall reign on David’s throne</a:t>
            </a:r>
          </a:p>
          <a:p>
            <a:r>
              <a:rPr lang="en-US" dirty="0">
                <a:effectLst>
                  <a:outerShdw blurRad="38100" dist="38100" dir="2700000" algn="tl">
                    <a:srgbClr val="000000">
                      <a:alpha val="43137"/>
                    </a:srgbClr>
                  </a:outerShdw>
                </a:effectLst>
              </a:rPr>
              <a:t>And His name shall be from this day 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a:xfrm>
            <a:off x="457200" y="1428750"/>
            <a:ext cx="8153400" cy="3333750"/>
          </a:xfrm>
        </p:spPr>
        <p:txBody>
          <a:bodyPr>
            <a:normAutofit/>
          </a:bodyPr>
          <a:lstStyle/>
          <a:p>
            <a:r>
              <a:rPr lang="en-US" dirty="0" smtClean="0">
                <a:solidFill>
                  <a:schemeClr val="bg1"/>
                </a:solidFill>
                <a:effectLst>
                  <a:outerShdw blurRad="38100" dist="38100" dir="2700000" algn="tl">
                    <a:srgbClr val="000000">
                      <a:alpha val="43137"/>
                    </a:srgbClr>
                  </a:outerShdw>
                </a:effectLst>
              </a:rPr>
              <a:t>Wonderful, Counselor</a:t>
            </a:r>
          </a:p>
          <a:p>
            <a:r>
              <a:rPr lang="en-US" dirty="0" smtClean="0">
                <a:solidFill>
                  <a:schemeClr val="bg1"/>
                </a:solidFill>
                <a:effectLst>
                  <a:outerShdw blurRad="38100" dist="38100" dir="2700000" algn="tl">
                    <a:srgbClr val="000000">
                      <a:alpha val="43137"/>
                    </a:srgbClr>
                  </a:outerShdw>
                </a:effectLst>
              </a:rPr>
              <a:t>Everlasting Father</a:t>
            </a:r>
            <a:endParaRPr lang="en-US" dirty="0">
              <a:solidFill>
                <a:schemeClr val="bg1"/>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p:txBody>
          <a:bodyPr>
            <a:normAutofit/>
          </a:bodyPr>
          <a:lstStyle/>
          <a:p>
            <a:r>
              <a:rPr lang="en-US" dirty="0">
                <a:effectLst>
                  <a:outerShdw blurRad="38100" dist="38100" dir="2700000" algn="tl">
                    <a:srgbClr val="000000">
                      <a:alpha val="43137"/>
                    </a:srgbClr>
                  </a:outerShdw>
                </a:effectLst>
              </a:rPr>
              <a:t>My soul my soul magnifies the Lord</a:t>
            </a:r>
          </a:p>
          <a:p>
            <a:r>
              <a:rPr lang="en-US" dirty="0">
                <a:effectLst>
                  <a:outerShdw blurRad="38100" dist="38100" dir="2700000" algn="tl">
                    <a:srgbClr val="000000">
                      <a:alpha val="43137"/>
                    </a:srgbClr>
                  </a:outerShdw>
                </a:effectLst>
              </a:rPr>
              <a:t>My soul magnifies the Lord</a:t>
            </a:r>
          </a:p>
          <a:p>
            <a:r>
              <a:rPr lang="en-US" dirty="0">
                <a:effectLst>
                  <a:outerShdw blurRad="38100" dist="38100" dir="2700000" algn="tl">
                    <a:srgbClr val="000000">
                      <a:alpha val="43137"/>
                    </a:srgbClr>
                  </a:outerShdw>
                </a:effectLst>
              </a:rPr>
              <a:t>He has done great things for me</a:t>
            </a:r>
          </a:p>
          <a:p>
            <a:r>
              <a:rPr lang="en-US" dirty="0">
                <a:effectLst>
                  <a:outerShdw blurRad="38100" dist="38100" dir="2700000" algn="tl">
                    <a:srgbClr val="000000">
                      <a:alpha val="43137"/>
                    </a:srgbClr>
                  </a:outerShdw>
                </a:effectLst>
              </a:rPr>
              <a:t>Great things for </a:t>
            </a:r>
            <a:r>
              <a:rPr lang="en-US" dirty="0" smtClean="0">
                <a:effectLst>
                  <a:outerShdw blurRad="38100" dist="38100" dir="2700000" algn="tl">
                    <a:srgbClr val="000000">
                      <a:alpha val="43137"/>
                    </a:srgbClr>
                  </a:outerShdw>
                </a:effectLst>
              </a:rPr>
              <a:t>me</a:t>
            </a:r>
          </a:p>
          <a:p>
            <a:r>
              <a:rPr lang="en-US" sz="1500" dirty="0" smtClean="0">
                <a:effectLst>
                  <a:outerShdw blurRad="38100" dist="38100" dir="2700000" algn="tl">
                    <a:srgbClr val="000000">
                      <a:alpha val="43137"/>
                    </a:srgbClr>
                  </a:outerShdw>
                </a:effectLst>
              </a:rPr>
              <a:t>TEMPLE BIBLE CHURCH  Used by Permission CCLI #78316</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106"/>
            <a:ext cx="8229600" cy="857250"/>
          </a:xfrm>
        </p:spPr>
        <p:txBody>
          <a:bodyPr/>
          <a:lstStyle/>
          <a:p>
            <a:r>
              <a:rPr lang="en-US" dirty="0" smtClean="0">
                <a:effectLst>
                  <a:outerShdw blurRad="38100" dist="38100" dir="2700000" algn="tl">
                    <a:srgbClr val="000000">
                      <a:alpha val="43137"/>
                    </a:srgbClr>
                  </a:outerShdw>
                </a:effectLst>
              </a:rPr>
              <a:t>Offering</a:t>
            </a:r>
            <a:r>
              <a:rPr lang="en-US" dirty="0" smtClean="0"/>
              <a:t> </a:t>
            </a:r>
            <a:endParaRPr lang="en-US" dirty="0"/>
          </a:p>
        </p:txBody>
      </p:sp>
      <p:sp>
        <p:nvSpPr>
          <p:cNvPr id="3" name="Content Placeholder 2"/>
          <p:cNvSpPr>
            <a:spLocks noGrp="1"/>
          </p:cNvSpPr>
          <p:nvPr>
            <p:ph idx="1"/>
          </p:nvPr>
        </p:nvSpPr>
        <p:spPr>
          <a:xfrm>
            <a:off x="457200" y="1463278"/>
            <a:ext cx="8229600" cy="3394472"/>
          </a:xfrm>
        </p:spPr>
        <p:txBody>
          <a:bodyPr>
            <a:noAutofit/>
          </a:bodyPr>
          <a:lstStyle/>
          <a:p>
            <a:pPr>
              <a:spcBef>
                <a:spcPts val="0"/>
              </a:spcBef>
            </a:pPr>
            <a:r>
              <a:rPr lang="en-US" dirty="0" smtClean="0">
                <a:effectLst>
                  <a:outerShdw blurRad="38100" dist="38100" dir="2700000" algn="tl">
                    <a:srgbClr val="000000">
                      <a:alpha val="43137"/>
                    </a:srgbClr>
                  </a:outerShdw>
                </a:effectLst>
              </a:rPr>
              <a:t>Over the skies of Bethlehem </a:t>
            </a:r>
          </a:p>
          <a:p>
            <a:pPr>
              <a:spcBef>
                <a:spcPts val="0"/>
              </a:spcBef>
            </a:pPr>
            <a:r>
              <a:rPr lang="en-US" dirty="0" smtClean="0">
                <a:effectLst>
                  <a:outerShdw blurRad="38100" dist="38100" dir="2700000" algn="tl">
                    <a:srgbClr val="000000">
                      <a:alpha val="43137"/>
                    </a:srgbClr>
                  </a:outerShdw>
                </a:effectLst>
              </a:rPr>
              <a:t>appeared a star</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While angels sang to lowly shepherds</a:t>
            </a:r>
            <a:r>
              <a:rPr lang="en-US" dirty="0" smtClean="0"/>
              <a:t/>
            </a:r>
            <a:br>
              <a:rPr lang="en-US" dirty="0" smtClean="0"/>
            </a:br>
            <a:r>
              <a:rPr lang="en-US" sz="3200" b="0" dirty="0" smtClean="0"/>
              <a:t/>
            </a:r>
            <a:br>
              <a:rPr lang="en-US" sz="3200" b="0" dirty="0" smtClean="0"/>
            </a:b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0"/>
            <a:ext cx="8229600" cy="3927873"/>
          </a:xfrm>
        </p:spPr>
        <p:txBody>
          <a:bodyPr/>
          <a:lstStyle/>
          <a:p>
            <a:pPr>
              <a:spcBef>
                <a:spcPts val="0"/>
              </a:spcBef>
            </a:pPr>
            <a:r>
              <a:rPr lang="en-US" dirty="0" smtClean="0">
                <a:effectLst>
                  <a:outerShdw blurRad="38100" dist="38100" dir="2700000" algn="tl">
                    <a:srgbClr val="000000">
                      <a:alpha val="43137"/>
                    </a:srgbClr>
                  </a:outerShdw>
                </a:effectLst>
              </a:rPr>
              <a:t>Three wise men seeking truth </a:t>
            </a:r>
          </a:p>
          <a:p>
            <a:pPr>
              <a:spcBef>
                <a:spcPts val="0"/>
              </a:spcBef>
            </a:pPr>
            <a:r>
              <a:rPr lang="en-US" dirty="0" smtClean="0">
                <a:effectLst>
                  <a:outerShdw blurRad="38100" dist="38100" dir="2700000" algn="tl">
                    <a:srgbClr val="000000">
                      <a:alpha val="43137"/>
                    </a:srgbClr>
                  </a:outerShdw>
                </a:effectLst>
              </a:rPr>
              <a:t>traveled from afar</a:t>
            </a:r>
          </a:p>
          <a:p>
            <a:r>
              <a:rPr lang="en-US" dirty="0" smtClean="0">
                <a:effectLst>
                  <a:outerShdw blurRad="38100" dist="38100" dir="2700000" algn="tl">
                    <a:srgbClr val="000000">
                      <a:alpha val="43137"/>
                    </a:srgbClr>
                  </a:outerShdw>
                </a:effectLst>
              </a:rPr>
              <a:t>Hoping to find the Child from heaven</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Falling on their knees, they bowed</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Before the humble Prince of Peace</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457200" y="419100"/>
            <a:ext cx="8229600" cy="857250"/>
          </a:xfrm>
          <a:noFill/>
          <a:ln/>
          <a:effectLst>
            <a:outerShdw dist="56796" dir="9206097" algn="ctr" rotWithShape="0">
              <a:schemeClr val="tx1"/>
            </a:outerShdw>
          </a:effectLst>
        </p:spPr>
        <p:txBody>
          <a:bodyPr lIns="90487" tIns="44450" rIns="90487" bIns="44450">
            <a:normAutofit/>
          </a:bodyPr>
          <a:lstStyle/>
          <a:p>
            <a:r>
              <a:rPr lang="en-US" sz="3600" dirty="0">
                <a:effectLst/>
              </a:rPr>
              <a:t>ANGELS WE HAVE HEARD ON HIGH</a:t>
            </a:r>
          </a:p>
        </p:txBody>
      </p:sp>
      <p:sp>
        <p:nvSpPr>
          <p:cNvPr id="10244" name="Rectangle 4"/>
          <p:cNvSpPr>
            <a:spLocks noGrp="1" noChangeArrowheads="1"/>
          </p:cNvSpPr>
          <p:nvPr>
            <p:ph type="body" idx="1"/>
          </p:nvPr>
        </p:nvSpPr>
        <p:spPr>
          <a:xfrm>
            <a:off x="76200" y="1200150"/>
            <a:ext cx="8839200" cy="3714750"/>
          </a:xfrm>
          <a:noFill/>
          <a:ln/>
          <a:effectLst>
            <a:outerShdw dist="56796" dir="1593903" algn="ctr" rotWithShape="0">
              <a:schemeClr val="tx1"/>
            </a:outerShdw>
          </a:effectLst>
        </p:spPr>
        <p:txBody>
          <a:bodyPr lIns="90487" tIns="44450" rIns="90487" bIns="44450"/>
          <a:lstStyle/>
          <a:p>
            <a:pPr algn="ctr"/>
            <a:r>
              <a:rPr lang="en-US" dirty="0"/>
              <a:t>Angels </a:t>
            </a:r>
            <a:r>
              <a:rPr lang="en-US" dirty="0" smtClean="0"/>
              <a:t>from the realms of glory</a:t>
            </a:r>
          </a:p>
          <a:p>
            <a:pPr algn="ctr"/>
            <a:r>
              <a:rPr lang="en-US" dirty="0" smtClean="0"/>
              <a:t>Wing your flight over all the earth</a:t>
            </a:r>
          </a:p>
          <a:p>
            <a:pPr algn="ctr"/>
            <a:r>
              <a:rPr lang="en-US" dirty="0" smtClean="0"/>
              <a:t>Ye who sang creations story</a:t>
            </a:r>
          </a:p>
          <a:p>
            <a:pPr algn="ctr"/>
            <a:r>
              <a:rPr lang="en-US" dirty="0" smtClean="0"/>
              <a:t>Now proclaim Messiah’s birth</a:t>
            </a:r>
            <a:endParaRPr lang="en-US" dirty="0"/>
          </a:p>
          <a:p>
            <a:pPr algn="ctr"/>
            <a:endParaRPr lang="en-US" dirty="0"/>
          </a:p>
          <a:p>
            <a:pPr algn="ctr"/>
            <a:endParaRPr lang="en-US" dirty="0"/>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0"/>
            <a:ext cx="8229600" cy="3394472"/>
          </a:xfrm>
        </p:spPr>
        <p:txBody>
          <a:bodyPr>
            <a:normAutofit fontScale="92500" lnSpcReduction="10000"/>
          </a:bodyPr>
          <a:lstStyle/>
          <a:p>
            <a:pPr>
              <a:spcBef>
                <a:spcPts val="0"/>
              </a:spcBef>
            </a:pPr>
            <a:r>
              <a:rPr lang="en-US" dirty="0" smtClean="0">
                <a:effectLst>
                  <a:outerShdw blurRad="38100" dist="38100" dir="2700000" algn="tl">
                    <a:srgbClr val="000000">
                      <a:alpha val="43137"/>
                    </a:srgbClr>
                  </a:outerShdw>
                </a:effectLst>
              </a:rPr>
              <a:t>I bring an offering of </a:t>
            </a:r>
          </a:p>
          <a:p>
            <a:pPr>
              <a:spcBef>
                <a:spcPts val="0"/>
              </a:spcBef>
            </a:pPr>
            <a:r>
              <a:rPr lang="en-US" dirty="0" smtClean="0">
                <a:effectLst>
                  <a:outerShdw blurRad="38100" dist="38100" dir="2700000" algn="tl">
                    <a:srgbClr val="000000">
                      <a:alpha val="43137"/>
                    </a:srgbClr>
                  </a:outerShdw>
                </a:effectLst>
              </a:rPr>
              <a:t>worship to my King</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No one on earth deserves </a:t>
            </a:r>
          </a:p>
          <a:p>
            <a:pPr>
              <a:spcBef>
                <a:spcPts val="0"/>
              </a:spcBef>
            </a:pPr>
            <a:r>
              <a:rPr lang="en-US" dirty="0" smtClean="0">
                <a:effectLst>
                  <a:outerShdw blurRad="38100" dist="38100" dir="2700000" algn="tl">
                    <a:srgbClr val="000000">
                      <a:alpha val="43137"/>
                    </a:srgbClr>
                  </a:outerShdw>
                </a:effectLst>
              </a:rPr>
              <a:t>the praises that I sing</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Jesus, may You receive </a:t>
            </a:r>
          </a:p>
          <a:p>
            <a:pPr>
              <a:spcBef>
                <a:spcPts val="0"/>
              </a:spcBef>
            </a:pPr>
            <a:r>
              <a:rPr lang="en-US" dirty="0" smtClean="0">
                <a:effectLst>
                  <a:outerShdw blurRad="38100" dist="38100" dir="2700000" algn="tl">
                    <a:srgbClr val="000000">
                      <a:alpha val="43137"/>
                    </a:srgbClr>
                  </a:outerShdw>
                </a:effectLst>
              </a:rPr>
              <a:t>the honor that You're due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O Lord, I bring an offering to You</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2057400"/>
          </a:xfrm>
        </p:spPr>
        <p:txBody>
          <a:bodyPr>
            <a:normAutofit fontScale="92500"/>
          </a:bodyPr>
          <a:lstStyle/>
          <a:p>
            <a:r>
              <a:rPr lang="en-US" dirty="0" smtClean="0">
                <a:effectLst>
                  <a:outerShdw blurRad="38100" dist="38100" dir="2700000" algn="tl">
                    <a:srgbClr val="000000">
                      <a:alpha val="43137"/>
                    </a:srgbClr>
                  </a:outerShdw>
                </a:effectLst>
              </a:rPr>
              <a:t>The sun cannot compare </a:t>
            </a:r>
          </a:p>
          <a:p>
            <a:r>
              <a:rPr lang="en-US" dirty="0" smtClean="0">
                <a:effectLst>
                  <a:outerShdw blurRad="38100" dist="38100" dir="2700000" algn="tl">
                    <a:srgbClr val="000000">
                      <a:alpha val="43137"/>
                    </a:srgbClr>
                  </a:outerShdw>
                </a:effectLst>
              </a:rPr>
              <a:t>to the glory of Your love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There is no shadow in Your presence</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1"/>
            <a:ext cx="8229600" cy="3352799"/>
          </a:xfrm>
        </p:spPr>
        <p:txBody>
          <a:bodyPr>
            <a:normAutofit lnSpcReduction="10000"/>
          </a:bodyPr>
          <a:lstStyle/>
          <a:p>
            <a:r>
              <a:rPr lang="en-US" dirty="0" smtClean="0">
                <a:effectLst>
                  <a:outerShdw blurRad="38100" dist="38100" dir="2700000" algn="tl">
                    <a:srgbClr val="000000">
                      <a:alpha val="43137"/>
                    </a:srgbClr>
                  </a:outerShdw>
                </a:effectLst>
              </a:rPr>
              <a:t>No mortal man would dare to stand before Your throne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Before the Holy One of heaven</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It's only by Your blood </a:t>
            </a:r>
          </a:p>
          <a:p>
            <a:r>
              <a:rPr lang="en-US" dirty="0" smtClean="0">
                <a:effectLst>
                  <a:outerShdw blurRad="38100" dist="38100" dir="2700000" algn="tl">
                    <a:srgbClr val="000000">
                      <a:alpha val="43137"/>
                    </a:srgbClr>
                  </a:outerShdw>
                </a:effectLst>
              </a:rPr>
              <a:t>and it's only through Your mercy</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Lord, I come</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0"/>
            <a:ext cx="8229600" cy="3394472"/>
          </a:xfrm>
        </p:spPr>
        <p:txBody>
          <a:bodyPr>
            <a:normAutofit fontScale="92500" lnSpcReduction="10000"/>
          </a:bodyPr>
          <a:lstStyle/>
          <a:p>
            <a:pPr>
              <a:spcBef>
                <a:spcPts val="0"/>
              </a:spcBef>
            </a:pPr>
            <a:r>
              <a:rPr lang="en-US" dirty="0" smtClean="0">
                <a:effectLst>
                  <a:outerShdw blurRad="38100" dist="38100" dir="2700000" algn="tl">
                    <a:srgbClr val="000000">
                      <a:alpha val="43137"/>
                    </a:srgbClr>
                  </a:outerShdw>
                </a:effectLst>
              </a:rPr>
              <a:t>I bring an offering of </a:t>
            </a:r>
          </a:p>
          <a:p>
            <a:pPr>
              <a:spcBef>
                <a:spcPts val="0"/>
              </a:spcBef>
            </a:pPr>
            <a:r>
              <a:rPr lang="en-US" dirty="0" smtClean="0">
                <a:effectLst>
                  <a:outerShdw blurRad="38100" dist="38100" dir="2700000" algn="tl">
                    <a:srgbClr val="000000">
                      <a:alpha val="43137"/>
                    </a:srgbClr>
                  </a:outerShdw>
                </a:effectLst>
              </a:rPr>
              <a:t>worship to my King</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No one on earth deserves </a:t>
            </a:r>
          </a:p>
          <a:p>
            <a:pPr>
              <a:spcBef>
                <a:spcPts val="0"/>
              </a:spcBef>
            </a:pPr>
            <a:r>
              <a:rPr lang="en-US" dirty="0" smtClean="0">
                <a:effectLst>
                  <a:outerShdw blurRad="38100" dist="38100" dir="2700000" algn="tl">
                    <a:srgbClr val="000000">
                      <a:alpha val="43137"/>
                    </a:srgbClr>
                  </a:outerShdw>
                </a:effectLst>
              </a:rPr>
              <a:t>the praises that I sing</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Jesus, may You receive </a:t>
            </a:r>
          </a:p>
          <a:p>
            <a:pPr>
              <a:spcBef>
                <a:spcPts val="0"/>
              </a:spcBef>
            </a:pPr>
            <a:r>
              <a:rPr lang="en-US" dirty="0" smtClean="0">
                <a:effectLst>
                  <a:outerShdw blurRad="38100" dist="38100" dir="2700000" algn="tl">
                    <a:srgbClr val="000000">
                      <a:alpha val="43137"/>
                    </a:srgbClr>
                  </a:outerShdw>
                </a:effectLst>
              </a:rPr>
              <a:t>the honor that You're due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O Lord, I bring an offering to You</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0"/>
            <a:ext cx="8229600" cy="3394472"/>
          </a:xfrm>
        </p:spPr>
        <p:txBody>
          <a:bodyPr>
            <a:normAutofit fontScale="92500" lnSpcReduction="10000"/>
          </a:bodyPr>
          <a:lstStyle/>
          <a:p>
            <a:pPr>
              <a:spcBef>
                <a:spcPts val="0"/>
              </a:spcBef>
            </a:pPr>
            <a:r>
              <a:rPr lang="en-US" dirty="0" smtClean="0">
                <a:effectLst>
                  <a:outerShdw blurRad="38100" dist="38100" dir="2700000" algn="tl">
                    <a:srgbClr val="000000">
                      <a:alpha val="43137"/>
                    </a:srgbClr>
                  </a:outerShdw>
                </a:effectLst>
              </a:rPr>
              <a:t>I bring an offering of </a:t>
            </a:r>
          </a:p>
          <a:p>
            <a:pPr>
              <a:spcBef>
                <a:spcPts val="0"/>
              </a:spcBef>
            </a:pPr>
            <a:r>
              <a:rPr lang="en-US" dirty="0" smtClean="0">
                <a:effectLst>
                  <a:outerShdw blurRad="38100" dist="38100" dir="2700000" algn="tl">
                    <a:srgbClr val="000000">
                      <a:alpha val="43137"/>
                    </a:srgbClr>
                  </a:outerShdw>
                </a:effectLst>
              </a:rPr>
              <a:t>worship to my King</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No one on earth deserves </a:t>
            </a:r>
          </a:p>
          <a:p>
            <a:pPr>
              <a:spcBef>
                <a:spcPts val="0"/>
              </a:spcBef>
            </a:pPr>
            <a:r>
              <a:rPr lang="en-US" dirty="0" smtClean="0">
                <a:effectLst>
                  <a:outerShdw blurRad="38100" dist="38100" dir="2700000" algn="tl">
                    <a:srgbClr val="000000">
                      <a:alpha val="43137"/>
                    </a:srgbClr>
                  </a:outerShdw>
                </a:effectLst>
              </a:rPr>
              <a:t>the praises that I sing</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Jesus, may You receive </a:t>
            </a:r>
          </a:p>
          <a:p>
            <a:pPr>
              <a:spcBef>
                <a:spcPts val="0"/>
              </a:spcBef>
            </a:pPr>
            <a:r>
              <a:rPr lang="en-US" dirty="0" smtClean="0">
                <a:effectLst>
                  <a:outerShdw blurRad="38100" dist="38100" dir="2700000" algn="tl">
                    <a:srgbClr val="000000">
                      <a:alpha val="43137"/>
                    </a:srgbClr>
                  </a:outerShdw>
                </a:effectLst>
              </a:rPr>
              <a:t>the honor that You're due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O Lord, I bring an offering to You</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38150"/>
            <a:ext cx="8534400" cy="3886200"/>
          </a:xfrm>
        </p:spPr>
        <p:txBody>
          <a:bodyPr>
            <a:normAutofit lnSpcReduction="10000"/>
          </a:bodyPr>
          <a:lstStyle/>
          <a:p>
            <a:pPr>
              <a:spcBef>
                <a:spcPts val="0"/>
              </a:spcBef>
            </a:pPr>
            <a:r>
              <a:rPr lang="en-US" dirty="0" smtClean="0">
                <a:effectLst>
                  <a:outerShdw blurRad="38100" dist="38100" dir="2700000" algn="tl">
                    <a:srgbClr val="000000">
                      <a:alpha val="43137"/>
                    </a:srgbClr>
                  </a:outerShdw>
                </a:effectLst>
              </a:rPr>
              <a:t>We bring an offering of</a:t>
            </a:r>
          </a:p>
          <a:p>
            <a:pPr>
              <a:spcBef>
                <a:spcPts val="0"/>
              </a:spcBef>
            </a:pPr>
            <a:r>
              <a:rPr lang="en-US" dirty="0" smtClean="0">
                <a:effectLst>
                  <a:outerShdw blurRad="38100" dist="38100" dir="2700000" algn="tl">
                    <a:srgbClr val="000000">
                      <a:alpha val="43137"/>
                    </a:srgbClr>
                  </a:outerShdw>
                </a:effectLst>
              </a:rPr>
              <a:t> worship to our King</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No one on earth deserves </a:t>
            </a:r>
          </a:p>
          <a:p>
            <a:pPr>
              <a:spcBef>
                <a:spcPts val="0"/>
              </a:spcBef>
            </a:pPr>
            <a:r>
              <a:rPr lang="en-US" dirty="0" smtClean="0">
                <a:effectLst>
                  <a:outerShdw blurRad="38100" dist="38100" dir="2700000" algn="tl">
                    <a:srgbClr val="000000">
                      <a:alpha val="43137"/>
                    </a:srgbClr>
                  </a:outerShdw>
                </a:effectLst>
              </a:rPr>
              <a:t>the praises that we sing</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Jesus, may You receive </a:t>
            </a:r>
          </a:p>
          <a:p>
            <a:pPr>
              <a:spcBef>
                <a:spcPts val="0"/>
              </a:spcBef>
            </a:pPr>
            <a:r>
              <a:rPr lang="en-US" dirty="0" smtClean="0">
                <a:effectLst>
                  <a:outerShdw blurRad="38100" dist="38100" dir="2700000" algn="tl">
                    <a:srgbClr val="000000">
                      <a:alpha val="43137"/>
                    </a:srgbClr>
                  </a:outerShdw>
                </a:effectLst>
              </a:rPr>
              <a:t>the honor that You're due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O Lord, we bring an offering to You</a:t>
            </a:r>
            <a:endParaRPr lang="en-US" dirty="0">
              <a:effectLst>
                <a:outerShdw blurRad="38100" dist="38100" dir="2700000" algn="tl">
                  <a:srgbClr val="000000">
                    <a:alpha val="43137"/>
                  </a:srgbClr>
                </a:outerShdw>
              </a:effectLst>
            </a:endParaRPr>
          </a:p>
        </p:txBody>
      </p:sp>
      <p:sp>
        <p:nvSpPr>
          <p:cNvPr id="4" name="Rectangle 4"/>
          <p:cNvSpPr>
            <a:spLocks noChangeArrowheads="1"/>
          </p:cNvSpPr>
          <p:nvPr/>
        </p:nvSpPr>
        <p:spPr bwMode="auto">
          <a:xfrm>
            <a:off x="1524000" y="4019550"/>
            <a:ext cx="5575372" cy="369332"/>
          </a:xfrm>
          <a:prstGeom prst="rect">
            <a:avLst/>
          </a:prstGeom>
          <a:noFill/>
          <a:ln w="9525">
            <a:noFill/>
            <a:miter lim="800000"/>
            <a:headEnd/>
            <a:tailEnd/>
          </a:ln>
          <a:effectLst/>
        </p:spPr>
        <p:txBody>
          <a:bodyPr wrap="none">
            <a:spAutoFit/>
          </a:bodyPr>
          <a:lstStyle/>
          <a:p>
            <a:pPr>
              <a:spcBef>
                <a:spcPct val="20000"/>
              </a:spcBef>
            </a:pPr>
            <a:r>
              <a:rPr lang="en-US" b="1" dirty="0">
                <a:solidFill>
                  <a:schemeClr val="bg1"/>
                </a:solidFill>
              </a:rPr>
              <a:t>TEMPLE BIBLE CHURCH  Used by Permission CCLI #78316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514350"/>
            <a:ext cx="7772400" cy="1102519"/>
          </a:xfrm>
        </p:spPr>
        <p:txBody>
          <a:bodyPr/>
          <a:lstStyle/>
          <a:p>
            <a:r>
              <a:rPr lang="en-US" dirty="0" smtClean="0">
                <a:effectLst>
                  <a:outerShdw blurRad="38100" dist="38100" dir="2700000" algn="tl">
                    <a:srgbClr val="000000">
                      <a:alpha val="43137"/>
                    </a:srgbClr>
                  </a:outerShdw>
                </a:effectLst>
              </a:rPr>
              <a:t>We Fall Down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type="subTitle" idx="1"/>
          </p:nvPr>
        </p:nvSpPr>
        <p:spPr>
          <a:xfrm>
            <a:off x="1295400" y="1657350"/>
            <a:ext cx="6400800" cy="1314450"/>
          </a:xfrm>
        </p:spPr>
        <p:txBody>
          <a:bodyPr>
            <a:noAutofit/>
          </a:bodyPr>
          <a:lstStyle/>
          <a:p>
            <a:pPr>
              <a:spcBef>
                <a:spcPts val="0"/>
              </a:spcBef>
            </a:pPr>
            <a:r>
              <a:rPr lang="en-US" dirty="0" smtClean="0">
                <a:solidFill>
                  <a:schemeClr val="bg1"/>
                </a:solidFill>
                <a:effectLst>
                  <a:outerShdw blurRad="38100" dist="38100" dir="2700000" algn="tl">
                    <a:srgbClr val="000000">
                      <a:alpha val="43137"/>
                    </a:srgbClr>
                  </a:outerShdw>
                </a:effectLst>
              </a:rPr>
              <a:t>We fall down, </a:t>
            </a:r>
          </a:p>
          <a:p>
            <a:pPr>
              <a:spcBef>
                <a:spcPts val="0"/>
              </a:spcBef>
            </a:pPr>
            <a:r>
              <a:rPr lang="en-US" dirty="0" smtClean="0">
                <a:solidFill>
                  <a:schemeClr val="bg1"/>
                </a:solidFill>
                <a:effectLst>
                  <a:outerShdw blurRad="38100" dist="38100" dir="2700000" algn="tl">
                    <a:srgbClr val="000000">
                      <a:alpha val="43137"/>
                    </a:srgbClr>
                  </a:outerShdw>
                </a:effectLst>
              </a:rPr>
              <a:t>we lay our crowns </a:t>
            </a:r>
          </a:p>
          <a:p>
            <a:pPr>
              <a:spcBef>
                <a:spcPts val="0"/>
              </a:spcBef>
            </a:pPr>
            <a:r>
              <a:rPr lang="en-US" dirty="0" smtClean="0">
                <a:solidFill>
                  <a:schemeClr val="bg1"/>
                </a:solidFill>
                <a:effectLst>
                  <a:outerShdw blurRad="38100" dist="38100" dir="2700000" algn="tl">
                    <a:srgbClr val="000000">
                      <a:alpha val="43137"/>
                    </a:srgbClr>
                  </a:outerShdw>
                </a:effectLst>
              </a:rPr>
              <a:t>at the feet of Jesus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pPr>
              <a:spcBef>
                <a:spcPts val="0"/>
              </a:spcBef>
            </a:pPr>
            <a:r>
              <a:rPr lang="en-US" sz="3600" dirty="0" smtClean="0">
                <a:effectLst>
                  <a:outerShdw blurRad="38100" dist="38100" dir="2700000" algn="tl">
                    <a:srgbClr val="000000">
                      <a:alpha val="43137"/>
                    </a:srgbClr>
                  </a:outerShdw>
                </a:effectLst>
              </a:rPr>
              <a:t>The Greatness of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Mercy and Love</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At the feet of Jesus</a:t>
            </a:r>
            <a:r>
              <a:rPr lang="en-US" sz="3600" dirty="0" smtClean="0"/>
              <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a:spcBef>
                <a:spcPts val="0"/>
              </a:spcBef>
            </a:pPr>
            <a:r>
              <a:rPr lang="en-US" sz="4000" dirty="0" smtClean="0">
                <a:effectLst>
                  <a:outerShdw blurRad="38100" dist="38100" dir="2700000" algn="tl">
                    <a:srgbClr val="000000">
                      <a:alpha val="43137"/>
                    </a:srgbClr>
                  </a:outerShdw>
                </a:effectLst>
              </a:rPr>
              <a:t>We cry Holy, Holy, Holy</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We cry Holy, Holy, Holy</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We cry Holy, Holy, Holy</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Is the Lamb</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57200" y="742950"/>
            <a:ext cx="8153400" cy="1524000"/>
          </a:xfrm>
        </p:spPr>
        <p:txBody>
          <a:bodyPr>
            <a:noAutofit/>
          </a:bodyPr>
          <a:lstStyle/>
          <a:p>
            <a:pPr>
              <a:spcBef>
                <a:spcPts val="0"/>
              </a:spcBef>
            </a:pPr>
            <a:r>
              <a:rPr lang="en-US" dirty="0" smtClean="0">
                <a:solidFill>
                  <a:schemeClr val="bg1"/>
                </a:solidFill>
                <a:effectLst>
                  <a:outerShdw blurRad="38100" dist="38100" dir="2700000" algn="tl">
                    <a:srgbClr val="000000">
                      <a:alpha val="43137"/>
                    </a:srgbClr>
                  </a:outerShdw>
                </a:effectLst>
              </a:rPr>
              <a:t>We fall down, </a:t>
            </a:r>
          </a:p>
          <a:p>
            <a:pPr>
              <a:spcBef>
                <a:spcPts val="0"/>
              </a:spcBef>
            </a:pPr>
            <a:r>
              <a:rPr lang="en-US" dirty="0" smtClean="0">
                <a:solidFill>
                  <a:schemeClr val="bg1"/>
                </a:solidFill>
                <a:effectLst>
                  <a:outerShdw blurRad="38100" dist="38100" dir="2700000" algn="tl">
                    <a:srgbClr val="000000">
                      <a:alpha val="43137"/>
                    </a:srgbClr>
                  </a:outerShdw>
                </a:effectLst>
              </a:rPr>
              <a:t>we lay our crowns </a:t>
            </a:r>
          </a:p>
          <a:p>
            <a:pPr>
              <a:spcBef>
                <a:spcPts val="0"/>
              </a:spcBef>
            </a:pPr>
            <a:r>
              <a:rPr lang="en-US" dirty="0" smtClean="0">
                <a:solidFill>
                  <a:schemeClr val="bg1"/>
                </a:solidFill>
                <a:effectLst>
                  <a:outerShdw blurRad="38100" dist="38100" dir="2700000" algn="tl">
                    <a:srgbClr val="000000">
                      <a:alpha val="43137"/>
                    </a:srgbClr>
                  </a:outerShdw>
                </a:effectLst>
              </a:rPr>
              <a:t>at the feet of Jesus</a:t>
            </a:r>
          </a:p>
          <a:p>
            <a:pPr>
              <a:spcBef>
                <a:spcPts val="0"/>
              </a:spcBef>
            </a:pP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3600" dirty="0" smtClean="0">
                <a:effectLst>
                  <a:outerShdw blurRad="38100" dist="38100" dir="2700000" algn="tl">
                    <a:srgbClr val="000000">
                      <a:alpha val="43137"/>
                    </a:srgbClr>
                  </a:outerShdw>
                </a:effectLst>
              </a:rPr>
              <a:t>Shepherds in  the field abiding</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watching over your</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flocks by night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God with man is now residing yonder shines the infant light</a:t>
            </a:r>
            <a:endParaRPr lang="en-US" sz="3600" dirty="0">
              <a:effectLst>
                <a:outerShdw blurRad="38100" dist="38100" dir="2700000" algn="tl">
                  <a:srgbClr val="000000">
                    <a:alpha val="43137"/>
                  </a:srgbClr>
                </a:outerShdw>
              </a:effectLst>
            </a:endParaRPr>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3600" dirty="0" smtClean="0">
                <a:effectLst>
                  <a:outerShdw blurRad="38100" dist="38100" dir="2700000" algn="tl">
                    <a:srgbClr val="000000">
                      <a:alpha val="43137"/>
                    </a:srgbClr>
                  </a:outerShdw>
                </a:effectLst>
              </a:rPr>
              <a:t>The Greatness of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Mercy and Love</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At the feet of Jesus</a:t>
            </a: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55031"/>
            <a:ext cx="7772400" cy="1102519"/>
          </a:xfrm>
        </p:spPr>
        <p:txBody>
          <a:bodyPr>
            <a:noAutofit/>
          </a:bodyPr>
          <a:lstStyle/>
          <a:p>
            <a:r>
              <a:rPr lang="en-US" sz="3600" dirty="0" smtClean="0">
                <a:effectLst>
                  <a:outerShdw blurRad="38100" dist="38100" dir="2700000" algn="tl">
                    <a:srgbClr val="000000">
                      <a:alpha val="43137"/>
                    </a:srgbClr>
                  </a:outerShdw>
                </a:effectLst>
              </a:rPr>
              <a:t>We cry Holy, Holy, Holy</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We cry Holy, Holy, Holy</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We cry Holy, Holy, Holy</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Is the Lamb</a:t>
            </a:r>
            <a:r>
              <a:rPr lang="en-US" sz="3600" dirty="0" smtClean="0"/>
              <a:t/>
            </a:r>
            <a:br>
              <a:rPr lang="en-US" sz="3600" dirty="0" smtClean="0"/>
            </a:br>
            <a:r>
              <a:rPr lang="en-US" sz="3600" dirty="0" smtClean="0"/>
              <a:t/>
            </a:r>
            <a:br>
              <a:rPr lang="en-US" sz="3600" dirty="0" smtClean="0"/>
            </a:br>
            <a:r>
              <a:rPr lang="en-US" sz="1400" dirty="0" smtClean="0"/>
              <a:t>TEMPLE BIBLE CHURCH  Used by Permission CCLI #78316</a:t>
            </a:r>
            <a:r>
              <a:rPr lang="en-US" sz="3600" dirty="0" smtClean="0"/>
              <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1809750"/>
            <a:ext cx="8458200" cy="1102519"/>
          </a:xfrm>
        </p:spPr>
        <p:txBody>
          <a:bodyPr>
            <a:normAutofit fontScale="90000"/>
          </a:bodyPr>
          <a:lstStyle/>
          <a:p>
            <a:r>
              <a:rPr lang="en-US" dirty="0" smtClean="0">
                <a:effectLst>
                  <a:outerShdw blurRad="38100" dist="38100" dir="2700000" algn="tl">
                    <a:srgbClr val="000000">
                      <a:alpha val="43137"/>
                    </a:srgbClr>
                  </a:outerShdw>
                </a:effectLst>
              </a:rPr>
              <a:t>Agnes Dei</a:t>
            </a:r>
            <a:r>
              <a:rPr lang="en-US" dirty="0" smtClean="0"/>
              <a:t/>
            </a:r>
            <a:br>
              <a:rPr lang="en-US" dirty="0" smtClean="0"/>
            </a:br>
            <a:r>
              <a:rPr lang="en-US" dirty="0" smtClean="0"/>
              <a:t/>
            </a:r>
            <a:br>
              <a:rPr lang="en-US" dirty="0" smtClean="0"/>
            </a:br>
            <a:r>
              <a:rPr lang="en-US" sz="4000" dirty="0" smtClean="0">
                <a:effectLst>
                  <a:outerShdw blurRad="38100" dist="38100" dir="2700000" algn="tl">
                    <a:srgbClr val="000000">
                      <a:alpha val="43137"/>
                    </a:srgbClr>
                  </a:outerShdw>
                </a:effectLst>
              </a:rPr>
              <a:t>Hallelujah, Hallelujah</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For the Lord God Almighty reigns</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Hallelujah, Hallelujah</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For the Lord God Almighty reigns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
            </a:r>
            <a:br>
              <a:rPr lang="en-US" dirty="0" smtClean="0"/>
            </a:br>
            <a:r>
              <a:rPr lang="en-US" sz="4000" dirty="0" smtClean="0">
                <a:effectLst>
                  <a:outerShdw blurRad="38100" dist="38100" dir="2700000" algn="tl">
                    <a:srgbClr val="000000">
                      <a:alpha val="43137"/>
                    </a:srgbClr>
                  </a:outerShdw>
                </a:effectLst>
              </a:rPr>
              <a:t>Hallelujah</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Holy, Holy</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Are You Lord God, Almighty</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Worthy is the Lamb</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Worthy is the Lamb</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1809750"/>
            <a:ext cx="7772400" cy="1102519"/>
          </a:xfrm>
        </p:spPr>
        <p:txBody>
          <a:bodyPr>
            <a:noAutofit/>
          </a:bodyPr>
          <a:lstStyle/>
          <a:p>
            <a:r>
              <a:rPr lang="en-US" sz="3600" dirty="0" smtClean="0">
                <a:effectLst>
                  <a:outerShdw blurRad="38100" dist="38100" dir="2700000" algn="tl">
                    <a:srgbClr val="000000">
                      <a:alpha val="43137"/>
                    </a:srgbClr>
                  </a:outerShdw>
                </a:effectLst>
              </a:rPr>
              <a:t>You are Holy, Holy</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Are You Lord God, Almighty</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Worthy is the Lamb</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Worthy is the Lamb</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Amen</a:t>
            </a: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2038350"/>
            <a:ext cx="8839200" cy="1102519"/>
          </a:xfrm>
        </p:spPr>
        <p:txBody>
          <a:bodyPr>
            <a:normAutofit fontScale="90000"/>
          </a:bodyPr>
          <a:lstStyle/>
          <a:p>
            <a:r>
              <a:rPr lang="en-US" dirty="0" smtClean="0"/>
              <a:t/>
            </a:r>
            <a:br>
              <a:rPr lang="en-US" dirty="0" smtClean="0"/>
            </a:br>
            <a:r>
              <a:rPr lang="en-US" sz="4000" dirty="0" smtClean="0">
                <a:effectLst>
                  <a:outerShdw blurRad="38100" dist="38100" dir="2700000" algn="tl">
                    <a:srgbClr val="000000">
                      <a:alpha val="43137"/>
                    </a:srgbClr>
                  </a:outerShdw>
                </a:effectLst>
              </a:rPr>
              <a:t>Hallelujah, Hallelujah</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For the Lord God Almighty reigns</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Hallelujah, Hallelujah</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For the Lord God Almighty reigns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
            </a:r>
            <a:br>
              <a:rPr lang="en-US" dirty="0" smtClean="0"/>
            </a:br>
            <a:r>
              <a:rPr lang="en-US" sz="4000" dirty="0" smtClean="0">
                <a:effectLst>
                  <a:outerShdw blurRad="38100" dist="38100" dir="2700000" algn="tl">
                    <a:srgbClr val="000000">
                      <a:alpha val="43137"/>
                    </a:srgbClr>
                  </a:outerShdw>
                </a:effectLst>
              </a:rPr>
              <a:t>Hallelujah</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Holy, Holy</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Are You Lord God, Almighty</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Worthy is the Lamb</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Worthy is the Lamb</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38350"/>
            <a:ext cx="7772400" cy="1102519"/>
          </a:xfrm>
        </p:spPr>
        <p:txBody>
          <a:bodyPr>
            <a:normAutofit fontScale="90000"/>
          </a:bodyPr>
          <a:lstStyle/>
          <a:p>
            <a:r>
              <a:rPr lang="en-US" sz="4000" dirty="0" smtClean="0">
                <a:effectLst>
                  <a:outerShdw blurRad="38100" dist="38100" dir="2700000" algn="tl">
                    <a:srgbClr val="000000">
                      <a:alpha val="43137"/>
                    </a:srgbClr>
                  </a:outerShdw>
                </a:effectLst>
              </a:rPr>
              <a:t>You are Holy, Holy</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Are You Lord God, Almighty</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Worthy is the Lamb</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Worthy is the Lamb</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155031"/>
            <a:ext cx="7772400" cy="1102519"/>
          </a:xfrm>
        </p:spPr>
        <p:txBody>
          <a:bodyPr>
            <a:normAutofit fontScale="90000"/>
          </a:bodyPr>
          <a:lstStyle/>
          <a:p>
            <a:r>
              <a:rPr lang="en-US" sz="4000" dirty="0" smtClean="0">
                <a:effectLst>
                  <a:outerShdw blurRad="38100" dist="38100" dir="2700000" algn="tl">
                    <a:srgbClr val="000000">
                      <a:alpha val="43137"/>
                    </a:srgbClr>
                  </a:outerShdw>
                </a:effectLst>
              </a:rPr>
              <a:t>You are Holy, Holy</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Are You Lord God, Almighty</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Worthy is the Lamb</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Worthy is the Lamb</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Amen</a:t>
            </a:r>
            <a:r>
              <a:rPr lang="en-US" dirty="0" smtClean="0"/>
              <a:t/>
            </a:r>
            <a:br>
              <a:rPr lang="en-US" dirty="0" smtClean="0"/>
            </a:br>
            <a:r>
              <a:rPr lang="en-US" sz="1600" dirty="0" smtClean="0"/>
              <a:t>TEMPLE BIBLE CHURCH  Used by Permission CCLI #78316</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304800" y="590550"/>
            <a:ext cx="9296400" cy="131445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12500" b="0" i="0" u="none" strike="noStrike" kern="0" cap="none" spc="0" normalizeH="0" baseline="0" noProof="0" dirty="0" smtClean="0">
                <a:ln>
                  <a:noFill/>
                </a:ln>
                <a:solidFill>
                  <a:srgbClr val="C00000"/>
                </a:solidFill>
                <a:effectLst/>
                <a:uLnTx/>
                <a:uFillTx/>
                <a:latin typeface="Batang" pitchFamily="18" charset="-127"/>
                <a:ea typeface="Batang" pitchFamily="18" charset="-127"/>
              </a:rPr>
              <a:t>THE</a:t>
            </a:r>
            <a:r>
              <a:rPr kumimoji="0" lang="en-US" sz="12500" b="0" i="0" u="none" strike="noStrike" kern="0" cap="none" spc="0" normalizeH="0" baseline="0" noProof="0" dirty="0" smtClean="0">
                <a:ln>
                  <a:noFill/>
                </a:ln>
                <a:solidFill>
                  <a:srgbClr val="C00000"/>
                </a:solidFill>
                <a:effectLst/>
                <a:uLnTx/>
                <a:uFillTx/>
                <a:latin typeface="Adobe Caslon Pro" pitchFamily="18" charset="0"/>
                <a:ea typeface="ＭＳ Ｐゴシック" pitchFamily="48" charset="-128"/>
                <a:cs typeface="+mn-cs"/>
              </a:rPr>
              <a:t> GIFT</a:t>
            </a:r>
          </a:p>
        </p:txBody>
      </p:sp>
      <p:sp>
        <p:nvSpPr>
          <p:cNvPr id="4" name="Rectangle 5"/>
          <p:cNvSpPr txBox="1">
            <a:spLocks noChangeArrowheads="1"/>
          </p:cNvSpPr>
          <p:nvPr/>
        </p:nvSpPr>
        <p:spPr bwMode="auto">
          <a:xfrm>
            <a:off x="3048000" y="2019300"/>
            <a:ext cx="7543800" cy="1314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tabLst/>
              <a:defRPr/>
            </a:pPr>
            <a:r>
              <a:rPr kumimoji="0" lang="en-US" sz="4200" b="1" i="0" u="none" strike="noStrike" kern="0" cap="none" spc="0" normalizeH="0" baseline="0" noProof="0" dirty="0" smtClean="0">
                <a:ln>
                  <a:noFill/>
                </a:ln>
                <a:solidFill>
                  <a:srgbClr val="C00000"/>
                </a:solidFill>
                <a:effectLst/>
                <a:uLnTx/>
                <a:uFillTx/>
                <a:latin typeface="Scriptina" pitchFamily="2" charset="0"/>
                <a:ea typeface="ＭＳ Ｐゴシック" pitchFamily="48" charset="-128"/>
              </a:rPr>
              <a:t>Christmas Unwrapped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381000" y="971550"/>
            <a:ext cx="8458200" cy="1371600"/>
          </a:xfrm>
          <a:noFill/>
          <a:ln/>
          <a:effectLst>
            <a:outerShdw dist="56796" dir="1593903" algn="ctr" rotWithShape="0">
              <a:schemeClr val="tx1"/>
            </a:outerShdw>
          </a:effectLst>
        </p:spPr>
        <p:txBody>
          <a:bodyPr lIns="90487" tIns="44450" rIns="90487" bIns="44450">
            <a:normAutofit fontScale="25000" lnSpcReduction="20000"/>
          </a:bodyPr>
          <a:lstStyle/>
          <a:p>
            <a:pPr algn="ctr"/>
            <a:r>
              <a:rPr lang="en-US" sz="13500" dirty="0" smtClean="0">
                <a:solidFill>
                  <a:schemeClr val="bg1"/>
                </a:solidFill>
              </a:rPr>
              <a:t>Come and worship,  Come and worship,</a:t>
            </a:r>
          </a:p>
          <a:p>
            <a:pPr algn="ctr"/>
            <a:r>
              <a:rPr lang="en-US" sz="13500" dirty="0" smtClean="0">
                <a:solidFill>
                  <a:schemeClr val="bg1"/>
                </a:solidFill>
              </a:rPr>
              <a:t>Come and worship, </a:t>
            </a:r>
          </a:p>
          <a:p>
            <a:pPr algn="ctr"/>
            <a:r>
              <a:rPr lang="en-US" sz="13500" dirty="0" smtClean="0">
                <a:solidFill>
                  <a:schemeClr val="bg1"/>
                </a:solidFill>
              </a:rPr>
              <a:t>Christ the newborn King</a:t>
            </a:r>
          </a:p>
          <a:p>
            <a:pPr algn="ctr"/>
            <a:r>
              <a:rPr lang="en-US" sz="13500" dirty="0" smtClean="0">
                <a:solidFill>
                  <a:schemeClr val="bg1"/>
                </a:solidFill>
              </a:rPr>
              <a:t>Come and worship,  Come and worship,</a:t>
            </a:r>
          </a:p>
          <a:p>
            <a:pPr algn="ctr"/>
            <a:r>
              <a:rPr lang="en-US" sz="13500" dirty="0" smtClean="0">
                <a:solidFill>
                  <a:schemeClr val="bg1"/>
                </a:solidFill>
              </a:rPr>
              <a:t>Come and worship, </a:t>
            </a:r>
          </a:p>
          <a:p>
            <a:pPr algn="ctr"/>
            <a:r>
              <a:rPr lang="en-US" sz="13500" dirty="0" smtClean="0">
                <a:solidFill>
                  <a:schemeClr val="bg1"/>
                </a:solidFill>
              </a:rPr>
              <a:t>Christ the newborn King</a:t>
            </a:r>
            <a:endParaRPr lang="en-US" sz="13500" dirty="0">
              <a:solidFill>
                <a:schemeClr val="bg1"/>
              </a:solidFill>
            </a:endParaRPr>
          </a:p>
          <a:p>
            <a:pPr algn="ctr"/>
            <a:endParaRPr lang="en-US" dirty="0"/>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76200" y="1028700"/>
            <a:ext cx="9296400" cy="1314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500" b="1" i="0" u="none" strike="noStrike" kern="0" cap="none" spc="0" normalizeH="0" baseline="0" noProof="0" dirty="0" smtClean="0">
                <a:ln>
                  <a:noFill/>
                </a:ln>
                <a:solidFill>
                  <a:srgbClr val="C00000"/>
                </a:solidFill>
                <a:effectLst/>
                <a:uLnTx/>
                <a:uFillTx/>
                <a:latin typeface="Batang" pitchFamily="18" charset="-127"/>
                <a:ea typeface="Batang" pitchFamily="18" charset="-127"/>
              </a:rPr>
              <a:t>THE GIFT</a:t>
            </a:r>
          </a:p>
        </p:txBody>
      </p:sp>
      <p:sp>
        <p:nvSpPr>
          <p:cNvPr id="8" name="Rectangle 5"/>
          <p:cNvSpPr txBox="1">
            <a:spLocks noChangeArrowheads="1"/>
          </p:cNvSpPr>
          <p:nvPr/>
        </p:nvSpPr>
        <p:spPr bwMode="auto">
          <a:xfrm>
            <a:off x="533400" y="914400"/>
            <a:ext cx="7543800" cy="62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tabLst/>
              <a:defRPr/>
            </a:pPr>
            <a:r>
              <a:rPr kumimoji="0" lang="en-US" sz="4500" b="1" i="0" u="none" strike="noStrike" kern="0" cap="none" spc="0" normalizeH="0" baseline="0" noProof="0" dirty="0" smtClean="0">
                <a:ln>
                  <a:noFill/>
                </a:ln>
                <a:solidFill>
                  <a:srgbClr val="920000"/>
                </a:solidFill>
                <a:effectLst/>
                <a:uLnTx/>
                <a:uFillTx/>
                <a:latin typeface="Scriptina" pitchFamily="2" charset="0"/>
                <a:ea typeface="ＭＳ Ｐゴシック" pitchFamily="48" charset="-128"/>
              </a:rPr>
              <a:t>The </a:t>
            </a:r>
            <a:r>
              <a:rPr kumimoji="0" lang="en-US" sz="4500" b="1" i="0" u="none" strike="noStrike" kern="0" cap="none" spc="0" normalizeH="0" noProof="0" dirty="0" smtClean="0">
                <a:ln>
                  <a:noFill/>
                </a:ln>
                <a:solidFill>
                  <a:srgbClr val="920000"/>
                </a:solidFill>
                <a:effectLst/>
                <a:uLnTx/>
                <a:uFillTx/>
                <a:latin typeface="Scriptina" pitchFamily="2" charset="0"/>
                <a:ea typeface="ＭＳ Ｐゴシック" pitchFamily="48" charset="-128"/>
              </a:rPr>
              <a:t>  </a:t>
            </a:r>
            <a:r>
              <a:rPr kumimoji="0" lang="en-US" sz="4500" b="1" i="0" u="none" strike="noStrike" kern="0" cap="none" spc="0" normalizeH="0" baseline="0" noProof="0" dirty="0" smtClean="0">
                <a:ln>
                  <a:noFill/>
                </a:ln>
                <a:solidFill>
                  <a:srgbClr val="920000"/>
                </a:solidFill>
                <a:effectLst/>
                <a:uLnTx/>
                <a:uFillTx/>
                <a:latin typeface="Scriptina" pitchFamily="2" charset="0"/>
                <a:ea typeface="ＭＳ Ｐゴシック" pitchFamily="48" charset="-128"/>
              </a:rPr>
              <a:t>Promise</a:t>
            </a:r>
            <a:r>
              <a:rPr kumimoji="0" lang="en-US" sz="4500" b="1" i="0" u="none" strike="noStrike" kern="0" cap="none" spc="0" normalizeH="0" noProof="0" dirty="0" smtClean="0">
                <a:ln>
                  <a:noFill/>
                </a:ln>
                <a:solidFill>
                  <a:srgbClr val="920000"/>
                </a:solidFill>
                <a:effectLst/>
                <a:uLnTx/>
                <a:uFillTx/>
                <a:latin typeface="Scriptina" pitchFamily="2" charset="0"/>
                <a:ea typeface="ＭＳ Ｐゴシック" pitchFamily="48" charset="-128"/>
              </a:rPr>
              <a:t>   </a:t>
            </a:r>
            <a:r>
              <a:rPr kumimoji="0" lang="en-US" sz="4500" b="1" i="0" u="none" strike="noStrike" kern="0" cap="none" spc="0" normalizeH="0" baseline="0" noProof="0" dirty="0" smtClean="0">
                <a:ln>
                  <a:noFill/>
                </a:ln>
                <a:solidFill>
                  <a:srgbClr val="920000"/>
                </a:solidFill>
                <a:effectLst/>
                <a:uLnTx/>
                <a:uFillTx/>
                <a:latin typeface="Scriptina" pitchFamily="2" charset="0"/>
                <a:ea typeface="ＭＳ Ｐゴシック" pitchFamily="48" charset="-128"/>
              </a:rPr>
              <a:t>Of</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758" y="4324350"/>
            <a:ext cx="6989414" cy="707886"/>
          </a:xfrm>
          <a:prstGeom prst="rect">
            <a:avLst/>
          </a:prstGeom>
          <a:noFill/>
        </p:spPr>
        <p:txBody>
          <a:bodyPr wrap="none" lIns="91440" tIns="45720" rIns="91440" bIns="45720">
            <a:spAutoFit/>
          </a:bodyPr>
          <a:lstStyle/>
          <a:p>
            <a:pPr algn="ctr"/>
            <a:r>
              <a:rPr lang="en-US" sz="4000" b="1" cap="all" spc="0" dirty="0" smtClean="0">
                <a:ln w="9000" cmpd="sng">
                  <a:noFill/>
                  <a:prstDash val="solid"/>
                </a:ln>
                <a:solidFill>
                  <a:schemeClr val="bg1"/>
                </a:solidFill>
                <a:effectLst>
                  <a:reflection blurRad="12700" stA="28000" endPos="45000" dist="1000" dir="5400000" sy="-100000" algn="bl" rotWithShape="0"/>
                </a:effectLst>
                <a:latin typeface="Narnia BLL" pitchFamily="2" charset="0"/>
              </a:rPr>
              <a:t>The  Promised  Gift</a:t>
            </a:r>
            <a:endParaRPr lang="en-US" sz="4000" b="1" cap="all" spc="0" dirty="0">
              <a:ln w="9000" cmpd="sng">
                <a:noFill/>
                <a:prstDash val="solid"/>
              </a:ln>
              <a:solidFill>
                <a:schemeClr val="bg1"/>
              </a:solidFill>
              <a:effectLst>
                <a:reflection blurRad="12700" stA="28000" endPos="45000" dist="1000" dir="5400000" sy="-100000" algn="bl" rotWithShape="0"/>
              </a:effectLst>
              <a:latin typeface="Narnia BLL" pitchFamily="2" charset="0"/>
            </a:endParaRPr>
          </a:p>
        </p:txBody>
      </p:sp>
      <p:sp>
        <p:nvSpPr>
          <p:cNvPr id="4" name="TextBox 3"/>
          <p:cNvSpPr txBox="1"/>
          <p:nvPr/>
        </p:nvSpPr>
        <p:spPr>
          <a:xfrm>
            <a:off x="1219200" y="996375"/>
            <a:ext cx="1600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SEED</a:t>
            </a:r>
            <a:endParaRPr lang="en-US" sz="3200" dirty="0">
              <a:solidFill>
                <a:srgbClr val="6C0000"/>
              </a:solidFill>
              <a:latin typeface="Bookman Old Style" pitchFamily="18" charset="0"/>
              <a:ea typeface="Batang" pitchFamily="18" charset="-127"/>
            </a:endParaRPr>
          </a:p>
        </p:txBody>
      </p:sp>
      <p:sp>
        <p:nvSpPr>
          <p:cNvPr id="10" name="Rectangle 9"/>
          <p:cNvSpPr/>
          <p:nvPr/>
        </p:nvSpPr>
        <p:spPr>
          <a:xfrm>
            <a:off x="318145" y="172819"/>
            <a:ext cx="8334333" cy="646331"/>
          </a:xfrm>
          <a:prstGeom prst="rect">
            <a:avLst/>
          </a:prstGeom>
          <a:noFill/>
        </p:spPr>
        <p:txBody>
          <a:bodyPr wrap="none" lIns="91440" tIns="45720" rIns="91440" bIns="45720">
            <a:spAutoFit/>
          </a:bodyPr>
          <a:lstStyle/>
          <a:p>
            <a:pPr algn="ctr"/>
            <a:r>
              <a:rPr lang="en-US" sz="3600" b="1" cap="all" spc="0" dirty="0" smtClean="0">
                <a:ln w="9000" cmpd="sng">
                  <a:noFill/>
                  <a:prstDash val="solid"/>
                </a:ln>
                <a:solidFill>
                  <a:srgbClr val="6C0000"/>
                </a:solidFill>
                <a:effectLst>
                  <a:reflection blurRad="12700" stA="28000" endPos="45000" dist="1000" dir="5400000" sy="-100000" algn="bl" rotWithShape="0"/>
                </a:effectLst>
                <a:latin typeface="Narnia BLL" pitchFamily="2" charset="0"/>
              </a:rPr>
              <a:t>A promise concerning a…</a:t>
            </a:r>
            <a:endParaRPr lang="en-US" sz="3600" b="1" cap="all" spc="0" dirty="0">
              <a:ln w="9000" cmpd="sng">
                <a:noFill/>
                <a:prstDash val="solid"/>
              </a:ln>
              <a:solidFill>
                <a:srgbClr val="6C0000"/>
              </a:solidFill>
              <a:effectLst>
                <a:reflection blurRad="12700" stA="28000" endPos="45000" dist="1000" dir="5400000" sy="-100000" algn="bl" rotWithShape="0"/>
              </a:effectLst>
              <a:latin typeface="Narnia BLL" pitchFamily="2"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42950"/>
            <a:ext cx="7696200" cy="2323713"/>
          </a:xfrm>
          <a:prstGeom prst="rect">
            <a:avLst/>
          </a:prstGeom>
          <a:noFill/>
        </p:spPr>
        <p:txBody>
          <a:bodyPr wrap="square" rtlCol="0">
            <a:spAutoFit/>
          </a:bodyPr>
          <a:lstStyle/>
          <a:p>
            <a:r>
              <a:rPr lang="en-US" sz="3000" b="1" dirty="0" smtClean="0">
                <a:solidFill>
                  <a:srgbClr val="920000"/>
                </a:solidFill>
                <a:latin typeface="Bookman Old Style" pitchFamily="18" charset="0"/>
              </a:rPr>
              <a:t>And I will put enmity between you and the woman, and between your </a:t>
            </a:r>
            <a:r>
              <a:rPr lang="en-US" sz="3000" b="1" i="1" dirty="0" smtClean="0">
                <a:solidFill>
                  <a:srgbClr val="920000"/>
                </a:solidFill>
                <a:latin typeface="Bookman Old Style" pitchFamily="18" charset="0"/>
              </a:rPr>
              <a:t>offspring</a:t>
            </a:r>
            <a:r>
              <a:rPr lang="en-US" sz="3000" b="1" dirty="0" smtClean="0">
                <a:solidFill>
                  <a:srgbClr val="920000"/>
                </a:solidFill>
                <a:latin typeface="Bookman Old Style" pitchFamily="18" charset="0"/>
              </a:rPr>
              <a:t> and hers; he will crush your head, and you will strike his heel.</a:t>
            </a:r>
          </a:p>
          <a:p>
            <a:r>
              <a:rPr lang="en-US" sz="2500" dirty="0" smtClean="0">
                <a:solidFill>
                  <a:srgbClr val="920000"/>
                </a:solidFill>
                <a:latin typeface="Bookman Old Style" pitchFamily="18" charset="0"/>
              </a:rPr>
              <a:t>						Genesis 3:15</a:t>
            </a:r>
            <a:endParaRPr lang="en-US" sz="2500" dirty="0">
              <a:solidFill>
                <a:srgbClr val="920000"/>
              </a:solidFill>
              <a:latin typeface="Bookman Old Style"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758" y="4324350"/>
            <a:ext cx="6989414" cy="707886"/>
          </a:xfrm>
          <a:prstGeom prst="rect">
            <a:avLst/>
          </a:prstGeom>
          <a:noFill/>
        </p:spPr>
        <p:txBody>
          <a:bodyPr wrap="none" lIns="91440" tIns="45720" rIns="91440" bIns="45720">
            <a:spAutoFit/>
          </a:bodyPr>
          <a:lstStyle/>
          <a:p>
            <a:pPr algn="ctr"/>
            <a:r>
              <a:rPr lang="en-US" sz="4000" b="1" cap="all" spc="0" dirty="0" smtClean="0">
                <a:ln w="9000" cmpd="sng">
                  <a:noFill/>
                  <a:prstDash val="solid"/>
                </a:ln>
                <a:solidFill>
                  <a:schemeClr val="bg1"/>
                </a:solidFill>
                <a:effectLst>
                  <a:reflection blurRad="12700" stA="28000" endPos="45000" dist="1000" dir="5400000" sy="-100000" algn="bl" rotWithShape="0"/>
                </a:effectLst>
                <a:latin typeface="Narnia BLL" pitchFamily="2" charset="0"/>
              </a:rPr>
              <a:t>The  Promised  Gift</a:t>
            </a:r>
            <a:endParaRPr lang="en-US" sz="4000" b="1" cap="all" spc="0" dirty="0">
              <a:ln w="9000" cmpd="sng">
                <a:noFill/>
                <a:prstDash val="solid"/>
              </a:ln>
              <a:solidFill>
                <a:schemeClr val="bg1"/>
              </a:solidFill>
              <a:effectLst>
                <a:reflection blurRad="12700" stA="28000" endPos="45000" dist="1000" dir="5400000" sy="-100000" algn="bl" rotWithShape="0"/>
              </a:effectLst>
              <a:latin typeface="Narnia BLL" pitchFamily="2" charset="0"/>
            </a:endParaRPr>
          </a:p>
        </p:txBody>
      </p:sp>
      <p:sp>
        <p:nvSpPr>
          <p:cNvPr id="4" name="TextBox 3"/>
          <p:cNvSpPr txBox="1"/>
          <p:nvPr/>
        </p:nvSpPr>
        <p:spPr>
          <a:xfrm>
            <a:off x="1219200" y="996375"/>
            <a:ext cx="1600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SEED</a:t>
            </a:r>
            <a:endParaRPr lang="en-US" sz="3200" dirty="0">
              <a:solidFill>
                <a:srgbClr val="6C0000"/>
              </a:solidFill>
              <a:latin typeface="Bookman Old Style" pitchFamily="18" charset="0"/>
              <a:ea typeface="Batang" pitchFamily="18" charset="-127"/>
            </a:endParaRPr>
          </a:p>
        </p:txBody>
      </p:sp>
      <p:sp>
        <p:nvSpPr>
          <p:cNvPr id="5" name="TextBox 4"/>
          <p:cNvSpPr txBox="1"/>
          <p:nvPr/>
        </p:nvSpPr>
        <p:spPr>
          <a:xfrm>
            <a:off x="3048000" y="996375"/>
            <a:ext cx="2057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NATION</a:t>
            </a:r>
            <a:endParaRPr lang="en-US" sz="3200" dirty="0">
              <a:solidFill>
                <a:srgbClr val="6C0000"/>
              </a:solidFill>
              <a:latin typeface="Bookman Old Style" pitchFamily="18" charset="0"/>
              <a:ea typeface="Batang" pitchFamily="18" charset="-127"/>
            </a:endParaRPr>
          </a:p>
        </p:txBody>
      </p:sp>
      <p:sp>
        <p:nvSpPr>
          <p:cNvPr id="10" name="Rectangle 9"/>
          <p:cNvSpPr/>
          <p:nvPr/>
        </p:nvSpPr>
        <p:spPr>
          <a:xfrm>
            <a:off x="318145" y="172819"/>
            <a:ext cx="8334333" cy="646331"/>
          </a:xfrm>
          <a:prstGeom prst="rect">
            <a:avLst/>
          </a:prstGeom>
          <a:noFill/>
        </p:spPr>
        <p:txBody>
          <a:bodyPr wrap="none" lIns="91440" tIns="45720" rIns="91440" bIns="45720">
            <a:spAutoFit/>
          </a:bodyPr>
          <a:lstStyle/>
          <a:p>
            <a:pPr algn="ctr"/>
            <a:r>
              <a:rPr lang="en-US" sz="3600" b="1" cap="all" spc="0" dirty="0" smtClean="0">
                <a:ln w="9000" cmpd="sng">
                  <a:noFill/>
                  <a:prstDash val="solid"/>
                </a:ln>
                <a:solidFill>
                  <a:srgbClr val="6C0000"/>
                </a:solidFill>
                <a:effectLst>
                  <a:reflection blurRad="12700" stA="28000" endPos="45000" dist="1000" dir="5400000" sy="-100000" algn="bl" rotWithShape="0"/>
                </a:effectLst>
                <a:latin typeface="Narnia BLL" pitchFamily="2" charset="0"/>
              </a:rPr>
              <a:t>A promise concerning a…</a:t>
            </a:r>
            <a:endParaRPr lang="en-US" sz="3600" b="1" cap="all" spc="0" dirty="0">
              <a:ln w="9000" cmpd="sng">
                <a:noFill/>
                <a:prstDash val="solid"/>
              </a:ln>
              <a:solidFill>
                <a:srgbClr val="6C0000"/>
              </a:solidFill>
              <a:effectLst>
                <a:reflection blurRad="12700" stA="28000" endPos="45000" dist="1000" dir="5400000" sy="-100000" algn="bl" rotWithShape="0"/>
              </a:effectLst>
              <a:latin typeface="Narnia BLL"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42950"/>
            <a:ext cx="7696200" cy="1938992"/>
          </a:xfrm>
          <a:prstGeom prst="rect">
            <a:avLst/>
          </a:prstGeom>
          <a:noFill/>
        </p:spPr>
        <p:txBody>
          <a:bodyPr wrap="square" rtlCol="0">
            <a:spAutoFit/>
          </a:bodyPr>
          <a:lstStyle/>
          <a:p>
            <a:r>
              <a:rPr lang="en-US" sz="3000" b="1" dirty="0" smtClean="0">
                <a:solidFill>
                  <a:srgbClr val="920000"/>
                </a:solidFill>
              </a:rPr>
              <a:t>The LORD had said to Abram, </a:t>
            </a:r>
          </a:p>
          <a:p>
            <a:r>
              <a:rPr lang="en-US" sz="3000" b="1" dirty="0" smtClean="0">
                <a:solidFill>
                  <a:srgbClr val="920000"/>
                </a:solidFill>
              </a:rPr>
              <a:t>“Go from your country, your people and your father’s household to the land I will show you. </a:t>
            </a:r>
            <a:endParaRPr lang="en-US" sz="3000" b="1" dirty="0">
              <a:solidFill>
                <a:srgbClr val="920000"/>
              </a:solidFill>
              <a:latin typeface="Bookman Old Style"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42950"/>
            <a:ext cx="7696200" cy="1938992"/>
          </a:xfrm>
          <a:prstGeom prst="rect">
            <a:avLst/>
          </a:prstGeom>
          <a:noFill/>
        </p:spPr>
        <p:txBody>
          <a:bodyPr wrap="square" rtlCol="0">
            <a:spAutoFit/>
          </a:bodyPr>
          <a:lstStyle/>
          <a:p>
            <a:r>
              <a:rPr lang="en-US" sz="3000" b="1" dirty="0" smtClean="0">
                <a:solidFill>
                  <a:srgbClr val="920000"/>
                </a:solidFill>
              </a:rPr>
              <a:t>“I will make you into a great </a:t>
            </a:r>
            <a:r>
              <a:rPr lang="en-US" sz="3000" b="1" i="1" dirty="0" smtClean="0">
                <a:solidFill>
                  <a:srgbClr val="920000"/>
                </a:solidFill>
              </a:rPr>
              <a:t>nation</a:t>
            </a:r>
            <a:r>
              <a:rPr lang="en-US" sz="3000" b="1" dirty="0" smtClean="0">
                <a:solidFill>
                  <a:srgbClr val="920000"/>
                </a:solidFill>
              </a:rPr>
              <a:t>, </a:t>
            </a:r>
            <a:br>
              <a:rPr lang="en-US" sz="3000" b="1" dirty="0" smtClean="0">
                <a:solidFill>
                  <a:srgbClr val="920000"/>
                </a:solidFill>
              </a:rPr>
            </a:br>
            <a:r>
              <a:rPr lang="en-US" sz="3000" b="1" dirty="0" smtClean="0">
                <a:solidFill>
                  <a:srgbClr val="920000"/>
                </a:solidFill>
              </a:rPr>
              <a:t>   and I will bless you; </a:t>
            </a:r>
            <a:br>
              <a:rPr lang="en-US" sz="3000" b="1" dirty="0" smtClean="0">
                <a:solidFill>
                  <a:srgbClr val="920000"/>
                </a:solidFill>
              </a:rPr>
            </a:br>
            <a:r>
              <a:rPr lang="en-US" sz="3000" b="1" dirty="0" smtClean="0">
                <a:solidFill>
                  <a:srgbClr val="920000"/>
                </a:solidFill>
              </a:rPr>
              <a:t>I will make your name great, </a:t>
            </a:r>
            <a:br>
              <a:rPr lang="en-US" sz="3000" b="1" dirty="0" smtClean="0">
                <a:solidFill>
                  <a:srgbClr val="920000"/>
                </a:solidFill>
              </a:rPr>
            </a:br>
            <a:r>
              <a:rPr lang="en-US" sz="3000" b="1" dirty="0" smtClean="0">
                <a:solidFill>
                  <a:srgbClr val="920000"/>
                </a:solidFill>
              </a:rPr>
              <a:t>   and you will be a blessing. </a:t>
            </a:r>
            <a:endParaRPr lang="en-US" sz="3000" b="1" dirty="0">
              <a:solidFill>
                <a:srgbClr val="920000"/>
              </a:solidFill>
              <a:latin typeface="Bookman Old Style"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42950"/>
            <a:ext cx="7696200" cy="2323713"/>
          </a:xfrm>
          <a:prstGeom prst="rect">
            <a:avLst/>
          </a:prstGeom>
          <a:noFill/>
        </p:spPr>
        <p:txBody>
          <a:bodyPr wrap="square" rtlCol="0">
            <a:spAutoFit/>
          </a:bodyPr>
          <a:lstStyle/>
          <a:p>
            <a:r>
              <a:rPr lang="en-US" sz="3000" b="1" dirty="0" smtClean="0">
                <a:solidFill>
                  <a:srgbClr val="920000"/>
                </a:solidFill>
              </a:rPr>
              <a:t>I will bless those who bless you, </a:t>
            </a:r>
            <a:br>
              <a:rPr lang="en-US" sz="3000" b="1" dirty="0" smtClean="0">
                <a:solidFill>
                  <a:srgbClr val="920000"/>
                </a:solidFill>
              </a:rPr>
            </a:br>
            <a:r>
              <a:rPr lang="en-US" sz="3000" b="1" dirty="0" smtClean="0">
                <a:solidFill>
                  <a:srgbClr val="920000"/>
                </a:solidFill>
              </a:rPr>
              <a:t>   and whoever curses you I will curse; </a:t>
            </a:r>
            <a:br>
              <a:rPr lang="en-US" sz="3000" b="1" dirty="0" smtClean="0">
                <a:solidFill>
                  <a:srgbClr val="920000"/>
                </a:solidFill>
              </a:rPr>
            </a:br>
            <a:r>
              <a:rPr lang="en-US" sz="3000" b="1" dirty="0" smtClean="0">
                <a:solidFill>
                  <a:srgbClr val="920000"/>
                </a:solidFill>
              </a:rPr>
              <a:t>and all peoples on earth </a:t>
            </a:r>
            <a:br>
              <a:rPr lang="en-US" sz="3000" b="1" dirty="0" smtClean="0">
                <a:solidFill>
                  <a:srgbClr val="920000"/>
                </a:solidFill>
              </a:rPr>
            </a:br>
            <a:r>
              <a:rPr lang="en-US" sz="3000" b="1" dirty="0" smtClean="0">
                <a:solidFill>
                  <a:srgbClr val="920000"/>
                </a:solidFill>
              </a:rPr>
              <a:t>   will be blessed through you.”</a:t>
            </a:r>
          </a:p>
          <a:p>
            <a:r>
              <a:rPr lang="en-US" sz="2500" dirty="0" smtClean="0">
                <a:solidFill>
                  <a:srgbClr val="920000"/>
                </a:solidFill>
                <a:latin typeface="Bookman Old Style" pitchFamily="18" charset="0"/>
              </a:rPr>
              <a:t>					Genesis 12:1-3</a:t>
            </a:r>
            <a:endParaRPr lang="en-US" sz="2500" dirty="0">
              <a:solidFill>
                <a:srgbClr val="920000"/>
              </a:solidFill>
              <a:latin typeface="Bookman Old Style"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758" y="4324350"/>
            <a:ext cx="6989414" cy="707886"/>
          </a:xfrm>
          <a:prstGeom prst="rect">
            <a:avLst/>
          </a:prstGeom>
          <a:noFill/>
        </p:spPr>
        <p:txBody>
          <a:bodyPr wrap="none" lIns="91440" tIns="45720" rIns="91440" bIns="45720">
            <a:spAutoFit/>
          </a:bodyPr>
          <a:lstStyle/>
          <a:p>
            <a:pPr algn="ctr"/>
            <a:r>
              <a:rPr lang="en-US" sz="4000" b="1" cap="all" spc="0" dirty="0" smtClean="0">
                <a:ln w="9000" cmpd="sng">
                  <a:noFill/>
                  <a:prstDash val="solid"/>
                </a:ln>
                <a:solidFill>
                  <a:schemeClr val="bg1"/>
                </a:solidFill>
                <a:effectLst>
                  <a:reflection blurRad="12700" stA="28000" endPos="45000" dist="1000" dir="5400000" sy="-100000" algn="bl" rotWithShape="0"/>
                </a:effectLst>
                <a:latin typeface="Narnia BLL" pitchFamily="2" charset="0"/>
              </a:rPr>
              <a:t>The  Promised  Gift</a:t>
            </a:r>
            <a:endParaRPr lang="en-US" sz="4000" b="1" cap="all" spc="0" dirty="0">
              <a:ln w="9000" cmpd="sng">
                <a:noFill/>
                <a:prstDash val="solid"/>
              </a:ln>
              <a:solidFill>
                <a:schemeClr val="bg1"/>
              </a:solidFill>
              <a:effectLst>
                <a:reflection blurRad="12700" stA="28000" endPos="45000" dist="1000" dir="5400000" sy="-100000" algn="bl" rotWithShape="0"/>
              </a:effectLst>
              <a:latin typeface="Narnia BLL" pitchFamily="2" charset="0"/>
            </a:endParaRPr>
          </a:p>
        </p:txBody>
      </p:sp>
      <p:sp>
        <p:nvSpPr>
          <p:cNvPr id="4" name="TextBox 3"/>
          <p:cNvSpPr txBox="1"/>
          <p:nvPr/>
        </p:nvSpPr>
        <p:spPr>
          <a:xfrm>
            <a:off x="1219200" y="996375"/>
            <a:ext cx="1600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SEED</a:t>
            </a:r>
            <a:endParaRPr lang="en-US" sz="3200" dirty="0">
              <a:solidFill>
                <a:srgbClr val="6C0000"/>
              </a:solidFill>
              <a:latin typeface="Bookman Old Style" pitchFamily="18" charset="0"/>
              <a:ea typeface="Batang" pitchFamily="18" charset="-127"/>
            </a:endParaRPr>
          </a:p>
        </p:txBody>
      </p:sp>
      <p:sp>
        <p:nvSpPr>
          <p:cNvPr id="5" name="TextBox 4"/>
          <p:cNvSpPr txBox="1"/>
          <p:nvPr/>
        </p:nvSpPr>
        <p:spPr>
          <a:xfrm>
            <a:off x="3048000" y="996375"/>
            <a:ext cx="2057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NATION</a:t>
            </a:r>
            <a:endParaRPr lang="en-US" sz="3200" dirty="0">
              <a:solidFill>
                <a:srgbClr val="6C0000"/>
              </a:solidFill>
              <a:latin typeface="Bookman Old Style" pitchFamily="18" charset="0"/>
              <a:ea typeface="Batang" pitchFamily="18" charset="-127"/>
            </a:endParaRPr>
          </a:p>
        </p:txBody>
      </p:sp>
      <p:sp>
        <p:nvSpPr>
          <p:cNvPr id="6" name="TextBox 5"/>
          <p:cNvSpPr txBox="1"/>
          <p:nvPr/>
        </p:nvSpPr>
        <p:spPr>
          <a:xfrm>
            <a:off x="5562600" y="971550"/>
            <a:ext cx="2438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SCEPTER</a:t>
            </a:r>
            <a:endParaRPr lang="en-US" sz="3200" dirty="0">
              <a:solidFill>
                <a:srgbClr val="6C0000"/>
              </a:solidFill>
              <a:latin typeface="Bookman Old Style" pitchFamily="18" charset="0"/>
              <a:ea typeface="Batang" pitchFamily="18" charset="-127"/>
            </a:endParaRPr>
          </a:p>
        </p:txBody>
      </p:sp>
      <p:sp>
        <p:nvSpPr>
          <p:cNvPr id="10" name="Rectangle 9"/>
          <p:cNvSpPr/>
          <p:nvPr/>
        </p:nvSpPr>
        <p:spPr>
          <a:xfrm>
            <a:off x="318145" y="172819"/>
            <a:ext cx="8334333" cy="646331"/>
          </a:xfrm>
          <a:prstGeom prst="rect">
            <a:avLst/>
          </a:prstGeom>
          <a:noFill/>
        </p:spPr>
        <p:txBody>
          <a:bodyPr wrap="none" lIns="91440" tIns="45720" rIns="91440" bIns="45720">
            <a:spAutoFit/>
          </a:bodyPr>
          <a:lstStyle/>
          <a:p>
            <a:pPr algn="ctr"/>
            <a:r>
              <a:rPr lang="en-US" sz="3600" b="1" cap="all" spc="0" dirty="0" smtClean="0">
                <a:ln w="9000" cmpd="sng">
                  <a:noFill/>
                  <a:prstDash val="solid"/>
                </a:ln>
                <a:solidFill>
                  <a:srgbClr val="6C0000"/>
                </a:solidFill>
                <a:effectLst>
                  <a:reflection blurRad="12700" stA="28000" endPos="45000" dist="1000" dir="5400000" sy="-100000" algn="bl" rotWithShape="0"/>
                </a:effectLst>
                <a:latin typeface="Narnia BLL" pitchFamily="2" charset="0"/>
              </a:rPr>
              <a:t>A promise concerning a…</a:t>
            </a:r>
            <a:endParaRPr lang="en-US" sz="3600" b="1" cap="all" spc="0" dirty="0">
              <a:ln w="9000" cmpd="sng">
                <a:noFill/>
                <a:prstDash val="solid"/>
              </a:ln>
              <a:solidFill>
                <a:srgbClr val="6C0000"/>
              </a:solidFill>
              <a:effectLst>
                <a:reflection blurRad="12700" stA="28000" endPos="45000" dist="1000" dir="5400000" sy="-100000" algn="bl" rotWithShape="0"/>
              </a:effectLst>
              <a:latin typeface="Narnia BLL"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250" autoRev="1" fill="hold">
                                          <p:stCondLst>
                                            <p:cond delay="0"/>
                                          </p:stCondLst>
                                        </p:cTn>
                                        <p:tgtEl>
                                          <p:spTgt spid="6"/>
                                        </p:tgtEl>
                                        <p:attrNameLst>
                                          <p:attrName>ppt_w</p:attrName>
                                        </p:attrNameLst>
                                      </p:cBhvr>
                                    </p:anim>
                                    <p:anim by="(#ppt_w*0.50)" calcmode="lin" valueType="num">
                                      <p:cBhvr>
                                        <p:cTn id="8" dur="250" decel="50000" autoRev="1" fill="hold">
                                          <p:stCondLst>
                                            <p:cond delay="0"/>
                                          </p:stCondLst>
                                        </p:cTn>
                                        <p:tgtEl>
                                          <p:spTgt spid="6"/>
                                        </p:tgtEl>
                                        <p:attrNameLst>
                                          <p:attrName>ppt_x</p:attrName>
                                        </p:attrNameLst>
                                      </p:cBhvr>
                                    </p:anim>
                                    <p:anim from="(-#ppt_h/2)" to="(#ppt_y)" calcmode="lin" valueType="num">
                                      <p:cBhvr>
                                        <p:cTn id="9" dur="500" fill="hold">
                                          <p:stCondLst>
                                            <p:cond delay="0"/>
                                          </p:stCondLst>
                                        </p:cTn>
                                        <p:tgtEl>
                                          <p:spTgt spid="6"/>
                                        </p:tgtEl>
                                        <p:attrNameLst>
                                          <p:attrName>ppt_y</p:attrName>
                                        </p:attrNameLst>
                                      </p:cBhvr>
                                    </p:anim>
                                    <p:animRot by="21600000">
                                      <p:cBhvr>
                                        <p:cTn id="10"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90550"/>
            <a:ext cx="8077200" cy="2323713"/>
          </a:xfrm>
          <a:prstGeom prst="rect">
            <a:avLst/>
          </a:prstGeom>
          <a:noFill/>
        </p:spPr>
        <p:txBody>
          <a:bodyPr wrap="square" rtlCol="0">
            <a:spAutoFit/>
          </a:bodyPr>
          <a:lstStyle/>
          <a:p>
            <a:r>
              <a:rPr lang="en-US" sz="3000" b="1" dirty="0" smtClean="0">
                <a:solidFill>
                  <a:srgbClr val="920000"/>
                </a:solidFill>
              </a:rPr>
              <a:t>The </a:t>
            </a:r>
            <a:r>
              <a:rPr lang="en-US" sz="3000" b="1" i="1" dirty="0" smtClean="0">
                <a:solidFill>
                  <a:srgbClr val="920000"/>
                </a:solidFill>
              </a:rPr>
              <a:t>scepter</a:t>
            </a:r>
            <a:r>
              <a:rPr lang="en-US" sz="3000" b="1" dirty="0" smtClean="0">
                <a:solidFill>
                  <a:srgbClr val="920000"/>
                </a:solidFill>
              </a:rPr>
              <a:t> will not depart from </a:t>
            </a:r>
            <a:r>
              <a:rPr lang="en-US" sz="3000" b="1" i="1" dirty="0" smtClean="0">
                <a:solidFill>
                  <a:srgbClr val="920000"/>
                </a:solidFill>
              </a:rPr>
              <a:t>Judah</a:t>
            </a:r>
            <a:r>
              <a:rPr lang="en-US" sz="3000" b="1" dirty="0" smtClean="0">
                <a:solidFill>
                  <a:srgbClr val="920000"/>
                </a:solidFill>
              </a:rPr>
              <a:t>, </a:t>
            </a:r>
          </a:p>
          <a:p>
            <a:r>
              <a:rPr lang="en-US" sz="3000" b="1" dirty="0" smtClean="0">
                <a:solidFill>
                  <a:srgbClr val="920000"/>
                </a:solidFill>
              </a:rPr>
              <a:t>nor the ruler’s staff from between his feet, until he to whom it belongs shall come and the obedience of the nations shall be his. </a:t>
            </a:r>
            <a:r>
              <a:rPr lang="en-US" sz="2500" dirty="0" smtClean="0">
                <a:solidFill>
                  <a:srgbClr val="920000"/>
                </a:solidFill>
                <a:latin typeface="Bookman Old Style" pitchFamily="18" charset="0"/>
              </a:rPr>
              <a:t>						Genesis 49:10</a:t>
            </a:r>
            <a:endParaRPr lang="en-US" sz="2500" dirty="0">
              <a:solidFill>
                <a:srgbClr val="920000"/>
              </a:solidFill>
              <a:latin typeface="Bookman Old Style"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758" y="4324350"/>
            <a:ext cx="6989414" cy="707886"/>
          </a:xfrm>
          <a:prstGeom prst="rect">
            <a:avLst/>
          </a:prstGeom>
          <a:noFill/>
        </p:spPr>
        <p:txBody>
          <a:bodyPr wrap="none" lIns="91440" tIns="45720" rIns="91440" bIns="45720">
            <a:spAutoFit/>
          </a:bodyPr>
          <a:lstStyle/>
          <a:p>
            <a:pPr algn="ctr"/>
            <a:r>
              <a:rPr lang="en-US" sz="4000" b="1" cap="all" spc="0" dirty="0" smtClean="0">
                <a:ln w="9000" cmpd="sng">
                  <a:noFill/>
                  <a:prstDash val="solid"/>
                </a:ln>
                <a:solidFill>
                  <a:schemeClr val="bg1"/>
                </a:solidFill>
                <a:effectLst>
                  <a:reflection blurRad="12700" stA="28000" endPos="45000" dist="1000" dir="5400000" sy="-100000" algn="bl" rotWithShape="0"/>
                </a:effectLst>
                <a:latin typeface="Narnia BLL" pitchFamily="2" charset="0"/>
              </a:rPr>
              <a:t>The  Promised  Gift</a:t>
            </a:r>
            <a:endParaRPr lang="en-US" sz="4000" b="1" cap="all" spc="0" dirty="0">
              <a:ln w="9000" cmpd="sng">
                <a:noFill/>
                <a:prstDash val="solid"/>
              </a:ln>
              <a:solidFill>
                <a:schemeClr val="bg1"/>
              </a:solidFill>
              <a:effectLst>
                <a:reflection blurRad="12700" stA="28000" endPos="45000" dist="1000" dir="5400000" sy="-100000" algn="bl" rotWithShape="0"/>
              </a:effectLst>
              <a:latin typeface="Narnia BLL" pitchFamily="2" charset="0"/>
            </a:endParaRPr>
          </a:p>
        </p:txBody>
      </p:sp>
      <p:sp>
        <p:nvSpPr>
          <p:cNvPr id="4" name="TextBox 3"/>
          <p:cNvSpPr txBox="1"/>
          <p:nvPr/>
        </p:nvSpPr>
        <p:spPr>
          <a:xfrm>
            <a:off x="1219200" y="996375"/>
            <a:ext cx="1600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SEED</a:t>
            </a:r>
            <a:endParaRPr lang="en-US" sz="3200" dirty="0">
              <a:solidFill>
                <a:srgbClr val="6C0000"/>
              </a:solidFill>
              <a:latin typeface="Bookman Old Style" pitchFamily="18" charset="0"/>
              <a:ea typeface="Batang" pitchFamily="18" charset="-127"/>
            </a:endParaRPr>
          </a:p>
        </p:txBody>
      </p:sp>
      <p:sp>
        <p:nvSpPr>
          <p:cNvPr id="5" name="TextBox 4"/>
          <p:cNvSpPr txBox="1"/>
          <p:nvPr/>
        </p:nvSpPr>
        <p:spPr>
          <a:xfrm>
            <a:off x="3048000" y="996375"/>
            <a:ext cx="2057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NATION</a:t>
            </a:r>
            <a:endParaRPr lang="en-US" sz="3200" dirty="0">
              <a:solidFill>
                <a:srgbClr val="6C0000"/>
              </a:solidFill>
              <a:latin typeface="Bookman Old Style" pitchFamily="18" charset="0"/>
              <a:ea typeface="Batang" pitchFamily="18" charset="-127"/>
            </a:endParaRPr>
          </a:p>
        </p:txBody>
      </p:sp>
      <p:sp>
        <p:nvSpPr>
          <p:cNvPr id="6" name="TextBox 5"/>
          <p:cNvSpPr txBox="1"/>
          <p:nvPr/>
        </p:nvSpPr>
        <p:spPr>
          <a:xfrm>
            <a:off x="5562600" y="971550"/>
            <a:ext cx="2438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SCEPTER</a:t>
            </a:r>
            <a:endParaRPr lang="en-US" sz="3200" dirty="0">
              <a:solidFill>
                <a:srgbClr val="6C0000"/>
              </a:solidFill>
              <a:latin typeface="Bookman Old Style" pitchFamily="18" charset="0"/>
              <a:ea typeface="Batang" pitchFamily="18" charset="-127"/>
            </a:endParaRPr>
          </a:p>
        </p:txBody>
      </p:sp>
      <p:sp>
        <p:nvSpPr>
          <p:cNvPr id="7" name="TextBox 6"/>
          <p:cNvSpPr txBox="1"/>
          <p:nvPr/>
        </p:nvSpPr>
        <p:spPr>
          <a:xfrm>
            <a:off x="2133600" y="1733550"/>
            <a:ext cx="1600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STAR</a:t>
            </a:r>
            <a:endParaRPr lang="en-US" sz="3200" dirty="0">
              <a:solidFill>
                <a:srgbClr val="6C0000"/>
              </a:solidFill>
              <a:latin typeface="Bookman Old Style" pitchFamily="18" charset="0"/>
              <a:ea typeface="Batang" pitchFamily="18" charset="-127"/>
            </a:endParaRPr>
          </a:p>
        </p:txBody>
      </p:sp>
      <p:sp>
        <p:nvSpPr>
          <p:cNvPr id="10" name="Rectangle 9"/>
          <p:cNvSpPr/>
          <p:nvPr/>
        </p:nvSpPr>
        <p:spPr>
          <a:xfrm>
            <a:off x="318145" y="172819"/>
            <a:ext cx="8334333" cy="646331"/>
          </a:xfrm>
          <a:prstGeom prst="rect">
            <a:avLst/>
          </a:prstGeom>
          <a:noFill/>
        </p:spPr>
        <p:txBody>
          <a:bodyPr wrap="none" lIns="91440" tIns="45720" rIns="91440" bIns="45720">
            <a:spAutoFit/>
          </a:bodyPr>
          <a:lstStyle/>
          <a:p>
            <a:pPr algn="ctr"/>
            <a:r>
              <a:rPr lang="en-US" sz="3600" b="1" cap="all" spc="0" dirty="0" smtClean="0">
                <a:ln w="9000" cmpd="sng">
                  <a:noFill/>
                  <a:prstDash val="solid"/>
                </a:ln>
                <a:solidFill>
                  <a:srgbClr val="6C0000"/>
                </a:solidFill>
                <a:effectLst>
                  <a:reflection blurRad="12700" stA="28000" endPos="45000" dist="1000" dir="5400000" sy="-100000" algn="bl" rotWithShape="0"/>
                </a:effectLst>
                <a:latin typeface="Narnia BLL" pitchFamily="2" charset="0"/>
              </a:rPr>
              <a:t>A promise concerning a…</a:t>
            </a:r>
            <a:endParaRPr lang="en-US" sz="3600" b="1" cap="all" spc="0" dirty="0">
              <a:ln w="9000" cmpd="sng">
                <a:noFill/>
                <a:prstDash val="solid"/>
              </a:ln>
              <a:solidFill>
                <a:srgbClr val="6C0000"/>
              </a:solidFill>
              <a:effectLst>
                <a:reflection blurRad="12700" stA="28000" endPos="45000" dist="1000" dir="5400000" sy="-100000" algn="bl" rotWithShape="0"/>
              </a:effectLst>
              <a:latin typeface="Narnia BLL"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81000" y="819150"/>
            <a:ext cx="8229600" cy="3037285"/>
          </a:xfrm>
          <a:noFill/>
          <a:ln/>
          <a:effectLst>
            <a:outerShdw dist="56796" dir="1593903" algn="ctr" rotWithShape="0">
              <a:schemeClr val="tx1"/>
            </a:outerShdw>
          </a:effectLst>
        </p:spPr>
        <p:txBody>
          <a:bodyPr lIns="90487" tIns="44450" rIns="90487" bIns="44450">
            <a:normAutofit/>
          </a:bodyPr>
          <a:lstStyle/>
          <a:p>
            <a:pPr algn="ctr"/>
            <a:r>
              <a:rPr lang="en-US" dirty="0" smtClean="0"/>
              <a:t>Sinners wrung with true repentance doomed for guilt to endless pains Justice now revokes the sentence mercy calls you, break your chains</a:t>
            </a:r>
            <a:endParaRPr lang="en-US" dirty="0"/>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90550"/>
            <a:ext cx="7696200" cy="2785378"/>
          </a:xfrm>
          <a:prstGeom prst="rect">
            <a:avLst/>
          </a:prstGeom>
          <a:noFill/>
        </p:spPr>
        <p:txBody>
          <a:bodyPr wrap="square" rtlCol="0">
            <a:spAutoFit/>
          </a:bodyPr>
          <a:lstStyle/>
          <a:p>
            <a:r>
              <a:rPr lang="en-US" sz="3000" b="1" dirty="0" smtClean="0">
                <a:solidFill>
                  <a:srgbClr val="920000"/>
                </a:solidFill>
              </a:rPr>
              <a:t>“I see him, but not now; I behold him, </a:t>
            </a:r>
          </a:p>
          <a:p>
            <a:r>
              <a:rPr lang="en-US" sz="3000" b="1" dirty="0" smtClean="0">
                <a:solidFill>
                  <a:srgbClr val="920000"/>
                </a:solidFill>
              </a:rPr>
              <a:t>but not near. A </a:t>
            </a:r>
            <a:r>
              <a:rPr lang="en-US" sz="3000" b="1" i="1" dirty="0" smtClean="0">
                <a:solidFill>
                  <a:srgbClr val="920000"/>
                </a:solidFill>
              </a:rPr>
              <a:t>star</a:t>
            </a:r>
            <a:r>
              <a:rPr lang="en-US" sz="3000" b="1" dirty="0" smtClean="0">
                <a:solidFill>
                  <a:srgbClr val="920000"/>
                </a:solidFill>
              </a:rPr>
              <a:t> will come out of Jacob; a </a:t>
            </a:r>
            <a:r>
              <a:rPr lang="en-US" sz="3000" b="1" i="1" dirty="0" smtClean="0">
                <a:solidFill>
                  <a:srgbClr val="920000"/>
                </a:solidFill>
              </a:rPr>
              <a:t>scepter</a:t>
            </a:r>
            <a:r>
              <a:rPr lang="en-US" sz="3000" b="1" dirty="0" smtClean="0">
                <a:solidFill>
                  <a:srgbClr val="920000"/>
                </a:solidFill>
              </a:rPr>
              <a:t> will rise out of Israel. </a:t>
            </a:r>
          </a:p>
          <a:p>
            <a:r>
              <a:rPr lang="en-US" sz="3000" b="1" dirty="0" smtClean="0">
                <a:solidFill>
                  <a:srgbClr val="920000"/>
                </a:solidFill>
              </a:rPr>
              <a:t>He will crush the foreheads of Moab,  </a:t>
            </a:r>
          </a:p>
          <a:p>
            <a:r>
              <a:rPr lang="en-US" sz="3000" b="1" dirty="0" smtClean="0">
                <a:solidFill>
                  <a:srgbClr val="920000"/>
                </a:solidFill>
              </a:rPr>
              <a:t>the skulls of all the people of </a:t>
            </a:r>
            <a:r>
              <a:rPr lang="en-US" sz="3000" b="1" dirty="0" err="1" smtClean="0">
                <a:solidFill>
                  <a:srgbClr val="920000"/>
                </a:solidFill>
              </a:rPr>
              <a:t>Sheth</a:t>
            </a:r>
            <a:r>
              <a:rPr lang="en-US" sz="3000" b="1" dirty="0" smtClean="0">
                <a:solidFill>
                  <a:srgbClr val="920000"/>
                </a:solidFill>
              </a:rPr>
              <a:t>.</a:t>
            </a:r>
            <a:r>
              <a:rPr lang="en-US" sz="3000" b="1" baseline="30000" dirty="0" smtClean="0">
                <a:solidFill>
                  <a:srgbClr val="920000"/>
                </a:solidFill>
              </a:rPr>
              <a:t> </a:t>
            </a:r>
            <a:r>
              <a:rPr lang="en-US" sz="2500" dirty="0" smtClean="0">
                <a:solidFill>
                  <a:srgbClr val="920000"/>
                </a:solidFill>
                <a:latin typeface="Bookman Old Style" pitchFamily="18" charset="0"/>
              </a:rPr>
              <a:t>						 Numbers 24:17</a:t>
            </a:r>
            <a:endParaRPr lang="en-US" sz="2500" dirty="0">
              <a:solidFill>
                <a:srgbClr val="920000"/>
              </a:solidFill>
              <a:latin typeface="Bookman Old Style"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90550"/>
            <a:ext cx="7696200" cy="2323713"/>
          </a:xfrm>
          <a:prstGeom prst="rect">
            <a:avLst/>
          </a:prstGeom>
          <a:noFill/>
        </p:spPr>
        <p:txBody>
          <a:bodyPr wrap="square" rtlCol="0">
            <a:spAutoFit/>
          </a:bodyPr>
          <a:lstStyle/>
          <a:p>
            <a:r>
              <a:rPr lang="en-US" sz="3000" b="1" dirty="0" smtClean="0">
                <a:solidFill>
                  <a:srgbClr val="920000"/>
                </a:solidFill>
              </a:rPr>
              <a:t>When Jesus spoke again to the people, he said, “I am </a:t>
            </a:r>
            <a:r>
              <a:rPr lang="en-US" sz="3000" b="1" i="1" dirty="0" smtClean="0">
                <a:solidFill>
                  <a:srgbClr val="920000"/>
                </a:solidFill>
              </a:rPr>
              <a:t>the light of the world</a:t>
            </a:r>
            <a:r>
              <a:rPr lang="en-US" sz="3000" b="1" dirty="0" smtClean="0">
                <a:solidFill>
                  <a:srgbClr val="920000"/>
                </a:solidFill>
              </a:rPr>
              <a:t>. Whoever follows me will never walk in darkness, but will have the light of life.” </a:t>
            </a:r>
            <a:r>
              <a:rPr lang="en-US" sz="2500" dirty="0" smtClean="0">
                <a:solidFill>
                  <a:srgbClr val="920000"/>
                </a:solidFill>
                <a:latin typeface="Bookman Old Style" pitchFamily="18" charset="0"/>
              </a:rPr>
              <a:t>						 John 8:12</a:t>
            </a:r>
            <a:endParaRPr lang="en-US" sz="2500" dirty="0">
              <a:solidFill>
                <a:srgbClr val="920000"/>
              </a:solidFill>
              <a:latin typeface="Bookman Old Style"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758" y="4324350"/>
            <a:ext cx="6989414" cy="707886"/>
          </a:xfrm>
          <a:prstGeom prst="rect">
            <a:avLst/>
          </a:prstGeom>
          <a:noFill/>
        </p:spPr>
        <p:txBody>
          <a:bodyPr wrap="none" lIns="91440" tIns="45720" rIns="91440" bIns="45720">
            <a:spAutoFit/>
          </a:bodyPr>
          <a:lstStyle/>
          <a:p>
            <a:pPr algn="ctr"/>
            <a:r>
              <a:rPr lang="en-US" sz="4000" b="1" cap="all" spc="0" dirty="0" smtClean="0">
                <a:ln w="9000" cmpd="sng">
                  <a:noFill/>
                  <a:prstDash val="solid"/>
                </a:ln>
                <a:solidFill>
                  <a:schemeClr val="bg1"/>
                </a:solidFill>
                <a:effectLst>
                  <a:reflection blurRad="12700" stA="28000" endPos="45000" dist="1000" dir="5400000" sy="-100000" algn="bl" rotWithShape="0"/>
                </a:effectLst>
                <a:latin typeface="Narnia BLL" pitchFamily="2" charset="0"/>
              </a:rPr>
              <a:t>The  Promised  Gift</a:t>
            </a:r>
            <a:endParaRPr lang="en-US" sz="4000" b="1" cap="all" spc="0" dirty="0">
              <a:ln w="9000" cmpd="sng">
                <a:noFill/>
                <a:prstDash val="solid"/>
              </a:ln>
              <a:solidFill>
                <a:schemeClr val="bg1"/>
              </a:solidFill>
              <a:effectLst>
                <a:reflection blurRad="12700" stA="28000" endPos="45000" dist="1000" dir="5400000" sy="-100000" algn="bl" rotWithShape="0"/>
              </a:effectLst>
              <a:latin typeface="Narnia BLL" pitchFamily="2" charset="0"/>
            </a:endParaRPr>
          </a:p>
        </p:txBody>
      </p:sp>
      <p:sp>
        <p:nvSpPr>
          <p:cNvPr id="4" name="TextBox 3"/>
          <p:cNvSpPr txBox="1"/>
          <p:nvPr/>
        </p:nvSpPr>
        <p:spPr>
          <a:xfrm>
            <a:off x="1219200" y="996375"/>
            <a:ext cx="1600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SEED</a:t>
            </a:r>
            <a:endParaRPr lang="en-US" sz="3200" dirty="0">
              <a:solidFill>
                <a:srgbClr val="6C0000"/>
              </a:solidFill>
              <a:latin typeface="Bookman Old Style" pitchFamily="18" charset="0"/>
              <a:ea typeface="Batang" pitchFamily="18" charset="-127"/>
            </a:endParaRPr>
          </a:p>
        </p:txBody>
      </p:sp>
      <p:sp>
        <p:nvSpPr>
          <p:cNvPr id="5" name="TextBox 4"/>
          <p:cNvSpPr txBox="1"/>
          <p:nvPr/>
        </p:nvSpPr>
        <p:spPr>
          <a:xfrm>
            <a:off x="3048000" y="996375"/>
            <a:ext cx="2057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NATION</a:t>
            </a:r>
            <a:endParaRPr lang="en-US" sz="3200" dirty="0">
              <a:solidFill>
                <a:srgbClr val="6C0000"/>
              </a:solidFill>
              <a:latin typeface="Bookman Old Style" pitchFamily="18" charset="0"/>
              <a:ea typeface="Batang" pitchFamily="18" charset="-127"/>
            </a:endParaRPr>
          </a:p>
        </p:txBody>
      </p:sp>
      <p:sp>
        <p:nvSpPr>
          <p:cNvPr id="6" name="TextBox 5"/>
          <p:cNvSpPr txBox="1"/>
          <p:nvPr/>
        </p:nvSpPr>
        <p:spPr>
          <a:xfrm>
            <a:off x="5562600" y="971550"/>
            <a:ext cx="2438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SCEPTER</a:t>
            </a:r>
            <a:endParaRPr lang="en-US" sz="3200" dirty="0">
              <a:solidFill>
                <a:srgbClr val="6C0000"/>
              </a:solidFill>
              <a:latin typeface="Bookman Old Style" pitchFamily="18" charset="0"/>
              <a:ea typeface="Batang" pitchFamily="18" charset="-127"/>
            </a:endParaRPr>
          </a:p>
        </p:txBody>
      </p:sp>
      <p:sp>
        <p:nvSpPr>
          <p:cNvPr id="7" name="TextBox 6"/>
          <p:cNvSpPr txBox="1"/>
          <p:nvPr/>
        </p:nvSpPr>
        <p:spPr>
          <a:xfrm>
            <a:off x="2133600" y="1733550"/>
            <a:ext cx="1600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STAR</a:t>
            </a:r>
            <a:endParaRPr lang="en-US" sz="3200" dirty="0">
              <a:solidFill>
                <a:srgbClr val="6C0000"/>
              </a:solidFill>
              <a:latin typeface="Bookman Old Style" pitchFamily="18" charset="0"/>
              <a:ea typeface="Batang" pitchFamily="18" charset="-127"/>
            </a:endParaRPr>
          </a:p>
        </p:txBody>
      </p:sp>
      <p:sp>
        <p:nvSpPr>
          <p:cNvPr id="8" name="TextBox 7"/>
          <p:cNvSpPr txBox="1"/>
          <p:nvPr/>
        </p:nvSpPr>
        <p:spPr>
          <a:xfrm>
            <a:off x="4343400" y="1733550"/>
            <a:ext cx="2438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PROPHET</a:t>
            </a:r>
            <a:endParaRPr lang="en-US" sz="3200" dirty="0">
              <a:solidFill>
                <a:srgbClr val="6C0000"/>
              </a:solidFill>
              <a:latin typeface="Bookman Old Style" pitchFamily="18" charset="0"/>
              <a:ea typeface="Batang" pitchFamily="18" charset="-127"/>
            </a:endParaRPr>
          </a:p>
        </p:txBody>
      </p:sp>
      <p:sp>
        <p:nvSpPr>
          <p:cNvPr id="10" name="Rectangle 9"/>
          <p:cNvSpPr/>
          <p:nvPr/>
        </p:nvSpPr>
        <p:spPr>
          <a:xfrm>
            <a:off x="318145" y="172819"/>
            <a:ext cx="8334333" cy="646331"/>
          </a:xfrm>
          <a:prstGeom prst="rect">
            <a:avLst/>
          </a:prstGeom>
          <a:noFill/>
        </p:spPr>
        <p:txBody>
          <a:bodyPr wrap="none" lIns="91440" tIns="45720" rIns="91440" bIns="45720">
            <a:spAutoFit/>
          </a:bodyPr>
          <a:lstStyle/>
          <a:p>
            <a:pPr algn="ctr"/>
            <a:r>
              <a:rPr lang="en-US" sz="3600" b="1" cap="all" spc="0" dirty="0" smtClean="0">
                <a:ln w="9000" cmpd="sng">
                  <a:noFill/>
                  <a:prstDash val="solid"/>
                </a:ln>
                <a:solidFill>
                  <a:srgbClr val="6C0000"/>
                </a:solidFill>
                <a:effectLst>
                  <a:reflection blurRad="12700" stA="28000" endPos="45000" dist="1000" dir="5400000" sy="-100000" algn="bl" rotWithShape="0"/>
                </a:effectLst>
                <a:latin typeface="Narnia BLL" pitchFamily="2" charset="0"/>
              </a:rPr>
              <a:t>A promise concerning a…</a:t>
            </a:r>
            <a:endParaRPr lang="en-US" sz="3600" b="1" cap="all" spc="0" dirty="0">
              <a:ln w="9000" cmpd="sng">
                <a:noFill/>
                <a:prstDash val="solid"/>
              </a:ln>
              <a:solidFill>
                <a:srgbClr val="6C0000"/>
              </a:solidFill>
              <a:effectLst>
                <a:reflection blurRad="12700" stA="28000" endPos="45000" dist="1000" dir="5400000" sy="-100000" algn="bl" rotWithShape="0"/>
              </a:effectLst>
              <a:latin typeface="Narnia BLL"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90550"/>
            <a:ext cx="7315200" cy="2323713"/>
          </a:xfrm>
          <a:prstGeom prst="rect">
            <a:avLst/>
          </a:prstGeom>
          <a:noFill/>
        </p:spPr>
        <p:txBody>
          <a:bodyPr wrap="square" rtlCol="0">
            <a:spAutoFit/>
          </a:bodyPr>
          <a:lstStyle/>
          <a:p>
            <a:r>
              <a:rPr lang="en-US" sz="3000" b="1" dirty="0" smtClean="0">
                <a:solidFill>
                  <a:srgbClr val="920000"/>
                </a:solidFill>
              </a:rPr>
              <a:t>The LORD your God will raise up for you a </a:t>
            </a:r>
            <a:r>
              <a:rPr lang="en-US" sz="3000" b="1" i="1" dirty="0" smtClean="0">
                <a:solidFill>
                  <a:srgbClr val="920000"/>
                </a:solidFill>
              </a:rPr>
              <a:t>prophet</a:t>
            </a:r>
            <a:r>
              <a:rPr lang="en-US" sz="3000" b="1" dirty="0" smtClean="0">
                <a:solidFill>
                  <a:srgbClr val="920000"/>
                </a:solidFill>
              </a:rPr>
              <a:t> like me from among you, from your fellow Israelites. </a:t>
            </a:r>
          </a:p>
          <a:p>
            <a:r>
              <a:rPr lang="en-US" sz="3000" b="1" dirty="0" smtClean="0">
                <a:solidFill>
                  <a:srgbClr val="920000"/>
                </a:solidFill>
              </a:rPr>
              <a:t>You must listen to him. </a:t>
            </a:r>
            <a:r>
              <a:rPr lang="en-US" sz="2500" dirty="0" smtClean="0">
                <a:solidFill>
                  <a:srgbClr val="920000"/>
                </a:solidFill>
                <a:latin typeface="Bookman Old Style" pitchFamily="18" charset="0"/>
              </a:rPr>
              <a:t>						 	   Deuteronomy 18:15</a:t>
            </a:r>
            <a:endParaRPr lang="en-US" sz="2500" dirty="0">
              <a:solidFill>
                <a:srgbClr val="920000"/>
              </a:solidFill>
              <a:latin typeface="Bookman Old Style"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90550"/>
            <a:ext cx="7315200" cy="2400657"/>
          </a:xfrm>
          <a:prstGeom prst="rect">
            <a:avLst/>
          </a:prstGeom>
          <a:noFill/>
        </p:spPr>
        <p:txBody>
          <a:bodyPr wrap="square" rtlCol="0">
            <a:spAutoFit/>
          </a:bodyPr>
          <a:lstStyle/>
          <a:p>
            <a:r>
              <a:rPr lang="en-US" sz="3000" b="1" dirty="0" smtClean="0">
                <a:solidFill>
                  <a:srgbClr val="920000"/>
                </a:solidFill>
              </a:rPr>
              <a:t>What things?” he asked. “About Jesus of Nazareth,” they replied. “He was a </a:t>
            </a:r>
            <a:r>
              <a:rPr lang="en-US" sz="3000" b="1" i="1" dirty="0" smtClean="0">
                <a:solidFill>
                  <a:srgbClr val="920000"/>
                </a:solidFill>
              </a:rPr>
              <a:t>prophet</a:t>
            </a:r>
            <a:r>
              <a:rPr lang="en-US" sz="3000" b="1" dirty="0" smtClean="0">
                <a:solidFill>
                  <a:srgbClr val="920000"/>
                </a:solidFill>
              </a:rPr>
              <a:t>, powerful in word and deed before God and all the people.							      </a:t>
            </a:r>
            <a:r>
              <a:rPr lang="en-US" sz="2500" dirty="0" smtClean="0">
                <a:solidFill>
                  <a:srgbClr val="920000"/>
                </a:solidFill>
                <a:latin typeface="Bookman Old Style" pitchFamily="18" charset="0"/>
              </a:rPr>
              <a:t>Luke 24:19</a:t>
            </a:r>
            <a:endParaRPr lang="en-US" sz="2500" dirty="0">
              <a:solidFill>
                <a:srgbClr val="920000"/>
              </a:solidFill>
              <a:latin typeface="Bookman Old Style"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90550"/>
            <a:ext cx="7315200" cy="1477328"/>
          </a:xfrm>
          <a:prstGeom prst="rect">
            <a:avLst/>
          </a:prstGeom>
          <a:noFill/>
        </p:spPr>
        <p:txBody>
          <a:bodyPr wrap="square" rtlCol="0">
            <a:spAutoFit/>
          </a:bodyPr>
          <a:lstStyle/>
          <a:p>
            <a:r>
              <a:rPr lang="en-US" sz="3000" b="1" dirty="0" smtClean="0">
                <a:solidFill>
                  <a:srgbClr val="920000"/>
                </a:solidFill>
              </a:rPr>
              <a:t>“Delay never thwarts God’s purpose; rather, it polishes His instrument.”					</a:t>
            </a:r>
            <a:r>
              <a:rPr lang="en-US" sz="2500" dirty="0" smtClean="0">
                <a:solidFill>
                  <a:srgbClr val="920000"/>
                </a:solidFill>
                <a:latin typeface="Bookman Old Style" pitchFamily="18" charset="0"/>
              </a:rPr>
              <a:t>V. Raymond </a:t>
            </a:r>
            <a:r>
              <a:rPr lang="en-US" sz="2500" dirty="0" err="1" smtClean="0">
                <a:solidFill>
                  <a:srgbClr val="920000"/>
                </a:solidFill>
                <a:latin typeface="Bookman Old Style" pitchFamily="18" charset="0"/>
              </a:rPr>
              <a:t>Edman</a:t>
            </a:r>
            <a:endParaRPr lang="en-US" sz="2500" dirty="0">
              <a:solidFill>
                <a:srgbClr val="920000"/>
              </a:solidFill>
              <a:latin typeface="Bookman Old Style"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758" y="4324350"/>
            <a:ext cx="6989414" cy="707886"/>
          </a:xfrm>
          <a:prstGeom prst="rect">
            <a:avLst/>
          </a:prstGeom>
          <a:noFill/>
        </p:spPr>
        <p:txBody>
          <a:bodyPr wrap="none" lIns="91440" tIns="45720" rIns="91440" bIns="45720">
            <a:spAutoFit/>
          </a:bodyPr>
          <a:lstStyle/>
          <a:p>
            <a:pPr algn="ctr"/>
            <a:r>
              <a:rPr lang="en-US" sz="4000" b="1" cap="all" spc="0" dirty="0" smtClean="0">
                <a:ln w="9000" cmpd="sng">
                  <a:noFill/>
                  <a:prstDash val="solid"/>
                </a:ln>
                <a:solidFill>
                  <a:schemeClr val="bg1"/>
                </a:solidFill>
                <a:effectLst>
                  <a:reflection blurRad="12700" stA="28000" endPos="45000" dist="1000" dir="5400000" sy="-100000" algn="bl" rotWithShape="0"/>
                </a:effectLst>
                <a:latin typeface="Narnia BLL" pitchFamily="2" charset="0"/>
              </a:rPr>
              <a:t>The  Promised  Gift</a:t>
            </a:r>
            <a:endParaRPr lang="en-US" sz="4000" b="1" cap="all" spc="0" dirty="0">
              <a:ln w="9000" cmpd="sng">
                <a:noFill/>
                <a:prstDash val="solid"/>
              </a:ln>
              <a:solidFill>
                <a:schemeClr val="bg1"/>
              </a:solidFill>
              <a:effectLst>
                <a:reflection blurRad="12700" stA="28000" endPos="45000" dist="1000" dir="5400000" sy="-100000" algn="bl" rotWithShape="0"/>
              </a:effectLst>
              <a:latin typeface="Narnia BLL" pitchFamily="2" charset="0"/>
            </a:endParaRPr>
          </a:p>
        </p:txBody>
      </p:sp>
      <p:sp>
        <p:nvSpPr>
          <p:cNvPr id="4" name="TextBox 3"/>
          <p:cNvSpPr txBox="1"/>
          <p:nvPr/>
        </p:nvSpPr>
        <p:spPr>
          <a:xfrm>
            <a:off x="1219200" y="996375"/>
            <a:ext cx="1600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SEED</a:t>
            </a:r>
            <a:endParaRPr lang="en-US" sz="3200" dirty="0">
              <a:solidFill>
                <a:srgbClr val="6C0000"/>
              </a:solidFill>
              <a:latin typeface="Bookman Old Style" pitchFamily="18" charset="0"/>
              <a:ea typeface="Batang" pitchFamily="18" charset="-127"/>
            </a:endParaRPr>
          </a:p>
        </p:txBody>
      </p:sp>
      <p:sp>
        <p:nvSpPr>
          <p:cNvPr id="5" name="TextBox 4"/>
          <p:cNvSpPr txBox="1"/>
          <p:nvPr/>
        </p:nvSpPr>
        <p:spPr>
          <a:xfrm>
            <a:off x="3048000" y="996375"/>
            <a:ext cx="2057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NATION</a:t>
            </a:r>
            <a:endParaRPr lang="en-US" sz="3200" dirty="0">
              <a:solidFill>
                <a:srgbClr val="6C0000"/>
              </a:solidFill>
              <a:latin typeface="Bookman Old Style" pitchFamily="18" charset="0"/>
              <a:ea typeface="Batang" pitchFamily="18" charset="-127"/>
            </a:endParaRPr>
          </a:p>
        </p:txBody>
      </p:sp>
      <p:sp>
        <p:nvSpPr>
          <p:cNvPr id="6" name="TextBox 5"/>
          <p:cNvSpPr txBox="1"/>
          <p:nvPr/>
        </p:nvSpPr>
        <p:spPr>
          <a:xfrm>
            <a:off x="5562600" y="971550"/>
            <a:ext cx="2438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SCEPTER</a:t>
            </a:r>
            <a:endParaRPr lang="en-US" sz="3200" dirty="0">
              <a:solidFill>
                <a:srgbClr val="6C0000"/>
              </a:solidFill>
              <a:latin typeface="Bookman Old Style" pitchFamily="18" charset="0"/>
              <a:ea typeface="Batang" pitchFamily="18" charset="-127"/>
            </a:endParaRPr>
          </a:p>
        </p:txBody>
      </p:sp>
      <p:sp>
        <p:nvSpPr>
          <p:cNvPr id="7" name="TextBox 6"/>
          <p:cNvSpPr txBox="1"/>
          <p:nvPr/>
        </p:nvSpPr>
        <p:spPr>
          <a:xfrm>
            <a:off x="2133600" y="1733550"/>
            <a:ext cx="1600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STAR</a:t>
            </a:r>
            <a:endParaRPr lang="en-US" sz="3200" dirty="0">
              <a:solidFill>
                <a:srgbClr val="6C0000"/>
              </a:solidFill>
              <a:latin typeface="Bookman Old Style" pitchFamily="18" charset="0"/>
              <a:ea typeface="Batang" pitchFamily="18" charset="-127"/>
            </a:endParaRPr>
          </a:p>
        </p:txBody>
      </p:sp>
      <p:sp>
        <p:nvSpPr>
          <p:cNvPr id="8" name="TextBox 7"/>
          <p:cNvSpPr txBox="1"/>
          <p:nvPr/>
        </p:nvSpPr>
        <p:spPr>
          <a:xfrm>
            <a:off x="4343400" y="1733550"/>
            <a:ext cx="2438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PROPHET</a:t>
            </a:r>
            <a:endParaRPr lang="en-US" sz="3200" dirty="0">
              <a:solidFill>
                <a:srgbClr val="6C0000"/>
              </a:solidFill>
              <a:latin typeface="Bookman Old Style" pitchFamily="18" charset="0"/>
              <a:ea typeface="Batang" pitchFamily="18" charset="-127"/>
            </a:endParaRPr>
          </a:p>
        </p:txBody>
      </p:sp>
      <p:sp>
        <p:nvSpPr>
          <p:cNvPr id="9" name="TextBox 8"/>
          <p:cNvSpPr txBox="1"/>
          <p:nvPr/>
        </p:nvSpPr>
        <p:spPr>
          <a:xfrm>
            <a:off x="1066800" y="2419350"/>
            <a:ext cx="7696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THRONE,   HOUSE,   KINGDOM</a:t>
            </a:r>
            <a:endParaRPr lang="en-US" sz="3200" dirty="0">
              <a:solidFill>
                <a:srgbClr val="6C0000"/>
              </a:solidFill>
              <a:latin typeface="Bookman Old Style" pitchFamily="18" charset="0"/>
              <a:ea typeface="Batang" pitchFamily="18" charset="-127"/>
            </a:endParaRPr>
          </a:p>
        </p:txBody>
      </p:sp>
      <p:sp>
        <p:nvSpPr>
          <p:cNvPr id="10" name="Rectangle 9"/>
          <p:cNvSpPr/>
          <p:nvPr/>
        </p:nvSpPr>
        <p:spPr>
          <a:xfrm>
            <a:off x="318145" y="172819"/>
            <a:ext cx="8334333" cy="646331"/>
          </a:xfrm>
          <a:prstGeom prst="rect">
            <a:avLst/>
          </a:prstGeom>
          <a:noFill/>
        </p:spPr>
        <p:txBody>
          <a:bodyPr wrap="none" lIns="91440" tIns="45720" rIns="91440" bIns="45720">
            <a:spAutoFit/>
          </a:bodyPr>
          <a:lstStyle/>
          <a:p>
            <a:pPr algn="ctr"/>
            <a:r>
              <a:rPr lang="en-US" sz="3600" b="1" cap="all" spc="0" dirty="0" smtClean="0">
                <a:ln w="9000" cmpd="sng">
                  <a:noFill/>
                  <a:prstDash val="solid"/>
                </a:ln>
                <a:solidFill>
                  <a:srgbClr val="6C0000"/>
                </a:solidFill>
                <a:effectLst>
                  <a:reflection blurRad="12700" stA="28000" endPos="45000" dist="1000" dir="5400000" sy="-100000" algn="bl" rotWithShape="0"/>
                </a:effectLst>
                <a:latin typeface="Narnia BLL" pitchFamily="2" charset="0"/>
              </a:rPr>
              <a:t>A promise concerning a…</a:t>
            </a:r>
            <a:endParaRPr lang="en-US" sz="3600" b="1" cap="all" spc="0" dirty="0">
              <a:ln w="9000" cmpd="sng">
                <a:noFill/>
                <a:prstDash val="solid"/>
              </a:ln>
              <a:solidFill>
                <a:srgbClr val="6C0000"/>
              </a:solidFill>
              <a:effectLst>
                <a:reflection blurRad="12700" stA="28000" endPos="45000" dist="1000" dir="5400000" sy="-100000" algn="bl" rotWithShape="0"/>
              </a:effectLst>
              <a:latin typeface="Narnia BLL"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250" autoRev="1" fill="hold">
                                          <p:stCondLst>
                                            <p:cond delay="0"/>
                                          </p:stCondLst>
                                        </p:cTn>
                                        <p:tgtEl>
                                          <p:spTgt spid="9"/>
                                        </p:tgtEl>
                                        <p:attrNameLst>
                                          <p:attrName>ppt_w</p:attrName>
                                        </p:attrNameLst>
                                      </p:cBhvr>
                                    </p:anim>
                                    <p:anim by="(#ppt_w*0.50)" calcmode="lin" valueType="num">
                                      <p:cBhvr>
                                        <p:cTn id="8" dur="250" decel="50000" autoRev="1" fill="hold">
                                          <p:stCondLst>
                                            <p:cond delay="0"/>
                                          </p:stCondLst>
                                        </p:cTn>
                                        <p:tgtEl>
                                          <p:spTgt spid="9"/>
                                        </p:tgtEl>
                                        <p:attrNameLst>
                                          <p:attrName>ppt_x</p:attrName>
                                        </p:attrNameLst>
                                      </p:cBhvr>
                                    </p:anim>
                                    <p:anim from="(-#ppt_h/2)" to="(#ppt_y)" calcmode="lin" valueType="num">
                                      <p:cBhvr>
                                        <p:cTn id="9" dur="500" fill="hold">
                                          <p:stCondLst>
                                            <p:cond delay="0"/>
                                          </p:stCondLst>
                                        </p:cTn>
                                        <p:tgtEl>
                                          <p:spTgt spid="9"/>
                                        </p:tgtEl>
                                        <p:attrNameLst>
                                          <p:attrName>ppt_y</p:attrName>
                                        </p:attrNameLst>
                                      </p:cBhvr>
                                    </p:anim>
                                    <p:animRot by="21600000">
                                      <p:cBhvr>
                                        <p:cTn id="10" dur="5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90550"/>
            <a:ext cx="7315200" cy="2400657"/>
          </a:xfrm>
          <a:prstGeom prst="rect">
            <a:avLst/>
          </a:prstGeom>
          <a:noFill/>
        </p:spPr>
        <p:txBody>
          <a:bodyPr wrap="square" rtlCol="0">
            <a:spAutoFit/>
          </a:bodyPr>
          <a:lstStyle/>
          <a:p>
            <a:r>
              <a:rPr lang="en-US" sz="3000" b="1" dirty="0" smtClean="0">
                <a:solidFill>
                  <a:srgbClr val="920000"/>
                </a:solidFill>
              </a:rPr>
              <a:t>When your days are over and you rest with your ancestors, I will raise up your offspring to succeed you, your own flesh and blood, and I will establish his </a:t>
            </a:r>
            <a:r>
              <a:rPr lang="en-US" sz="3000" b="1" i="1" dirty="0" smtClean="0">
                <a:solidFill>
                  <a:srgbClr val="920000"/>
                </a:solidFill>
              </a:rPr>
              <a:t>kingdom</a:t>
            </a:r>
            <a:r>
              <a:rPr lang="en-US" sz="3000" b="1" dirty="0" smtClean="0">
                <a:solidFill>
                  <a:srgbClr val="920000"/>
                </a:solidFill>
              </a:rPr>
              <a:t>.</a:t>
            </a:r>
            <a:endParaRPr lang="en-US" sz="3000" b="1" dirty="0">
              <a:solidFill>
                <a:srgbClr val="920000"/>
              </a:solidFill>
              <a:latin typeface="Bookman Old Style"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90550"/>
            <a:ext cx="7315200" cy="1477328"/>
          </a:xfrm>
          <a:prstGeom prst="rect">
            <a:avLst/>
          </a:prstGeom>
          <a:noFill/>
        </p:spPr>
        <p:txBody>
          <a:bodyPr wrap="square" rtlCol="0">
            <a:spAutoFit/>
          </a:bodyPr>
          <a:lstStyle/>
          <a:p>
            <a:r>
              <a:rPr lang="en-US" sz="3000" b="1" dirty="0" smtClean="0">
                <a:solidFill>
                  <a:srgbClr val="920000"/>
                </a:solidFill>
              </a:rPr>
              <a:t>He is the one who will build a </a:t>
            </a:r>
            <a:r>
              <a:rPr lang="en-US" sz="3000" b="1" i="1" dirty="0" smtClean="0">
                <a:solidFill>
                  <a:srgbClr val="920000"/>
                </a:solidFill>
              </a:rPr>
              <a:t>house</a:t>
            </a:r>
            <a:r>
              <a:rPr lang="en-US" sz="3000" b="1" dirty="0" smtClean="0">
                <a:solidFill>
                  <a:srgbClr val="920000"/>
                </a:solidFill>
              </a:rPr>
              <a:t> for my Name, and I will establish the </a:t>
            </a:r>
            <a:r>
              <a:rPr lang="en-US" sz="3000" b="1" i="1" dirty="0" smtClean="0">
                <a:solidFill>
                  <a:srgbClr val="920000"/>
                </a:solidFill>
              </a:rPr>
              <a:t>throne</a:t>
            </a:r>
            <a:r>
              <a:rPr lang="en-US" sz="3000" b="1" dirty="0" smtClean="0">
                <a:solidFill>
                  <a:srgbClr val="920000"/>
                </a:solidFill>
              </a:rPr>
              <a:t> of his </a:t>
            </a:r>
            <a:r>
              <a:rPr lang="en-US" sz="3000" b="1" i="1" dirty="0" smtClean="0">
                <a:solidFill>
                  <a:srgbClr val="920000"/>
                </a:solidFill>
              </a:rPr>
              <a:t>kingdom forever</a:t>
            </a:r>
            <a:r>
              <a:rPr lang="en-US" sz="3000" b="1" dirty="0" smtClean="0">
                <a:solidFill>
                  <a:srgbClr val="920000"/>
                </a:solidFill>
              </a:rPr>
              <a:t>. </a:t>
            </a:r>
            <a:endParaRPr lang="en-US" sz="3000" b="1" dirty="0">
              <a:solidFill>
                <a:srgbClr val="920000"/>
              </a:solidFill>
              <a:latin typeface="Bookman Old Style"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90550"/>
            <a:ext cx="7315200" cy="1862048"/>
          </a:xfrm>
          <a:prstGeom prst="rect">
            <a:avLst/>
          </a:prstGeom>
          <a:noFill/>
        </p:spPr>
        <p:txBody>
          <a:bodyPr wrap="square" rtlCol="0">
            <a:spAutoFit/>
          </a:bodyPr>
          <a:lstStyle/>
          <a:p>
            <a:r>
              <a:rPr lang="en-US" sz="3000" b="1" dirty="0" smtClean="0">
                <a:solidFill>
                  <a:srgbClr val="920000"/>
                </a:solidFill>
              </a:rPr>
              <a:t>Your </a:t>
            </a:r>
            <a:r>
              <a:rPr lang="en-US" sz="3000" b="1" i="1" dirty="0" smtClean="0">
                <a:solidFill>
                  <a:srgbClr val="920000"/>
                </a:solidFill>
              </a:rPr>
              <a:t>house</a:t>
            </a:r>
            <a:r>
              <a:rPr lang="en-US" sz="3000" b="1" dirty="0" smtClean="0">
                <a:solidFill>
                  <a:srgbClr val="920000"/>
                </a:solidFill>
              </a:rPr>
              <a:t> and your </a:t>
            </a:r>
            <a:r>
              <a:rPr lang="en-US" sz="3000" b="1" i="1" dirty="0" smtClean="0">
                <a:solidFill>
                  <a:srgbClr val="920000"/>
                </a:solidFill>
              </a:rPr>
              <a:t>kingdom</a:t>
            </a:r>
            <a:r>
              <a:rPr lang="en-US" sz="3000" b="1" dirty="0" smtClean="0">
                <a:solidFill>
                  <a:srgbClr val="920000"/>
                </a:solidFill>
              </a:rPr>
              <a:t> will endure forever before me; your </a:t>
            </a:r>
            <a:r>
              <a:rPr lang="en-US" sz="3000" b="1" i="1" dirty="0" smtClean="0">
                <a:solidFill>
                  <a:srgbClr val="920000"/>
                </a:solidFill>
              </a:rPr>
              <a:t>throne</a:t>
            </a:r>
            <a:r>
              <a:rPr lang="en-US" sz="3000" b="1" dirty="0" smtClean="0">
                <a:solidFill>
                  <a:srgbClr val="920000"/>
                </a:solidFill>
              </a:rPr>
              <a:t> will be established </a:t>
            </a:r>
            <a:r>
              <a:rPr lang="en-US" sz="3000" b="1" i="1" dirty="0" smtClean="0">
                <a:solidFill>
                  <a:srgbClr val="920000"/>
                </a:solidFill>
              </a:rPr>
              <a:t>forever</a:t>
            </a:r>
            <a:r>
              <a:rPr lang="en-US" sz="3000" b="1" dirty="0" smtClean="0">
                <a:solidFill>
                  <a:srgbClr val="920000"/>
                </a:solidFill>
              </a:rPr>
              <a:t>.</a:t>
            </a:r>
          </a:p>
          <a:p>
            <a:r>
              <a:rPr lang="en-US" sz="2500" dirty="0" smtClean="0">
                <a:solidFill>
                  <a:srgbClr val="920000"/>
                </a:solidFill>
                <a:latin typeface="Bookman Old Style" pitchFamily="18" charset="0"/>
              </a:rPr>
              <a:t>				II Samuel 7:12-13, 16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819150"/>
            <a:ext cx="8839200" cy="3600450"/>
          </a:xfrm>
          <a:noFill/>
          <a:ln/>
          <a:effectLst>
            <a:outerShdw dist="56796" dir="1593903" algn="ctr" rotWithShape="0">
              <a:schemeClr val="tx1"/>
            </a:outerShdw>
          </a:effectLst>
        </p:spPr>
        <p:txBody>
          <a:bodyPr lIns="90487" tIns="44450" rIns="90487" bIns="44450">
            <a:normAutofit lnSpcReduction="10000"/>
          </a:bodyPr>
          <a:lstStyle/>
          <a:p>
            <a:pPr algn="ctr"/>
            <a:r>
              <a:rPr lang="en-US" dirty="0" smtClean="0"/>
              <a:t>Come and worship, Come and worship</a:t>
            </a:r>
          </a:p>
          <a:p>
            <a:pPr algn="ctr"/>
            <a:r>
              <a:rPr lang="en-US" dirty="0" smtClean="0"/>
              <a:t>Come and worship </a:t>
            </a:r>
          </a:p>
          <a:p>
            <a:pPr algn="ctr"/>
            <a:r>
              <a:rPr lang="en-US" dirty="0" smtClean="0"/>
              <a:t>Christ the newborn King</a:t>
            </a:r>
          </a:p>
          <a:p>
            <a:pPr algn="ctr"/>
            <a:r>
              <a:rPr lang="en-US" dirty="0" smtClean="0"/>
              <a:t>Come and worship, Come and worship</a:t>
            </a:r>
          </a:p>
          <a:p>
            <a:pPr algn="ctr"/>
            <a:r>
              <a:rPr lang="en-US" dirty="0" smtClean="0"/>
              <a:t>Come and worship </a:t>
            </a:r>
          </a:p>
          <a:p>
            <a:pPr algn="ctr"/>
            <a:r>
              <a:rPr lang="en-US" dirty="0" smtClean="0"/>
              <a:t>Christ the newborn King</a:t>
            </a:r>
            <a:endParaRPr lang="en-US" dirty="0"/>
          </a:p>
          <a:p>
            <a:pPr algn="ctr"/>
            <a:endParaRPr lang="en-US" dirty="0"/>
          </a:p>
        </p:txBody>
      </p:sp>
    </p:spTree>
    <p:custDataLst>
      <p:tags r:id="rId1"/>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90550"/>
            <a:ext cx="7848600" cy="2785378"/>
          </a:xfrm>
          <a:prstGeom prst="rect">
            <a:avLst/>
          </a:prstGeom>
          <a:noFill/>
        </p:spPr>
        <p:txBody>
          <a:bodyPr wrap="square" rtlCol="0">
            <a:spAutoFit/>
          </a:bodyPr>
          <a:lstStyle/>
          <a:p>
            <a:r>
              <a:rPr lang="en-US" sz="3000" b="1" dirty="0" smtClean="0">
                <a:solidFill>
                  <a:srgbClr val="920000"/>
                </a:solidFill>
              </a:rPr>
              <a:t> He will be great and will be called the Son of the Most High. The Lord God will give him the </a:t>
            </a:r>
            <a:r>
              <a:rPr lang="en-US" sz="3000" b="1" i="1" dirty="0" smtClean="0">
                <a:solidFill>
                  <a:srgbClr val="920000"/>
                </a:solidFill>
              </a:rPr>
              <a:t>throne</a:t>
            </a:r>
            <a:r>
              <a:rPr lang="en-US" sz="3000" b="1" dirty="0" smtClean="0">
                <a:solidFill>
                  <a:srgbClr val="920000"/>
                </a:solidFill>
              </a:rPr>
              <a:t> of his father David, and he will reign over Jacob’s descendants forever; his </a:t>
            </a:r>
            <a:r>
              <a:rPr lang="en-US" sz="3000" b="1" i="1" dirty="0" smtClean="0">
                <a:solidFill>
                  <a:srgbClr val="920000"/>
                </a:solidFill>
              </a:rPr>
              <a:t>kingdom</a:t>
            </a:r>
            <a:r>
              <a:rPr lang="en-US" sz="3000" b="1" dirty="0" smtClean="0">
                <a:solidFill>
                  <a:srgbClr val="920000"/>
                </a:solidFill>
              </a:rPr>
              <a:t> will </a:t>
            </a:r>
            <a:r>
              <a:rPr lang="en-US" sz="3000" b="1" i="1" dirty="0" smtClean="0">
                <a:solidFill>
                  <a:srgbClr val="920000"/>
                </a:solidFill>
              </a:rPr>
              <a:t>never end</a:t>
            </a:r>
            <a:r>
              <a:rPr lang="en-US" sz="3000" b="1" dirty="0" smtClean="0">
                <a:solidFill>
                  <a:srgbClr val="920000"/>
                </a:solidFill>
              </a:rPr>
              <a:t>.”</a:t>
            </a:r>
            <a:r>
              <a:rPr lang="en-US" sz="2500" dirty="0" smtClean="0">
                <a:solidFill>
                  <a:srgbClr val="920000"/>
                </a:solidFill>
                <a:latin typeface="Bookman Old Style" pitchFamily="18" charset="0"/>
              </a:rPr>
              <a:t>							Luke 1:32-33</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758" y="4324350"/>
            <a:ext cx="6989414" cy="707886"/>
          </a:xfrm>
          <a:prstGeom prst="rect">
            <a:avLst/>
          </a:prstGeom>
          <a:noFill/>
        </p:spPr>
        <p:txBody>
          <a:bodyPr wrap="none" lIns="91440" tIns="45720" rIns="91440" bIns="45720">
            <a:spAutoFit/>
          </a:bodyPr>
          <a:lstStyle/>
          <a:p>
            <a:pPr algn="ctr"/>
            <a:r>
              <a:rPr lang="en-US" sz="4000" b="1" cap="all" spc="0" dirty="0" smtClean="0">
                <a:ln w="9000" cmpd="sng">
                  <a:noFill/>
                  <a:prstDash val="solid"/>
                </a:ln>
                <a:solidFill>
                  <a:schemeClr val="bg1"/>
                </a:solidFill>
                <a:effectLst>
                  <a:reflection blurRad="12700" stA="28000" endPos="45000" dist="1000" dir="5400000" sy="-100000" algn="bl" rotWithShape="0"/>
                </a:effectLst>
                <a:latin typeface="Narnia BLL" pitchFamily="2" charset="0"/>
              </a:rPr>
              <a:t>The  Promised  Gift</a:t>
            </a:r>
            <a:endParaRPr lang="en-US" sz="4000" b="1" cap="all" spc="0" dirty="0">
              <a:ln w="9000" cmpd="sng">
                <a:noFill/>
                <a:prstDash val="solid"/>
              </a:ln>
              <a:solidFill>
                <a:schemeClr val="bg1"/>
              </a:solidFill>
              <a:effectLst>
                <a:reflection blurRad="12700" stA="28000" endPos="45000" dist="1000" dir="5400000" sy="-100000" algn="bl" rotWithShape="0"/>
              </a:effectLst>
              <a:latin typeface="Narnia BLL" pitchFamily="2" charset="0"/>
            </a:endParaRPr>
          </a:p>
        </p:txBody>
      </p:sp>
      <p:sp>
        <p:nvSpPr>
          <p:cNvPr id="4" name="TextBox 3"/>
          <p:cNvSpPr txBox="1"/>
          <p:nvPr/>
        </p:nvSpPr>
        <p:spPr>
          <a:xfrm>
            <a:off x="1219200" y="996375"/>
            <a:ext cx="1600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SEED</a:t>
            </a:r>
            <a:endParaRPr lang="en-US" sz="3200" dirty="0">
              <a:solidFill>
                <a:srgbClr val="6C0000"/>
              </a:solidFill>
              <a:latin typeface="Bookman Old Style" pitchFamily="18" charset="0"/>
              <a:ea typeface="Batang" pitchFamily="18" charset="-127"/>
            </a:endParaRPr>
          </a:p>
        </p:txBody>
      </p:sp>
      <p:sp>
        <p:nvSpPr>
          <p:cNvPr id="5" name="TextBox 4"/>
          <p:cNvSpPr txBox="1"/>
          <p:nvPr/>
        </p:nvSpPr>
        <p:spPr>
          <a:xfrm>
            <a:off x="3048000" y="996375"/>
            <a:ext cx="2057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NATION</a:t>
            </a:r>
            <a:endParaRPr lang="en-US" sz="3200" dirty="0">
              <a:solidFill>
                <a:srgbClr val="6C0000"/>
              </a:solidFill>
              <a:latin typeface="Bookman Old Style" pitchFamily="18" charset="0"/>
              <a:ea typeface="Batang" pitchFamily="18" charset="-127"/>
            </a:endParaRPr>
          </a:p>
        </p:txBody>
      </p:sp>
      <p:sp>
        <p:nvSpPr>
          <p:cNvPr id="6" name="TextBox 5"/>
          <p:cNvSpPr txBox="1"/>
          <p:nvPr/>
        </p:nvSpPr>
        <p:spPr>
          <a:xfrm>
            <a:off x="5562600" y="971550"/>
            <a:ext cx="2438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SCEPTER</a:t>
            </a:r>
            <a:endParaRPr lang="en-US" sz="3200" dirty="0">
              <a:solidFill>
                <a:srgbClr val="6C0000"/>
              </a:solidFill>
              <a:latin typeface="Bookman Old Style" pitchFamily="18" charset="0"/>
              <a:ea typeface="Batang" pitchFamily="18" charset="-127"/>
            </a:endParaRPr>
          </a:p>
        </p:txBody>
      </p:sp>
      <p:sp>
        <p:nvSpPr>
          <p:cNvPr id="7" name="TextBox 6"/>
          <p:cNvSpPr txBox="1"/>
          <p:nvPr/>
        </p:nvSpPr>
        <p:spPr>
          <a:xfrm>
            <a:off x="2133600" y="1733550"/>
            <a:ext cx="1600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STAR</a:t>
            </a:r>
            <a:endParaRPr lang="en-US" sz="3200" dirty="0">
              <a:solidFill>
                <a:srgbClr val="6C0000"/>
              </a:solidFill>
              <a:latin typeface="Bookman Old Style" pitchFamily="18" charset="0"/>
              <a:ea typeface="Batang" pitchFamily="18" charset="-127"/>
            </a:endParaRPr>
          </a:p>
        </p:txBody>
      </p:sp>
      <p:sp>
        <p:nvSpPr>
          <p:cNvPr id="8" name="TextBox 7"/>
          <p:cNvSpPr txBox="1"/>
          <p:nvPr/>
        </p:nvSpPr>
        <p:spPr>
          <a:xfrm>
            <a:off x="4343400" y="1733550"/>
            <a:ext cx="2438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PROPHET</a:t>
            </a:r>
            <a:endParaRPr lang="en-US" sz="3200" dirty="0">
              <a:solidFill>
                <a:srgbClr val="6C0000"/>
              </a:solidFill>
              <a:latin typeface="Bookman Old Style" pitchFamily="18" charset="0"/>
              <a:ea typeface="Batang" pitchFamily="18" charset="-127"/>
            </a:endParaRPr>
          </a:p>
        </p:txBody>
      </p:sp>
      <p:sp>
        <p:nvSpPr>
          <p:cNvPr id="9" name="TextBox 8"/>
          <p:cNvSpPr txBox="1"/>
          <p:nvPr/>
        </p:nvSpPr>
        <p:spPr>
          <a:xfrm>
            <a:off x="1066800" y="2419350"/>
            <a:ext cx="7696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THRONE   HOUSE   KINGDOM</a:t>
            </a:r>
            <a:endParaRPr lang="en-US" sz="3200" dirty="0">
              <a:solidFill>
                <a:srgbClr val="6C0000"/>
              </a:solidFill>
              <a:latin typeface="Bookman Old Style" pitchFamily="18" charset="0"/>
              <a:ea typeface="Batang" pitchFamily="18" charset="-127"/>
            </a:endParaRPr>
          </a:p>
        </p:txBody>
      </p:sp>
      <p:sp>
        <p:nvSpPr>
          <p:cNvPr id="10" name="Rectangle 9"/>
          <p:cNvSpPr/>
          <p:nvPr/>
        </p:nvSpPr>
        <p:spPr>
          <a:xfrm>
            <a:off x="318145" y="172819"/>
            <a:ext cx="8334333" cy="646331"/>
          </a:xfrm>
          <a:prstGeom prst="rect">
            <a:avLst/>
          </a:prstGeom>
          <a:noFill/>
        </p:spPr>
        <p:txBody>
          <a:bodyPr wrap="none" lIns="91440" tIns="45720" rIns="91440" bIns="45720">
            <a:spAutoFit/>
          </a:bodyPr>
          <a:lstStyle/>
          <a:p>
            <a:pPr algn="ctr"/>
            <a:r>
              <a:rPr lang="en-US" sz="3600" b="1" cap="all" spc="0" dirty="0" smtClean="0">
                <a:ln w="9000" cmpd="sng">
                  <a:noFill/>
                  <a:prstDash val="solid"/>
                </a:ln>
                <a:solidFill>
                  <a:srgbClr val="6C0000"/>
                </a:solidFill>
                <a:effectLst>
                  <a:reflection blurRad="12700" stA="28000" endPos="45000" dist="1000" dir="5400000" sy="-100000" algn="bl" rotWithShape="0"/>
                </a:effectLst>
                <a:latin typeface="Narnia BLL" pitchFamily="2" charset="0"/>
              </a:rPr>
              <a:t>A promise concerning a…</a:t>
            </a:r>
            <a:endParaRPr lang="en-US" sz="3600" b="1" cap="all" spc="0" dirty="0">
              <a:ln w="9000" cmpd="sng">
                <a:noFill/>
                <a:prstDash val="solid"/>
              </a:ln>
              <a:solidFill>
                <a:srgbClr val="6C0000"/>
              </a:solidFill>
              <a:effectLst>
                <a:reflection blurRad="12700" stA="28000" endPos="45000" dist="1000" dir="5400000" sy="-100000" algn="bl" rotWithShape="0"/>
              </a:effectLst>
              <a:latin typeface="Narnia BLL" pitchFamily="2" charset="0"/>
            </a:endParaRPr>
          </a:p>
        </p:txBody>
      </p:sp>
      <p:sp>
        <p:nvSpPr>
          <p:cNvPr id="12" name="TextBox 11"/>
          <p:cNvSpPr txBox="1"/>
          <p:nvPr/>
        </p:nvSpPr>
        <p:spPr>
          <a:xfrm>
            <a:off x="1371600" y="3282375"/>
            <a:ext cx="32766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VIRGIN BIRTH</a:t>
            </a:r>
            <a:endParaRPr lang="en-US" sz="3200" dirty="0">
              <a:solidFill>
                <a:srgbClr val="6C0000"/>
              </a:solidFill>
              <a:latin typeface="Bookman Old Style" pitchFamily="18" charset="0"/>
              <a:ea typeface="Batang"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90550"/>
            <a:ext cx="7315200" cy="2323713"/>
          </a:xfrm>
          <a:prstGeom prst="rect">
            <a:avLst/>
          </a:prstGeom>
          <a:noFill/>
        </p:spPr>
        <p:txBody>
          <a:bodyPr wrap="square" rtlCol="0">
            <a:spAutoFit/>
          </a:bodyPr>
          <a:lstStyle/>
          <a:p>
            <a:r>
              <a:rPr lang="en-US" sz="3000" b="1" dirty="0" smtClean="0">
                <a:solidFill>
                  <a:srgbClr val="920000"/>
                </a:solidFill>
              </a:rPr>
              <a:t>Therefore the Lord himself will give you a sign: The </a:t>
            </a:r>
            <a:r>
              <a:rPr lang="en-US" sz="3000" b="1" i="1" dirty="0" smtClean="0">
                <a:solidFill>
                  <a:srgbClr val="920000"/>
                </a:solidFill>
              </a:rPr>
              <a:t>virgin</a:t>
            </a:r>
            <a:r>
              <a:rPr lang="en-US" sz="3000" b="1" dirty="0" smtClean="0">
                <a:solidFill>
                  <a:srgbClr val="920000"/>
                </a:solidFill>
              </a:rPr>
              <a:t> will conceive and give birth to a son, and will call him Immanuel.</a:t>
            </a:r>
            <a:r>
              <a:rPr lang="en-US" sz="3000" b="1" baseline="30000" dirty="0" smtClean="0">
                <a:solidFill>
                  <a:srgbClr val="920000"/>
                </a:solidFill>
              </a:rPr>
              <a:t> </a:t>
            </a:r>
            <a:r>
              <a:rPr lang="en-US" sz="2500" dirty="0" smtClean="0">
                <a:solidFill>
                  <a:srgbClr val="920000"/>
                </a:solidFill>
                <a:latin typeface="Bookman Old Style" pitchFamily="18" charset="0"/>
              </a:rPr>
              <a:t>				</a:t>
            </a:r>
          </a:p>
          <a:p>
            <a:r>
              <a:rPr lang="en-US" sz="2500" dirty="0" smtClean="0">
                <a:solidFill>
                  <a:srgbClr val="920000"/>
                </a:solidFill>
                <a:latin typeface="Bookman Old Style" pitchFamily="18" charset="0"/>
              </a:rPr>
              <a:t>				Isaiah 7:14</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38150"/>
            <a:ext cx="7696200" cy="4308872"/>
          </a:xfrm>
          <a:prstGeom prst="rect">
            <a:avLst/>
          </a:prstGeom>
          <a:noFill/>
        </p:spPr>
        <p:txBody>
          <a:bodyPr wrap="square" rtlCol="0">
            <a:spAutoFit/>
          </a:bodyPr>
          <a:lstStyle/>
          <a:p>
            <a:r>
              <a:rPr lang="en-US" sz="2800" b="1" dirty="0" smtClean="0">
                <a:solidFill>
                  <a:srgbClr val="920000"/>
                </a:solidFill>
              </a:rPr>
              <a:t>It seems to me that since the “Fall”, </a:t>
            </a:r>
          </a:p>
          <a:p>
            <a:r>
              <a:rPr lang="en-US" sz="2800" b="1" dirty="0" smtClean="0">
                <a:solidFill>
                  <a:srgbClr val="920000"/>
                </a:solidFill>
              </a:rPr>
              <a:t>without even thinking it odd, </a:t>
            </a:r>
          </a:p>
          <a:p>
            <a:r>
              <a:rPr lang="en-US" sz="2800" b="1" dirty="0" smtClean="0">
                <a:solidFill>
                  <a:srgbClr val="920000"/>
                </a:solidFill>
              </a:rPr>
              <a:t>that man has had no trouble at all believing that he can be God. </a:t>
            </a:r>
          </a:p>
          <a:p>
            <a:r>
              <a:rPr lang="en-US" sz="2800" b="1" dirty="0" smtClean="0">
                <a:solidFill>
                  <a:srgbClr val="920000"/>
                </a:solidFill>
              </a:rPr>
              <a:t>How he would do this I cannot conceive, </a:t>
            </a:r>
            <a:r>
              <a:rPr lang="en-US" sz="2800" b="1" dirty="0" err="1" smtClean="0">
                <a:solidFill>
                  <a:srgbClr val="920000"/>
                </a:solidFill>
              </a:rPr>
              <a:t>tho</a:t>
            </a:r>
            <a:r>
              <a:rPr lang="en-US" sz="2800" b="1" dirty="0" smtClean="0">
                <a:solidFill>
                  <a:srgbClr val="920000"/>
                </a:solidFill>
              </a:rPr>
              <a:t>, he certainly thinks that he can..</a:t>
            </a:r>
          </a:p>
          <a:p>
            <a:r>
              <a:rPr lang="en-US" sz="2800" b="1" dirty="0" smtClean="0">
                <a:solidFill>
                  <a:srgbClr val="920000"/>
                </a:solidFill>
              </a:rPr>
              <a:t>and yet, he cannot bring himself to believe, that God can become a man!</a:t>
            </a:r>
            <a:r>
              <a:rPr lang="en-US" sz="2500" dirty="0" smtClean="0">
                <a:solidFill>
                  <a:srgbClr val="920000"/>
                </a:solidFill>
                <a:latin typeface="Bookman Old Style" pitchFamily="18" charset="0"/>
              </a:rPr>
              <a:t>						    											Johnny Hart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758" y="4324350"/>
            <a:ext cx="6989414" cy="707886"/>
          </a:xfrm>
          <a:prstGeom prst="rect">
            <a:avLst/>
          </a:prstGeom>
          <a:noFill/>
        </p:spPr>
        <p:txBody>
          <a:bodyPr wrap="none" lIns="91440" tIns="45720" rIns="91440" bIns="45720">
            <a:spAutoFit/>
          </a:bodyPr>
          <a:lstStyle/>
          <a:p>
            <a:pPr algn="ctr"/>
            <a:r>
              <a:rPr lang="en-US" sz="4000" b="1" cap="all" spc="0" dirty="0" smtClean="0">
                <a:ln w="9000" cmpd="sng">
                  <a:noFill/>
                  <a:prstDash val="solid"/>
                </a:ln>
                <a:solidFill>
                  <a:schemeClr val="bg1"/>
                </a:solidFill>
                <a:effectLst>
                  <a:reflection blurRad="12700" stA="28000" endPos="45000" dist="1000" dir="5400000" sy="-100000" algn="bl" rotWithShape="0"/>
                </a:effectLst>
                <a:latin typeface="Narnia BLL" pitchFamily="2" charset="0"/>
              </a:rPr>
              <a:t>The  Promised  Gift</a:t>
            </a:r>
            <a:endParaRPr lang="en-US" sz="4000" b="1" cap="all" spc="0" dirty="0">
              <a:ln w="9000" cmpd="sng">
                <a:noFill/>
                <a:prstDash val="solid"/>
              </a:ln>
              <a:solidFill>
                <a:schemeClr val="bg1"/>
              </a:solidFill>
              <a:effectLst>
                <a:reflection blurRad="12700" stA="28000" endPos="45000" dist="1000" dir="5400000" sy="-100000" algn="bl" rotWithShape="0"/>
              </a:effectLst>
              <a:latin typeface="Narnia BLL" pitchFamily="2" charset="0"/>
            </a:endParaRPr>
          </a:p>
        </p:txBody>
      </p:sp>
      <p:sp>
        <p:nvSpPr>
          <p:cNvPr id="4" name="TextBox 3"/>
          <p:cNvSpPr txBox="1"/>
          <p:nvPr/>
        </p:nvSpPr>
        <p:spPr>
          <a:xfrm>
            <a:off x="1219200" y="996375"/>
            <a:ext cx="1600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SEED</a:t>
            </a:r>
            <a:endParaRPr lang="en-US" sz="3200" dirty="0">
              <a:solidFill>
                <a:srgbClr val="6C0000"/>
              </a:solidFill>
              <a:latin typeface="Bookman Old Style" pitchFamily="18" charset="0"/>
              <a:ea typeface="Batang" pitchFamily="18" charset="-127"/>
            </a:endParaRPr>
          </a:p>
        </p:txBody>
      </p:sp>
      <p:sp>
        <p:nvSpPr>
          <p:cNvPr id="5" name="TextBox 4"/>
          <p:cNvSpPr txBox="1"/>
          <p:nvPr/>
        </p:nvSpPr>
        <p:spPr>
          <a:xfrm>
            <a:off x="3048000" y="996375"/>
            <a:ext cx="2057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NATION</a:t>
            </a:r>
            <a:endParaRPr lang="en-US" sz="3200" dirty="0">
              <a:solidFill>
                <a:srgbClr val="6C0000"/>
              </a:solidFill>
              <a:latin typeface="Bookman Old Style" pitchFamily="18" charset="0"/>
              <a:ea typeface="Batang" pitchFamily="18" charset="-127"/>
            </a:endParaRPr>
          </a:p>
        </p:txBody>
      </p:sp>
      <p:sp>
        <p:nvSpPr>
          <p:cNvPr id="6" name="TextBox 5"/>
          <p:cNvSpPr txBox="1"/>
          <p:nvPr/>
        </p:nvSpPr>
        <p:spPr>
          <a:xfrm>
            <a:off x="5562600" y="971550"/>
            <a:ext cx="2438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SCEPTER</a:t>
            </a:r>
            <a:endParaRPr lang="en-US" sz="3200" dirty="0">
              <a:solidFill>
                <a:srgbClr val="6C0000"/>
              </a:solidFill>
              <a:latin typeface="Bookman Old Style" pitchFamily="18" charset="0"/>
              <a:ea typeface="Batang" pitchFamily="18" charset="-127"/>
            </a:endParaRPr>
          </a:p>
        </p:txBody>
      </p:sp>
      <p:sp>
        <p:nvSpPr>
          <p:cNvPr id="7" name="TextBox 6"/>
          <p:cNvSpPr txBox="1"/>
          <p:nvPr/>
        </p:nvSpPr>
        <p:spPr>
          <a:xfrm>
            <a:off x="2133600" y="1733550"/>
            <a:ext cx="1600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STAR</a:t>
            </a:r>
            <a:endParaRPr lang="en-US" sz="3200" dirty="0">
              <a:solidFill>
                <a:srgbClr val="6C0000"/>
              </a:solidFill>
              <a:latin typeface="Bookman Old Style" pitchFamily="18" charset="0"/>
              <a:ea typeface="Batang" pitchFamily="18" charset="-127"/>
            </a:endParaRPr>
          </a:p>
        </p:txBody>
      </p:sp>
      <p:sp>
        <p:nvSpPr>
          <p:cNvPr id="8" name="TextBox 7"/>
          <p:cNvSpPr txBox="1"/>
          <p:nvPr/>
        </p:nvSpPr>
        <p:spPr>
          <a:xfrm>
            <a:off x="4343400" y="1733550"/>
            <a:ext cx="24384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PROPHET</a:t>
            </a:r>
            <a:endParaRPr lang="en-US" sz="3200" dirty="0">
              <a:solidFill>
                <a:srgbClr val="6C0000"/>
              </a:solidFill>
              <a:latin typeface="Bookman Old Style" pitchFamily="18" charset="0"/>
              <a:ea typeface="Batang" pitchFamily="18" charset="-127"/>
            </a:endParaRPr>
          </a:p>
        </p:txBody>
      </p:sp>
      <p:sp>
        <p:nvSpPr>
          <p:cNvPr id="9" name="TextBox 8"/>
          <p:cNvSpPr txBox="1"/>
          <p:nvPr/>
        </p:nvSpPr>
        <p:spPr>
          <a:xfrm>
            <a:off x="1066800" y="2419350"/>
            <a:ext cx="7696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THRONE,   HOUSE,   KINGDOM</a:t>
            </a:r>
            <a:endParaRPr lang="en-US" sz="3200" dirty="0">
              <a:solidFill>
                <a:srgbClr val="6C0000"/>
              </a:solidFill>
              <a:latin typeface="Bookman Old Style" pitchFamily="18" charset="0"/>
              <a:ea typeface="Batang" pitchFamily="18" charset="-127"/>
            </a:endParaRPr>
          </a:p>
        </p:txBody>
      </p:sp>
      <p:sp>
        <p:nvSpPr>
          <p:cNvPr id="10" name="Rectangle 9"/>
          <p:cNvSpPr/>
          <p:nvPr/>
        </p:nvSpPr>
        <p:spPr>
          <a:xfrm>
            <a:off x="318145" y="172819"/>
            <a:ext cx="8334333" cy="646331"/>
          </a:xfrm>
          <a:prstGeom prst="rect">
            <a:avLst/>
          </a:prstGeom>
          <a:noFill/>
        </p:spPr>
        <p:txBody>
          <a:bodyPr wrap="none" lIns="91440" tIns="45720" rIns="91440" bIns="45720">
            <a:spAutoFit/>
          </a:bodyPr>
          <a:lstStyle/>
          <a:p>
            <a:pPr algn="ctr"/>
            <a:r>
              <a:rPr lang="en-US" sz="3600" b="1" cap="all" spc="0" dirty="0" smtClean="0">
                <a:ln w="9000" cmpd="sng">
                  <a:noFill/>
                  <a:prstDash val="solid"/>
                </a:ln>
                <a:solidFill>
                  <a:srgbClr val="6C0000"/>
                </a:solidFill>
                <a:effectLst>
                  <a:reflection blurRad="12700" stA="28000" endPos="45000" dist="1000" dir="5400000" sy="-100000" algn="bl" rotWithShape="0"/>
                </a:effectLst>
                <a:latin typeface="Narnia BLL" pitchFamily="2" charset="0"/>
              </a:rPr>
              <a:t>A promise concerning a…</a:t>
            </a:r>
            <a:endParaRPr lang="en-US" sz="3600" b="1" cap="all" spc="0" dirty="0">
              <a:ln w="9000" cmpd="sng">
                <a:noFill/>
                <a:prstDash val="solid"/>
              </a:ln>
              <a:solidFill>
                <a:srgbClr val="6C0000"/>
              </a:solidFill>
              <a:effectLst>
                <a:reflection blurRad="12700" stA="28000" endPos="45000" dist="1000" dir="5400000" sy="-100000" algn="bl" rotWithShape="0"/>
              </a:effectLst>
              <a:latin typeface="Narnia BLL" pitchFamily="2" charset="0"/>
            </a:endParaRPr>
          </a:p>
        </p:txBody>
      </p:sp>
      <p:sp>
        <p:nvSpPr>
          <p:cNvPr id="11" name="TextBox 10"/>
          <p:cNvSpPr txBox="1"/>
          <p:nvPr/>
        </p:nvSpPr>
        <p:spPr>
          <a:xfrm>
            <a:off x="5562600" y="3282375"/>
            <a:ext cx="16002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CITY</a:t>
            </a:r>
            <a:endParaRPr lang="en-US" sz="3200" dirty="0">
              <a:solidFill>
                <a:srgbClr val="6C0000"/>
              </a:solidFill>
              <a:latin typeface="Bookman Old Style" pitchFamily="18" charset="0"/>
              <a:ea typeface="Batang" pitchFamily="18" charset="-127"/>
            </a:endParaRPr>
          </a:p>
        </p:txBody>
      </p:sp>
      <p:sp>
        <p:nvSpPr>
          <p:cNvPr id="12" name="TextBox 11"/>
          <p:cNvSpPr txBox="1"/>
          <p:nvPr/>
        </p:nvSpPr>
        <p:spPr>
          <a:xfrm>
            <a:off x="1371600" y="3282375"/>
            <a:ext cx="3276600" cy="584775"/>
          </a:xfrm>
          <a:prstGeom prst="rect">
            <a:avLst/>
          </a:prstGeom>
          <a:noFill/>
        </p:spPr>
        <p:txBody>
          <a:bodyPr wrap="square" rtlCol="0">
            <a:spAutoFit/>
          </a:bodyPr>
          <a:lstStyle/>
          <a:p>
            <a:r>
              <a:rPr lang="en-US" sz="3200" b="1" dirty="0" smtClean="0">
                <a:solidFill>
                  <a:srgbClr val="6C0000"/>
                </a:solidFill>
                <a:latin typeface="Bookman Old Style" pitchFamily="18" charset="0"/>
                <a:ea typeface="Batang" pitchFamily="18" charset="-127"/>
              </a:rPr>
              <a:t>VIRGIN BIRTH</a:t>
            </a:r>
            <a:endParaRPr lang="en-US" sz="3200" dirty="0">
              <a:solidFill>
                <a:srgbClr val="6C0000"/>
              </a:solidFill>
              <a:latin typeface="Bookman Old Style" pitchFamily="18" charset="0"/>
              <a:ea typeface="Batang"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250" autoRev="1" fill="hold">
                                          <p:stCondLst>
                                            <p:cond delay="0"/>
                                          </p:stCondLst>
                                        </p:cTn>
                                        <p:tgtEl>
                                          <p:spTgt spid="11"/>
                                        </p:tgtEl>
                                        <p:attrNameLst>
                                          <p:attrName>ppt_w</p:attrName>
                                        </p:attrNameLst>
                                      </p:cBhvr>
                                    </p:anim>
                                    <p:anim by="(#ppt_w*0.50)" calcmode="lin" valueType="num">
                                      <p:cBhvr>
                                        <p:cTn id="8" dur="250" decel="50000" autoRev="1" fill="hold">
                                          <p:stCondLst>
                                            <p:cond delay="0"/>
                                          </p:stCondLst>
                                        </p:cTn>
                                        <p:tgtEl>
                                          <p:spTgt spid="11"/>
                                        </p:tgtEl>
                                        <p:attrNameLst>
                                          <p:attrName>ppt_x</p:attrName>
                                        </p:attrNameLst>
                                      </p:cBhvr>
                                    </p:anim>
                                    <p:anim from="(-#ppt_h/2)" to="(#ppt_y)" calcmode="lin" valueType="num">
                                      <p:cBhvr>
                                        <p:cTn id="9" dur="500" fill="hold">
                                          <p:stCondLst>
                                            <p:cond delay="0"/>
                                          </p:stCondLst>
                                        </p:cTn>
                                        <p:tgtEl>
                                          <p:spTgt spid="11"/>
                                        </p:tgtEl>
                                        <p:attrNameLst>
                                          <p:attrName>ppt_y</p:attrName>
                                        </p:attrNameLst>
                                      </p:cBhvr>
                                    </p:anim>
                                    <p:animRot by="21600000">
                                      <p:cBhvr>
                                        <p:cTn id="10"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90550"/>
            <a:ext cx="8077200" cy="2785378"/>
          </a:xfrm>
          <a:prstGeom prst="rect">
            <a:avLst/>
          </a:prstGeom>
          <a:noFill/>
        </p:spPr>
        <p:txBody>
          <a:bodyPr wrap="square" rtlCol="0">
            <a:spAutoFit/>
          </a:bodyPr>
          <a:lstStyle/>
          <a:p>
            <a:r>
              <a:rPr lang="en-US" sz="3000" b="1" dirty="0" smtClean="0">
                <a:solidFill>
                  <a:srgbClr val="920000"/>
                </a:solidFill>
              </a:rPr>
              <a:t>But you, </a:t>
            </a:r>
            <a:r>
              <a:rPr lang="en-US" sz="3000" b="1" i="1" dirty="0" smtClean="0">
                <a:solidFill>
                  <a:srgbClr val="920000"/>
                </a:solidFill>
              </a:rPr>
              <a:t>Bethlehem </a:t>
            </a:r>
            <a:r>
              <a:rPr lang="en-US" sz="3000" b="1" i="1" dirty="0" err="1" smtClean="0">
                <a:solidFill>
                  <a:srgbClr val="920000"/>
                </a:solidFill>
              </a:rPr>
              <a:t>Ephrathah</a:t>
            </a:r>
            <a:r>
              <a:rPr lang="en-US" sz="3000" b="1" dirty="0" smtClean="0">
                <a:solidFill>
                  <a:srgbClr val="920000"/>
                </a:solidFill>
              </a:rPr>
              <a:t>, though you are small among the clans of </a:t>
            </a:r>
            <a:r>
              <a:rPr lang="en-US" sz="3000" b="1" i="1" dirty="0" smtClean="0">
                <a:solidFill>
                  <a:srgbClr val="920000"/>
                </a:solidFill>
              </a:rPr>
              <a:t>Judah</a:t>
            </a:r>
            <a:r>
              <a:rPr lang="en-US" sz="3000" b="1" dirty="0" smtClean="0">
                <a:solidFill>
                  <a:srgbClr val="920000"/>
                </a:solidFill>
              </a:rPr>
              <a:t>, out of you will come for me one who will be ruler over Israel, whose origins are from of old, from ancient times.</a:t>
            </a:r>
            <a:r>
              <a:rPr lang="en-US" sz="2500" dirty="0" smtClean="0">
                <a:solidFill>
                  <a:srgbClr val="920000"/>
                </a:solidFill>
                <a:latin typeface="Bookman Old Style" pitchFamily="18" charset="0"/>
              </a:rPr>
              <a:t>			</a:t>
            </a:r>
          </a:p>
          <a:p>
            <a:r>
              <a:rPr lang="en-US" sz="2500" dirty="0" smtClean="0">
                <a:solidFill>
                  <a:srgbClr val="920000"/>
                </a:solidFill>
                <a:latin typeface="Bookman Old Style" pitchFamily="18" charset="0"/>
              </a:rPr>
              <a:t>						Micah 5:2</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90550"/>
            <a:ext cx="7696200" cy="2400657"/>
          </a:xfrm>
          <a:prstGeom prst="rect">
            <a:avLst/>
          </a:prstGeom>
          <a:noFill/>
        </p:spPr>
        <p:txBody>
          <a:bodyPr wrap="square" rtlCol="0">
            <a:spAutoFit/>
          </a:bodyPr>
          <a:lstStyle/>
          <a:p>
            <a:r>
              <a:rPr lang="en-US" sz="3000" b="1" dirty="0" smtClean="0">
                <a:solidFill>
                  <a:srgbClr val="920000"/>
                </a:solidFill>
              </a:rPr>
              <a:t>The Word became flesh and made his dwelling among us. We have seen his glory, the glory of the one and only Son, who came from the Father, full of grace and truth.</a:t>
            </a:r>
            <a:r>
              <a:rPr lang="en-US" sz="2500" dirty="0" smtClean="0">
                <a:solidFill>
                  <a:srgbClr val="920000"/>
                </a:solidFill>
                <a:latin typeface="Bookman Old Style" pitchFamily="18" charset="0"/>
              </a:rPr>
              <a:t>					John 1:14</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9856" y="4425375"/>
            <a:ext cx="7959230" cy="584775"/>
          </a:xfrm>
          <a:prstGeom prst="rect">
            <a:avLst/>
          </a:prstGeom>
          <a:noFill/>
        </p:spPr>
        <p:txBody>
          <a:bodyPr wrap="none" lIns="91440" tIns="45720" rIns="91440" bIns="45720">
            <a:spAutoFit/>
          </a:bodyPr>
          <a:lstStyle/>
          <a:p>
            <a:pPr algn="ctr"/>
            <a:r>
              <a:rPr lang="en-US" sz="3200" b="1" cap="all" spc="0" dirty="0" smtClean="0">
                <a:ln w="9000" cmpd="sng">
                  <a:noFill/>
                  <a:prstDash val="solid"/>
                </a:ln>
                <a:solidFill>
                  <a:schemeClr val="bg1"/>
                </a:solidFill>
                <a:effectLst>
                  <a:reflection blurRad="12700" stA="28000" endPos="45000" dist="1000" dir="5400000" sy="-100000" algn="bl" rotWithShape="0"/>
                </a:effectLst>
                <a:latin typeface="Narnia BLL" pitchFamily="2" charset="0"/>
              </a:rPr>
              <a:t>Responding to the promises</a:t>
            </a:r>
            <a:endParaRPr lang="en-US" sz="3200" b="1" cap="all" spc="0" dirty="0">
              <a:ln w="9000" cmpd="sng">
                <a:noFill/>
                <a:prstDash val="solid"/>
              </a:ln>
              <a:solidFill>
                <a:schemeClr val="bg1"/>
              </a:solidFill>
              <a:effectLst>
                <a:reflection blurRad="12700" stA="28000" endPos="45000" dist="1000" dir="5400000" sy="-100000" algn="bl" rotWithShape="0"/>
              </a:effectLst>
              <a:latin typeface="Narnia BLL" pitchFamily="2" charset="0"/>
            </a:endParaRPr>
          </a:p>
        </p:txBody>
      </p:sp>
      <p:sp>
        <p:nvSpPr>
          <p:cNvPr id="10" name="Rectangle 9"/>
          <p:cNvSpPr/>
          <p:nvPr/>
        </p:nvSpPr>
        <p:spPr>
          <a:xfrm>
            <a:off x="1355625" y="1123950"/>
            <a:ext cx="6385081" cy="2477601"/>
          </a:xfrm>
          <a:prstGeom prst="rect">
            <a:avLst/>
          </a:prstGeom>
          <a:noFill/>
        </p:spPr>
        <p:txBody>
          <a:bodyPr wrap="none" lIns="91440" tIns="45720" rIns="91440" bIns="45720">
            <a:spAutoFit/>
          </a:bodyPr>
          <a:lstStyle/>
          <a:p>
            <a:pPr algn="ctr"/>
            <a:r>
              <a:rPr lang="en-US" sz="7500" b="1" u="sng" dirty="0" smtClean="0">
                <a:solidFill>
                  <a:srgbClr val="920000"/>
                </a:solidFill>
                <a:latin typeface="Scriptina" pitchFamily="2" charset="0"/>
              </a:rPr>
              <a:t>Recognizing</a:t>
            </a:r>
            <a:r>
              <a:rPr lang="en-US" sz="7500" b="1" dirty="0" smtClean="0">
                <a:solidFill>
                  <a:srgbClr val="920000"/>
                </a:solidFill>
                <a:latin typeface="Bookman Old Style" pitchFamily="18" charset="0"/>
              </a:rPr>
              <a:t> </a:t>
            </a:r>
          </a:p>
          <a:p>
            <a:pPr algn="ctr"/>
            <a:endParaRPr lang="en-US" sz="4000" b="1" dirty="0" smtClean="0">
              <a:solidFill>
                <a:srgbClr val="920000"/>
              </a:solidFill>
              <a:latin typeface="Bookman Old Style" pitchFamily="18" charset="0"/>
            </a:endParaRPr>
          </a:p>
          <a:p>
            <a:pPr algn="ctr"/>
            <a:r>
              <a:rPr lang="en-US" sz="4000" dirty="0" smtClean="0">
                <a:solidFill>
                  <a:srgbClr val="920000"/>
                </a:solidFill>
                <a:latin typeface="Bookman Old Style" pitchFamily="18" charset="0"/>
              </a:rPr>
              <a:t>the TRUTH of the WORD</a:t>
            </a:r>
            <a:endParaRPr lang="en-US" sz="4000" cap="all" spc="0" dirty="0">
              <a:ln w="9000" cmpd="sng">
                <a:noFill/>
                <a:prstDash val="solid"/>
              </a:ln>
              <a:solidFill>
                <a:srgbClr val="920000"/>
              </a:solidFill>
              <a:effectLst>
                <a:reflection blurRad="12700" stA="28000" endPos="45000" dist="1000" dir="5400000" sy="-100000" algn="bl" rotWithShape="0"/>
              </a:effectLst>
              <a:latin typeface="Bookman Old Style"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9856" y="4425375"/>
            <a:ext cx="7959230" cy="584775"/>
          </a:xfrm>
          <a:prstGeom prst="rect">
            <a:avLst/>
          </a:prstGeom>
          <a:noFill/>
        </p:spPr>
        <p:txBody>
          <a:bodyPr wrap="none" lIns="91440" tIns="45720" rIns="91440" bIns="45720">
            <a:spAutoFit/>
          </a:bodyPr>
          <a:lstStyle/>
          <a:p>
            <a:pPr algn="ctr"/>
            <a:r>
              <a:rPr lang="en-US" sz="3200" b="1" cap="all" spc="0" dirty="0" smtClean="0">
                <a:ln w="9000" cmpd="sng">
                  <a:noFill/>
                  <a:prstDash val="solid"/>
                </a:ln>
                <a:solidFill>
                  <a:schemeClr val="bg1"/>
                </a:solidFill>
                <a:effectLst>
                  <a:reflection blurRad="12700" stA="28000" endPos="45000" dist="1000" dir="5400000" sy="-100000" algn="bl" rotWithShape="0"/>
                </a:effectLst>
                <a:latin typeface="Narnia BLL" pitchFamily="2" charset="0"/>
              </a:rPr>
              <a:t>Responding to the promises</a:t>
            </a:r>
            <a:endParaRPr lang="en-US" sz="3200" b="1" cap="all" spc="0" dirty="0">
              <a:ln w="9000" cmpd="sng">
                <a:noFill/>
                <a:prstDash val="solid"/>
              </a:ln>
              <a:solidFill>
                <a:schemeClr val="bg1"/>
              </a:solidFill>
              <a:effectLst>
                <a:reflection blurRad="12700" stA="28000" endPos="45000" dist="1000" dir="5400000" sy="-100000" algn="bl" rotWithShape="0"/>
              </a:effectLst>
              <a:latin typeface="Narnia BLL" pitchFamily="2" charset="0"/>
            </a:endParaRPr>
          </a:p>
        </p:txBody>
      </p:sp>
      <p:sp>
        <p:nvSpPr>
          <p:cNvPr id="10" name="Rectangle 9"/>
          <p:cNvSpPr/>
          <p:nvPr/>
        </p:nvSpPr>
        <p:spPr>
          <a:xfrm>
            <a:off x="1643367" y="1123950"/>
            <a:ext cx="5993949" cy="2477601"/>
          </a:xfrm>
          <a:prstGeom prst="rect">
            <a:avLst/>
          </a:prstGeom>
          <a:noFill/>
        </p:spPr>
        <p:txBody>
          <a:bodyPr wrap="none" lIns="91440" tIns="45720" rIns="91440" bIns="45720">
            <a:spAutoFit/>
          </a:bodyPr>
          <a:lstStyle/>
          <a:p>
            <a:pPr algn="ctr"/>
            <a:r>
              <a:rPr lang="en-US" sz="7500" b="1" u="sng" dirty="0" smtClean="0">
                <a:solidFill>
                  <a:srgbClr val="920000"/>
                </a:solidFill>
                <a:latin typeface="Scriptina" pitchFamily="2" charset="0"/>
              </a:rPr>
              <a:t>Rejoicing</a:t>
            </a:r>
            <a:r>
              <a:rPr lang="en-US" sz="7500" b="1" dirty="0" smtClean="0">
                <a:solidFill>
                  <a:srgbClr val="920000"/>
                </a:solidFill>
                <a:latin typeface="Bookman Old Style" pitchFamily="18" charset="0"/>
              </a:rPr>
              <a:t> </a:t>
            </a:r>
          </a:p>
          <a:p>
            <a:pPr algn="ctr"/>
            <a:endParaRPr lang="en-US" sz="4000" b="1" dirty="0" smtClean="0">
              <a:solidFill>
                <a:srgbClr val="920000"/>
              </a:solidFill>
              <a:latin typeface="Bookman Old Style" pitchFamily="18" charset="0"/>
            </a:endParaRPr>
          </a:p>
          <a:p>
            <a:pPr algn="ctr"/>
            <a:r>
              <a:rPr lang="en-US" sz="4000" dirty="0" smtClean="0">
                <a:solidFill>
                  <a:srgbClr val="920000"/>
                </a:solidFill>
                <a:latin typeface="Bookman Old Style" pitchFamily="18" charset="0"/>
              </a:rPr>
              <a:t>in a SOVEREIGN GOD</a:t>
            </a:r>
            <a:endParaRPr lang="en-US" sz="4000" cap="all" spc="0" dirty="0">
              <a:ln w="9000" cmpd="sng">
                <a:noFill/>
                <a:prstDash val="solid"/>
              </a:ln>
              <a:solidFill>
                <a:srgbClr val="920000"/>
              </a:solidFill>
              <a:effectLst>
                <a:reflection blurRad="12700" stA="28000" endPos="45000" dist="1000" dir="5400000" sy="-100000" algn="bl" rotWithShape="0"/>
              </a:effectLst>
              <a:latin typeface="Bookman Old Style"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38150"/>
            <a:ext cx="8001000" cy="1862048"/>
          </a:xfrm>
          <a:prstGeom prst="rect">
            <a:avLst/>
          </a:prstGeom>
          <a:noFill/>
        </p:spPr>
        <p:txBody>
          <a:bodyPr wrap="square" rtlCol="0">
            <a:spAutoFit/>
          </a:bodyPr>
          <a:lstStyle/>
          <a:p>
            <a:r>
              <a:rPr lang="en-US" sz="3000" b="1" dirty="0" smtClean="0">
                <a:solidFill>
                  <a:srgbClr val="920000"/>
                </a:solidFill>
              </a:rPr>
              <a:t>But when the set time had fully come, God sent his Son, born of a woman, born under the law.</a:t>
            </a:r>
            <a:r>
              <a:rPr lang="en-US" sz="2500" dirty="0" smtClean="0">
                <a:solidFill>
                  <a:srgbClr val="920000"/>
                </a:solidFill>
                <a:latin typeface="Bookman Old Style" pitchFamily="18" charset="0"/>
              </a:rPr>
              <a:t>						             						Galatians 4:4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971551"/>
            <a:ext cx="8229600" cy="3394472"/>
          </a:xfrm>
          <a:noFill/>
          <a:ln/>
          <a:effectLst>
            <a:outerShdw dist="45791" dir="2021404" algn="ctr" rotWithShape="0">
              <a:schemeClr val="tx1"/>
            </a:outerShdw>
          </a:effectLst>
        </p:spPr>
        <p:txBody>
          <a:bodyPr lIns="90487" tIns="44450" rIns="90487" bIns="44450">
            <a:normAutofit/>
          </a:bodyPr>
          <a:lstStyle/>
          <a:p>
            <a:pPr algn="ctr"/>
            <a:r>
              <a:rPr lang="en-US" dirty="0" smtClean="0"/>
              <a:t>Through an infant, now we view him</a:t>
            </a:r>
          </a:p>
          <a:p>
            <a:pPr algn="ctr"/>
            <a:r>
              <a:rPr lang="en-US" dirty="0" smtClean="0"/>
              <a:t>He shall fill His Father’s throne</a:t>
            </a:r>
          </a:p>
          <a:p>
            <a:pPr algn="ctr"/>
            <a:r>
              <a:rPr lang="en-US" dirty="0" smtClean="0"/>
              <a:t>Gather all the nations to Him</a:t>
            </a:r>
          </a:p>
          <a:p>
            <a:pPr algn="ctr"/>
            <a:r>
              <a:rPr lang="en-US" dirty="0" smtClean="0"/>
              <a:t>Every knee shall then bow down</a:t>
            </a:r>
            <a:endParaRPr lang="en-US" dirty="0"/>
          </a:p>
          <a:p>
            <a:pPr algn="ctr"/>
            <a:endParaRPr lang="en-US" dirty="0"/>
          </a:p>
        </p:txBody>
      </p:sp>
    </p:spTree>
    <p:custDataLst>
      <p:tags r:id="rId1"/>
    </p:custData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9856" y="4425375"/>
            <a:ext cx="7959230" cy="584775"/>
          </a:xfrm>
          <a:prstGeom prst="rect">
            <a:avLst/>
          </a:prstGeom>
          <a:noFill/>
        </p:spPr>
        <p:txBody>
          <a:bodyPr wrap="none" lIns="91440" tIns="45720" rIns="91440" bIns="45720">
            <a:spAutoFit/>
          </a:bodyPr>
          <a:lstStyle/>
          <a:p>
            <a:pPr algn="ctr"/>
            <a:r>
              <a:rPr lang="en-US" sz="3200" b="1" cap="all" spc="0" dirty="0" smtClean="0">
                <a:ln w="9000" cmpd="sng">
                  <a:noFill/>
                  <a:prstDash val="solid"/>
                </a:ln>
                <a:solidFill>
                  <a:schemeClr val="bg1"/>
                </a:solidFill>
                <a:effectLst>
                  <a:reflection blurRad="12700" stA="28000" endPos="45000" dist="1000" dir="5400000" sy="-100000" algn="bl" rotWithShape="0"/>
                </a:effectLst>
                <a:latin typeface="Narnia BLL" pitchFamily="2" charset="0"/>
              </a:rPr>
              <a:t>Responding to the promises</a:t>
            </a:r>
            <a:endParaRPr lang="en-US" sz="3200" b="1" cap="all" spc="0" dirty="0">
              <a:ln w="9000" cmpd="sng">
                <a:noFill/>
                <a:prstDash val="solid"/>
              </a:ln>
              <a:solidFill>
                <a:schemeClr val="bg1"/>
              </a:solidFill>
              <a:effectLst>
                <a:reflection blurRad="12700" stA="28000" endPos="45000" dist="1000" dir="5400000" sy="-100000" algn="bl" rotWithShape="0"/>
              </a:effectLst>
              <a:latin typeface="Narnia BLL" pitchFamily="2" charset="0"/>
            </a:endParaRPr>
          </a:p>
        </p:txBody>
      </p:sp>
      <p:sp>
        <p:nvSpPr>
          <p:cNvPr id="10" name="Rectangle 9"/>
          <p:cNvSpPr/>
          <p:nvPr/>
        </p:nvSpPr>
        <p:spPr>
          <a:xfrm>
            <a:off x="851484" y="1123950"/>
            <a:ext cx="7577715" cy="2477601"/>
          </a:xfrm>
          <a:prstGeom prst="rect">
            <a:avLst/>
          </a:prstGeom>
          <a:noFill/>
        </p:spPr>
        <p:txBody>
          <a:bodyPr wrap="none" lIns="91440" tIns="45720" rIns="91440" bIns="45720">
            <a:spAutoFit/>
          </a:bodyPr>
          <a:lstStyle/>
          <a:p>
            <a:pPr algn="ctr"/>
            <a:r>
              <a:rPr lang="en-US" sz="7500" b="1" u="sng" dirty="0" smtClean="0">
                <a:solidFill>
                  <a:srgbClr val="920000"/>
                </a:solidFill>
                <a:latin typeface="Scriptina" pitchFamily="2" charset="0"/>
              </a:rPr>
              <a:t>Repenting</a:t>
            </a:r>
            <a:r>
              <a:rPr lang="en-US" sz="7500" b="1" dirty="0" smtClean="0">
                <a:solidFill>
                  <a:srgbClr val="920000"/>
                </a:solidFill>
                <a:latin typeface="Bookman Old Style" pitchFamily="18" charset="0"/>
              </a:rPr>
              <a:t> </a:t>
            </a:r>
          </a:p>
          <a:p>
            <a:pPr algn="ctr"/>
            <a:endParaRPr lang="en-US" sz="4000" b="1" dirty="0" smtClean="0">
              <a:solidFill>
                <a:srgbClr val="920000"/>
              </a:solidFill>
              <a:latin typeface="Bookman Old Style" pitchFamily="18" charset="0"/>
            </a:endParaRPr>
          </a:p>
          <a:p>
            <a:pPr algn="ctr"/>
            <a:r>
              <a:rPr lang="en-US" sz="4000" dirty="0" smtClean="0">
                <a:solidFill>
                  <a:srgbClr val="920000"/>
                </a:solidFill>
                <a:latin typeface="Bookman Old Style" pitchFamily="18" charset="0"/>
              </a:rPr>
              <a:t>through the PROMISED GIFT</a:t>
            </a:r>
            <a:endParaRPr lang="en-US" sz="4000" cap="all" spc="0" dirty="0">
              <a:ln w="9000" cmpd="sng">
                <a:noFill/>
                <a:prstDash val="solid"/>
              </a:ln>
              <a:solidFill>
                <a:srgbClr val="920000"/>
              </a:solidFill>
              <a:effectLst>
                <a:reflection blurRad="12700" stA="28000" endPos="45000" dist="1000" dir="5400000" sy="-100000" algn="bl" rotWithShape="0"/>
              </a:effectLst>
              <a:latin typeface="Bookman Old Style"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38150"/>
            <a:ext cx="8001000" cy="2323713"/>
          </a:xfrm>
          <a:prstGeom prst="rect">
            <a:avLst/>
          </a:prstGeom>
          <a:noFill/>
        </p:spPr>
        <p:txBody>
          <a:bodyPr wrap="square" rtlCol="0">
            <a:spAutoFit/>
          </a:bodyPr>
          <a:lstStyle/>
          <a:p>
            <a:r>
              <a:rPr lang="en-US" sz="3000" b="1" dirty="0" smtClean="0">
                <a:solidFill>
                  <a:srgbClr val="920000"/>
                </a:solidFill>
              </a:rPr>
              <a:t>For God so loved the world that he gave his one and only Son, that whoever believes in him shall not perish but have eternal life.</a:t>
            </a:r>
            <a:r>
              <a:rPr lang="en-US" sz="2500" dirty="0" smtClean="0">
                <a:solidFill>
                  <a:srgbClr val="920000"/>
                </a:solidFill>
                <a:latin typeface="Bookman Old Style" pitchFamily="18" charset="0"/>
              </a:rPr>
              <a:t>						             						John 3:16</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76200" y="1485900"/>
            <a:ext cx="8686800" cy="1314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fontAlgn="base">
              <a:spcBef>
                <a:spcPct val="20000"/>
              </a:spcBef>
              <a:spcAft>
                <a:spcPct val="0"/>
              </a:spcAft>
              <a:defRPr/>
            </a:pPr>
            <a:r>
              <a:rPr lang="en-US" sz="5000" b="1" u="sng" dirty="0" smtClean="0">
                <a:solidFill>
                  <a:srgbClr val="920000"/>
                </a:solidFill>
                <a:latin typeface="Batang" pitchFamily="18" charset="-127"/>
                <a:ea typeface="Batang" pitchFamily="18" charset="-127"/>
              </a:rPr>
              <a:t>ACCEPT</a:t>
            </a:r>
            <a:r>
              <a:rPr lang="en-US" sz="5000" b="1" dirty="0" smtClean="0">
                <a:solidFill>
                  <a:srgbClr val="920000"/>
                </a:solidFill>
                <a:latin typeface="Batang" pitchFamily="18" charset="-127"/>
                <a:ea typeface="Batang" pitchFamily="18" charset="-127"/>
              </a:rPr>
              <a:t> and </a:t>
            </a:r>
            <a:r>
              <a:rPr lang="en-US" sz="5000" b="1" u="sng" dirty="0" smtClean="0">
                <a:solidFill>
                  <a:srgbClr val="920000"/>
                </a:solidFill>
                <a:latin typeface="Batang" pitchFamily="18" charset="-127"/>
                <a:ea typeface="Batang" pitchFamily="18" charset="-127"/>
              </a:rPr>
              <a:t>ADORE</a:t>
            </a:r>
            <a:r>
              <a:rPr lang="en-US" sz="5000" b="1" dirty="0" smtClean="0">
                <a:solidFill>
                  <a:srgbClr val="920000"/>
                </a:solidFill>
                <a:latin typeface="Batang" pitchFamily="18" charset="-127"/>
                <a:ea typeface="Batang" pitchFamily="18" charset="-127"/>
              </a:rPr>
              <a:t> HIM!</a:t>
            </a:r>
            <a:endParaRPr kumimoji="0" lang="en-US" sz="5000" b="1" i="0" u="none" strike="noStrike" kern="0" cap="none" spc="0" normalizeH="0" baseline="0" noProof="0" dirty="0" smtClean="0">
              <a:ln>
                <a:noFill/>
              </a:ln>
              <a:solidFill>
                <a:srgbClr val="920000"/>
              </a:solidFill>
              <a:effectLst/>
              <a:uLnTx/>
              <a:uFillTx/>
              <a:latin typeface="Batang" pitchFamily="18" charset="-127"/>
              <a:ea typeface="Batang" pitchFamily="18" charset="-127"/>
            </a:endParaRPr>
          </a:p>
        </p:txBody>
      </p:sp>
      <p:sp>
        <p:nvSpPr>
          <p:cNvPr id="8" name="Rectangle 5"/>
          <p:cNvSpPr txBox="1">
            <a:spLocks noChangeArrowheads="1"/>
          </p:cNvSpPr>
          <p:nvPr/>
        </p:nvSpPr>
        <p:spPr bwMode="auto">
          <a:xfrm>
            <a:off x="685800" y="438150"/>
            <a:ext cx="7543800" cy="120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20000"/>
              </a:spcBef>
              <a:spcAft>
                <a:spcPct val="0"/>
              </a:spcAft>
              <a:defRPr/>
            </a:pPr>
            <a:r>
              <a:rPr lang="en-US" sz="3000" b="1" dirty="0" smtClean="0">
                <a:solidFill>
                  <a:srgbClr val="C00000"/>
                </a:solidFill>
                <a:latin typeface="Bookman Old Style" pitchFamily="18" charset="0"/>
              </a:rPr>
              <a:t>the PROMISED GIFT is </a:t>
            </a:r>
          </a:p>
          <a:p>
            <a:pPr lvl="0" algn="ctr" fontAlgn="base">
              <a:spcBef>
                <a:spcPct val="20000"/>
              </a:spcBef>
              <a:spcAft>
                <a:spcPct val="0"/>
              </a:spcAft>
              <a:defRPr/>
            </a:pPr>
            <a:r>
              <a:rPr lang="en-US" sz="3000" b="1" u="sng" dirty="0" smtClean="0">
                <a:solidFill>
                  <a:srgbClr val="C00000"/>
                </a:solidFill>
                <a:latin typeface="Bookman Old Style" pitchFamily="18" charset="0"/>
              </a:rPr>
              <a:t>REVEALED</a:t>
            </a:r>
            <a:r>
              <a:rPr lang="en-US" sz="3000" b="1" dirty="0" smtClean="0">
                <a:solidFill>
                  <a:srgbClr val="C00000"/>
                </a:solidFill>
                <a:latin typeface="Bookman Old Style" pitchFamily="18" charset="0"/>
              </a:rPr>
              <a:t> through the PROMISES;</a:t>
            </a:r>
            <a:endParaRPr kumimoji="0" lang="en-US" sz="3000" b="1" i="0" u="none" strike="noStrike" kern="0" cap="none" spc="0" normalizeH="0" baseline="0" noProof="0" dirty="0" smtClean="0">
              <a:ln>
                <a:noFill/>
              </a:ln>
              <a:solidFill>
                <a:srgbClr val="C00000"/>
              </a:solidFill>
              <a:effectLst/>
              <a:uLnTx/>
              <a:uFillTx/>
              <a:latin typeface="Bookman Old Style" pitchFamily="18" charset="0"/>
              <a:ea typeface="ＭＳ Ｐゴシック" pitchFamily="48" charset="-12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304800" y="590550"/>
            <a:ext cx="9296400" cy="131445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12500" b="0" i="0" u="none" strike="noStrike" kern="0" cap="none" spc="0" normalizeH="0" baseline="0" noProof="0" dirty="0" smtClean="0">
                <a:ln>
                  <a:noFill/>
                </a:ln>
                <a:solidFill>
                  <a:srgbClr val="C00000"/>
                </a:solidFill>
                <a:effectLst/>
                <a:uLnTx/>
                <a:uFillTx/>
                <a:latin typeface="Batang" pitchFamily="18" charset="-127"/>
                <a:ea typeface="Batang" pitchFamily="18" charset="-127"/>
              </a:rPr>
              <a:t>THE</a:t>
            </a:r>
            <a:r>
              <a:rPr kumimoji="0" lang="en-US" sz="12500" b="0" i="0" u="none" strike="noStrike" kern="0" cap="none" spc="0" normalizeH="0" baseline="0" noProof="0" dirty="0" smtClean="0">
                <a:ln>
                  <a:noFill/>
                </a:ln>
                <a:solidFill>
                  <a:srgbClr val="C00000"/>
                </a:solidFill>
                <a:effectLst/>
                <a:uLnTx/>
                <a:uFillTx/>
                <a:latin typeface="Adobe Caslon Pro" pitchFamily="18" charset="0"/>
                <a:ea typeface="ＭＳ Ｐゴシック" pitchFamily="48" charset="-128"/>
                <a:cs typeface="+mn-cs"/>
              </a:rPr>
              <a:t> GIFT</a:t>
            </a:r>
          </a:p>
        </p:txBody>
      </p:sp>
      <p:sp>
        <p:nvSpPr>
          <p:cNvPr id="4" name="Rectangle 5"/>
          <p:cNvSpPr txBox="1">
            <a:spLocks noChangeArrowheads="1"/>
          </p:cNvSpPr>
          <p:nvPr/>
        </p:nvSpPr>
        <p:spPr bwMode="auto">
          <a:xfrm>
            <a:off x="3048000" y="2019300"/>
            <a:ext cx="7543800" cy="1314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tabLst/>
              <a:defRPr/>
            </a:pPr>
            <a:r>
              <a:rPr kumimoji="0" lang="en-US" sz="4200" b="1" i="0" u="none" strike="noStrike" kern="0" cap="none" spc="0" normalizeH="0" baseline="0" noProof="0" dirty="0" smtClean="0">
                <a:ln>
                  <a:noFill/>
                </a:ln>
                <a:solidFill>
                  <a:srgbClr val="C00000"/>
                </a:solidFill>
                <a:effectLst/>
                <a:uLnTx/>
                <a:uFillTx/>
                <a:latin typeface="Scriptina" pitchFamily="2" charset="0"/>
                <a:ea typeface="ＭＳ Ｐゴシック" pitchFamily="48" charset="-128"/>
              </a:rPr>
              <a:t>Christmas Unwrapped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38150"/>
            <a:ext cx="7772400" cy="1102519"/>
          </a:xfrm>
        </p:spPr>
        <p:txBody>
          <a:bodyPr/>
          <a:lstStyle/>
          <a:p>
            <a:r>
              <a:rPr lang="en-US" b="1" dirty="0">
                <a:effectLst>
                  <a:outerShdw blurRad="38100" dist="38100" dir="2700000" algn="tl">
                    <a:srgbClr val="000000">
                      <a:alpha val="43137"/>
                    </a:srgbClr>
                  </a:outerShdw>
                </a:effectLst>
              </a:rPr>
              <a:t>King of Glory</a:t>
            </a:r>
          </a:p>
        </p:txBody>
      </p:sp>
      <p:sp>
        <p:nvSpPr>
          <p:cNvPr id="2051" name="Rectangle 3"/>
          <p:cNvSpPr>
            <a:spLocks noGrp="1" noChangeArrowheads="1"/>
          </p:cNvSpPr>
          <p:nvPr>
            <p:ph type="subTitle" idx="1"/>
          </p:nvPr>
        </p:nvSpPr>
        <p:spPr>
          <a:xfrm>
            <a:off x="457200" y="1428750"/>
            <a:ext cx="7924800" cy="2800350"/>
          </a:xfrm>
        </p:spPr>
        <p:txBody>
          <a:bodyPr>
            <a:normAutofit/>
          </a:bodyPr>
          <a:lstStyle/>
          <a:p>
            <a:pPr algn="ctr">
              <a:buFontTx/>
              <a:buNone/>
            </a:pPr>
            <a:r>
              <a:rPr lang="en-US" dirty="0">
                <a:solidFill>
                  <a:schemeClr val="bg1"/>
                </a:solidFill>
                <a:effectLst>
                  <a:outerShdw blurRad="38100" dist="38100" dir="2700000" algn="tl">
                    <a:srgbClr val="000000">
                      <a:alpha val="43137"/>
                    </a:srgbClr>
                  </a:outerShdw>
                </a:effectLst>
              </a:rPr>
              <a:t>Who is this King of glory </a:t>
            </a:r>
          </a:p>
          <a:p>
            <a:pPr algn="ctr">
              <a:buFontTx/>
              <a:buNone/>
            </a:pPr>
            <a:r>
              <a:rPr lang="en-US" dirty="0">
                <a:solidFill>
                  <a:schemeClr val="bg1"/>
                </a:solidFill>
                <a:effectLst>
                  <a:outerShdw blurRad="38100" dist="38100" dir="2700000" algn="tl">
                    <a:srgbClr val="000000">
                      <a:alpha val="43137"/>
                    </a:srgbClr>
                  </a:outerShdw>
                </a:effectLst>
              </a:rPr>
              <a:t>that pursues me with His love</a:t>
            </a:r>
          </a:p>
          <a:p>
            <a:pPr algn="ctr">
              <a:buFontTx/>
              <a:buNone/>
            </a:pPr>
            <a:r>
              <a:rPr lang="en-US" dirty="0">
                <a:solidFill>
                  <a:schemeClr val="bg1"/>
                </a:solidFill>
                <a:effectLst>
                  <a:outerShdw blurRad="38100" dist="38100" dir="2700000" algn="tl">
                    <a:srgbClr val="000000">
                      <a:alpha val="43137"/>
                    </a:srgbClr>
                  </a:outerShdw>
                </a:effectLst>
              </a:rPr>
              <a:t>And haunts me with each hearing</a:t>
            </a:r>
          </a:p>
          <a:p>
            <a:pPr algn="ctr">
              <a:buFontTx/>
              <a:buNone/>
            </a:pPr>
            <a:r>
              <a:rPr lang="en-US" dirty="0">
                <a:solidFill>
                  <a:schemeClr val="bg1"/>
                </a:solidFill>
                <a:effectLst>
                  <a:outerShdw blurRad="38100" dist="38100" dir="2700000" algn="tl">
                    <a:srgbClr val="000000">
                      <a:alpha val="43137"/>
                    </a:srgbClr>
                  </a:outerShdw>
                </a:effectLst>
              </a:rPr>
              <a:t> of his softly spoken words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457200" y="1123950"/>
            <a:ext cx="8077200" cy="3105150"/>
          </a:xfrm>
        </p:spPr>
        <p:txBody>
          <a:bodyPr>
            <a:normAutofit/>
          </a:bodyPr>
          <a:lstStyle/>
          <a:p>
            <a:pPr algn="ctr">
              <a:buFontTx/>
              <a:buNone/>
            </a:pPr>
            <a:r>
              <a:rPr lang="en-US" dirty="0">
                <a:solidFill>
                  <a:schemeClr val="bg1"/>
                </a:solidFill>
                <a:effectLst>
                  <a:outerShdw blurRad="38100" dist="38100" dir="2700000" algn="tl">
                    <a:srgbClr val="000000">
                      <a:alpha val="43137"/>
                    </a:srgbClr>
                  </a:outerShdw>
                </a:effectLst>
              </a:rPr>
              <a:t>My conscience, a reminder</a:t>
            </a:r>
          </a:p>
          <a:p>
            <a:pPr algn="ctr">
              <a:buFontTx/>
              <a:buNone/>
            </a:pPr>
            <a:r>
              <a:rPr lang="en-US" dirty="0">
                <a:solidFill>
                  <a:schemeClr val="bg1"/>
                </a:solidFill>
                <a:effectLst>
                  <a:outerShdw blurRad="38100" dist="38100" dir="2700000" algn="tl">
                    <a:srgbClr val="000000">
                      <a:alpha val="43137"/>
                    </a:srgbClr>
                  </a:outerShdw>
                </a:effectLst>
              </a:rPr>
              <a:t> of forgiveness that I need</a:t>
            </a:r>
          </a:p>
          <a:p>
            <a:pPr algn="ctr">
              <a:buFontTx/>
              <a:buNone/>
            </a:pPr>
            <a:r>
              <a:rPr lang="en-US" dirty="0">
                <a:solidFill>
                  <a:schemeClr val="bg1"/>
                </a:solidFill>
                <a:effectLst>
                  <a:outerShdw blurRad="38100" dist="38100" dir="2700000" algn="tl">
                    <a:srgbClr val="000000">
                      <a:alpha val="43137"/>
                    </a:srgbClr>
                  </a:outerShdw>
                </a:effectLst>
              </a:rPr>
              <a:t>Who is this King of glory</a:t>
            </a:r>
          </a:p>
          <a:p>
            <a:pPr algn="ctr">
              <a:buFontTx/>
              <a:buNone/>
            </a:pPr>
            <a:r>
              <a:rPr lang="en-US" dirty="0">
                <a:solidFill>
                  <a:schemeClr val="bg1"/>
                </a:solidFill>
                <a:effectLst>
                  <a:outerShdw blurRad="38100" dist="38100" dir="2700000" algn="tl">
                    <a:srgbClr val="000000">
                      <a:alpha val="43137"/>
                    </a:srgbClr>
                  </a:outerShdw>
                </a:effectLst>
              </a:rPr>
              <a:t>who offers it to me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762000" y="1123950"/>
            <a:ext cx="7391400" cy="3105150"/>
          </a:xfrm>
        </p:spPr>
        <p:txBody>
          <a:bodyPr>
            <a:normAutofit/>
          </a:bodyPr>
          <a:lstStyle/>
          <a:p>
            <a:pPr algn="ctr">
              <a:buFontTx/>
              <a:buNone/>
            </a:pPr>
            <a:r>
              <a:rPr lang="en-US" dirty="0">
                <a:solidFill>
                  <a:schemeClr val="bg1"/>
                </a:solidFill>
                <a:effectLst>
                  <a:outerShdw blurRad="38100" dist="38100" dir="2700000" algn="tl">
                    <a:srgbClr val="000000">
                      <a:alpha val="43137"/>
                    </a:srgbClr>
                  </a:outerShdw>
                </a:effectLst>
              </a:rPr>
              <a:t>Who is this King of angels,</a:t>
            </a:r>
          </a:p>
          <a:p>
            <a:pPr algn="ctr">
              <a:buFontTx/>
              <a:buNone/>
            </a:pPr>
            <a:r>
              <a:rPr lang="en-US" dirty="0">
                <a:solidFill>
                  <a:schemeClr val="bg1"/>
                </a:solidFill>
                <a:effectLst>
                  <a:outerShdw blurRad="38100" dist="38100" dir="2700000" algn="tl">
                    <a:srgbClr val="000000">
                      <a:alpha val="43137"/>
                    </a:srgbClr>
                  </a:outerShdw>
                </a:effectLst>
              </a:rPr>
              <a:t>O blessed Prince of Peace</a:t>
            </a:r>
          </a:p>
          <a:p>
            <a:pPr algn="ctr">
              <a:buFontTx/>
              <a:buNone/>
            </a:pPr>
            <a:r>
              <a:rPr lang="en-US" dirty="0">
                <a:solidFill>
                  <a:schemeClr val="bg1"/>
                </a:solidFill>
                <a:effectLst>
                  <a:outerShdw blurRad="38100" dist="38100" dir="2700000" algn="tl">
                    <a:srgbClr val="000000">
                      <a:alpha val="43137"/>
                    </a:srgbClr>
                  </a:outerShdw>
                </a:effectLst>
              </a:rPr>
              <a:t>Revealing things of Heaven</a:t>
            </a:r>
          </a:p>
          <a:p>
            <a:pPr algn="ctr">
              <a:buFontTx/>
              <a:buNone/>
            </a:pPr>
            <a:r>
              <a:rPr lang="en-US" dirty="0">
                <a:solidFill>
                  <a:schemeClr val="bg1"/>
                </a:solidFill>
                <a:effectLst>
                  <a:outerShdw blurRad="38100" dist="38100" dir="2700000" algn="tl">
                    <a:srgbClr val="000000">
                      <a:alpha val="43137"/>
                    </a:srgbClr>
                  </a:outerShdw>
                </a:effectLst>
              </a:rPr>
              <a:t>And all it’s mysteries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609600" y="1047750"/>
            <a:ext cx="7772400" cy="3562350"/>
          </a:xfrm>
        </p:spPr>
        <p:txBody>
          <a:bodyPr>
            <a:normAutofit/>
          </a:bodyPr>
          <a:lstStyle/>
          <a:p>
            <a:pPr algn="ctr">
              <a:buFontTx/>
              <a:buNone/>
            </a:pPr>
            <a:r>
              <a:rPr lang="en-US" dirty="0">
                <a:solidFill>
                  <a:schemeClr val="bg1"/>
                </a:solidFill>
                <a:effectLst>
                  <a:outerShdw blurRad="38100" dist="38100" dir="2700000" algn="tl">
                    <a:srgbClr val="000000">
                      <a:alpha val="43137"/>
                    </a:srgbClr>
                  </a:outerShdw>
                </a:effectLst>
              </a:rPr>
              <a:t>My spirit’s ever longing </a:t>
            </a:r>
          </a:p>
          <a:p>
            <a:pPr algn="ctr">
              <a:buFontTx/>
              <a:buNone/>
            </a:pPr>
            <a:r>
              <a:rPr lang="en-US" dirty="0">
                <a:solidFill>
                  <a:schemeClr val="bg1"/>
                </a:solidFill>
                <a:effectLst>
                  <a:outerShdw blurRad="38100" dist="38100" dir="2700000" algn="tl">
                    <a:srgbClr val="000000">
                      <a:alpha val="43137"/>
                    </a:srgbClr>
                  </a:outerShdw>
                </a:effectLst>
              </a:rPr>
              <a:t>for His grace in which to stand</a:t>
            </a:r>
          </a:p>
          <a:p>
            <a:pPr algn="ctr">
              <a:buFontTx/>
              <a:buNone/>
            </a:pPr>
            <a:r>
              <a:rPr lang="en-US" dirty="0">
                <a:solidFill>
                  <a:schemeClr val="bg1"/>
                </a:solidFill>
                <a:effectLst>
                  <a:outerShdw blurRad="38100" dist="38100" dir="2700000" algn="tl">
                    <a:srgbClr val="000000">
                      <a:alpha val="43137"/>
                    </a:srgbClr>
                  </a:outerShdw>
                </a:effectLst>
              </a:rPr>
              <a:t>Who is this King of glory,</a:t>
            </a:r>
          </a:p>
          <a:p>
            <a:pPr algn="ctr">
              <a:buFontTx/>
              <a:buNone/>
            </a:pPr>
            <a:r>
              <a:rPr lang="en-US" dirty="0">
                <a:solidFill>
                  <a:schemeClr val="bg1"/>
                </a:solidFill>
                <a:effectLst>
                  <a:outerShdw blurRad="38100" dist="38100" dir="2700000" algn="tl">
                    <a:srgbClr val="000000">
                      <a:alpha val="43137"/>
                    </a:srgbClr>
                  </a:outerShdw>
                </a:effectLst>
              </a:rPr>
              <a:t>Son of God and son of man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609600" y="1504950"/>
            <a:ext cx="7924800" cy="3638550"/>
          </a:xfrm>
        </p:spPr>
        <p:txBody>
          <a:bodyPr>
            <a:normAutofit/>
          </a:bodyPr>
          <a:lstStyle/>
          <a:p>
            <a:pPr algn="ctr">
              <a:buFontTx/>
              <a:buNone/>
            </a:pPr>
            <a:r>
              <a:rPr lang="en-US" dirty="0">
                <a:solidFill>
                  <a:schemeClr val="bg1"/>
                </a:solidFill>
                <a:effectLst>
                  <a:outerShdw blurRad="38100" dist="38100" dir="2700000" algn="tl">
                    <a:srgbClr val="000000">
                      <a:alpha val="43137"/>
                    </a:srgbClr>
                  </a:outerShdw>
                </a:effectLst>
              </a:rPr>
              <a:t>His name is Jesus, Precious Jesus</a:t>
            </a:r>
          </a:p>
          <a:p>
            <a:pPr algn="ctr">
              <a:buFontTx/>
              <a:buNone/>
            </a:pPr>
            <a:r>
              <a:rPr lang="en-US" dirty="0">
                <a:solidFill>
                  <a:schemeClr val="bg1"/>
                </a:solidFill>
                <a:effectLst>
                  <a:outerShdw blurRad="38100" dist="38100" dir="2700000" algn="tl">
                    <a:srgbClr val="000000">
                      <a:alpha val="43137"/>
                    </a:srgbClr>
                  </a:outerShdw>
                </a:effectLst>
              </a:rPr>
              <a:t>Lord Almighty, the King of my heart</a:t>
            </a:r>
          </a:p>
          <a:p>
            <a:pPr algn="ctr">
              <a:buFontTx/>
              <a:buNone/>
            </a:pPr>
            <a:r>
              <a:rPr lang="en-US" dirty="0">
                <a:solidFill>
                  <a:schemeClr val="bg1"/>
                </a:solidFill>
                <a:effectLst>
                  <a:outerShdw blurRad="38100" dist="38100" dir="2700000" algn="tl">
                    <a:srgbClr val="000000">
                      <a:alpha val="43137"/>
                    </a:srgbClr>
                  </a:outerShdw>
                </a:effectLst>
              </a:rPr>
              <a:t>The King of glory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a:xfrm>
            <a:off x="609600" y="971550"/>
            <a:ext cx="7620000" cy="3181350"/>
          </a:xfrm>
        </p:spPr>
        <p:txBody>
          <a:bodyPr>
            <a:normAutofit/>
          </a:bodyPr>
          <a:lstStyle/>
          <a:p>
            <a:pPr algn="ctr">
              <a:buFontTx/>
              <a:buNone/>
            </a:pPr>
            <a:r>
              <a:rPr lang="en-US" dirty="0">
                <a:solidFill>
                  <a:schemeClr val="bg1"/>
                </a:solidFill>
                <a:effectLst>
                  <a:outerShdw blurRad="38100" dist="38100" dir="2700000" algn="tl">
                    <a:srgbClr val="000000">
                      <a:alpha val="43137"/>
                    </a:srgbClr>
                  </a:outerShdw>
                </a:effectLst>
              </a:rPr>
              <a:t>Who is this King of glory</a:t>
            </a:r>
          </a:p>
          <a:p>
            <a:pPr algn="ctr">
              <a:buFontTx/>
              <a:buNone/>
            </a:pPr>
            <a:r>
              <a:rPr lang="en-US" dirty="0">
                <a:solidFill>
                  <a:schemeClr val="bg1"/>
                </a:solidFill>
                <a:effectLst>
                  <a:outerShdw blurRad="38100" dist="38100" dir="2700000" algn="tl">
                    <a:srgbClr val="000000">
                      <a:alpha val="43137"/>
                    </a:srgbClr>
                  </a:outerShdw>
                </a:effectLst>
              </a:rPr>
              <a:t>With strength and majesty</a:t>
            </a:r>
          </a:p>
          <a:p>
            <a:pPr algn="ctr">
              <a:buFontTx/>
              <a:buNone/>
            </a:pPr>
            <a:r>
              <a:rPr lang="en-US" dirty="0">
                <a:solidFill>
                  <a:schemeClr val="bg1"/>
                </a:solidFill>
                <a:effectLst>
                  <a:outerShdw blurRad="38100" dist="38100" dir="2700000" algn="tl">
                    <a:srgbClr val="000000">
                      <a:alpha val="43137"/>
                    </a:srgbClr>
                  </a:outerShdw>
                </a:effectLst>
              </a:rPr>
              <a:t>And wisdom beyond measure,</a:t>
            </a:r>
          </a:p>
          <a:p>
            <a:pPr algn="ctr">
              <a:buFontTx/>
              <a:buNone/>
            </a:pPr>
            <a:r>
              <a:rPr lang="en-US" dirty="0">
                <a:solidFill>
                  <a:schemeClr val="bg1"/>
                </a:solidFill>
                <a:effectLst>
                  <a:outerShdw blurRad="38100" dist="38100" dir="2700000" algn="tl">
                    <a:srgbClr val="000000">
                      <a:alpha val="43137"/>
                    </a:srgbClr>
                  </a:outerShdw>
                </a:effectLst>
              </a:rPr>
              <a:t>The gracious King of Kings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3600" dirty="0" smtClean="0">
                <a:effectLst>
                  <a:outerShdw blurRad="38100" dist="38100" dir="2700000" algn="tl">
                    <a:srgbClr val="000000">
                      <a:alpha val="43137"/>
                    </a:srgbClr>
                  </a:outerShdw>
                </a:effectLst>
              </a:rPr>
              <a:t>All creation join in praising</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God the Father, Spirit, Son</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Evermore you voices raising</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to the eternal Three in One</a:t>
            </a:r>
            <a:endParaRPr lang="en-US" sz="3600" dirty="0">
              <a:effectLst>
                <a:outerShdw blurRad="38100" dist="38100" dir="2700000" algn="tl">
                  <a:srgbClr val="000000">
                    <a:alpha val="43137"/>
                  </a:srgbClr>
                </a:outerShdw>
              </a:effectLst>
            </a:endParaRPr>
          </a:p>
        </p:txBody>
      </p:sp>
    </p:spTree>
    <p:custDataLst>
      <p:tags r:id="rId1"/>
    </p:custData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609600" y="1047750"/>
            <a:ext cx="7848600" cy="3409950"/>
          </a:xfrm>
        </p:spPr>
        <p:txBody>
          <a:bodyPr>
            <a:normAutofit/>
          </a:bodyPr>
          <a:lstStyle/>
          <a:p>
            <a:pPr algn="ctr">
              <a:buFontTx/>
              <a:buNone/>
            </a:pPr>
            <a:r>
              <a:rPr lang="en-US" dirty="0">
                <a:solidFill>
                  <a:schemeClr val="bg1"/>
                </a:solidFill>
                <a:effectLst>
                  <a:outerShdw blurRad="38100" dist="38100" dir="2700000" algn="tl">
                    <a:srgbClr val="000000">
                      <a:alpha val="43137"/>
                    </a:srgbClr>
                  </a:outerShdw>
                </a:effectLst>
              </a:rPr>
              <a:t>The Lord of earth and heaven,</a:t>
            </a:r>
          </a:p>
          <a:p>
            <a:pPr algn="ctr">
              <a:buFontTx/>
              <a:buNone/>
            </a:pPr>
            <a:r>
              <a:rPr lang="en-US" dirty="0">
                <a:solidFill>
                  <a:schemeClr val="bg1"/>
                </a:solidFill>
                <a:effectLst>
                  <a:outerShdw blurRad="38100" dist="38100" dir="2700000" algn="tl">
                    <a:srgbClr val="000000">
                      <a:alpha val="43137"/>
                    </a:srgbClr>
                  </a:outerShdw>
                </a:effectLst>
              </a:rPr>
              <a:t>The Creator of all things</a:t>
            </a:r>
          </a:p>
          <a:p>
            <a:pPr algn="ctr">
              <a:buFontTx/>
              <a:buNone/>
            </a:pPr>
            <a:r>
              <a:rPr lang="en-US" dirty="0">
                <a:solidFill>
                  <a:schemeClr val="bg1"/>
                </a:solidFill>
                <a:effectLst>
                  <a:outerShdw blurRad="38100" dist="38100" dir="2700000" algn="tl">
                    <a:srgbClr val="000000">
                      <a:alpha val="43137"/>
                    </a:srgbClr>
                  </a:outerShdw>
                </a:effectLst>
              </a:rPr>
              <a:t>Who is this King of glory,</a:t>
            </a:r>
          </a:p>
          <a:p>
            <a:pPr algn="ctr">
              <a:buFontTx/>
              <a:buNone/>
            </a:pPr>
            <a:r>
              <a:rPr lang="en-US" dirty="0">
                <a:solidFill>
                  <a:schemeClr val="bg1"/>
                </a:solidFill>
                <a:effectLst>
                  <a:outerShdw blurRad="38100" dist="38100" dir="2700000" algn="tl">
                    <a:srgbClr val="000000">
                      <a:alpha val="43137"/>
                    </a:srgbClr>
                  </a:outerShdw>
                </a:effectLst>
              </a:rPr>
              <a:t>He’s everything to me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609600" y="1428750"/>
            <a:ext cx="7924800" cy="2057400"/>
          </a:xfrm>
        </p:spPr>
        <p:txBody>
          <a:bodyPr>
            <a:normAutofit/>
          </a:bodyPr>
          <a:lstStyle/>
          <a:p>
            <a:pPr algn="ctr">
              <a:buFontTx/>
              <a:buNone/>
            </a:pPr>
            <a:r>
              <a:rPr lang="en-US" dirty="0">
                <a:solidFill>
                  <a:schemeClr val="bg1"/>
                </a:solidFill>
                <a:effectLst>
                  <a:outerShdw blurRad="38100" dist="38100" dir="2700000" algn="tl">
                    <a:srgbClr val="000000">
                      <a:alpha val="43137"/>
                    </a:srgbClr>
                  </a:outerShdw>
                </a:effectLst>
              </a:rPr>
              <a:t>His name is Jesus, Precious Jesus</a:t>
            </a:r>
          </a:p>
          <a:p>
            <a:pPr algn="ctr">
              <a:buFontTx/>
              <a:buNone/>
            </a:pPr>
            <a:r>
              <a:rPr lang="en-US" dirty="0">
                <a:solidFill>
                  <a:schemeClr val="bg1"/>
                </a:solidFill>
                <a:effectLst>
                  <a:outerShdw blurRad="38100" dist="38100" dir="2700000" algn="tl">
                    <a:srgbClr val="000000">
                      <a:alpha val="43137"/>
                    </a:srgbClr>
                  </a:outerShdw>
                </a:effectLst>
              </a:rPr>
              <a:t>Lord Almighty, the King of my heart</a:t>
            </a:r>
          </a:p>
          <a:p>
            <a:pPr algn="ctr">
              <a:buFontTx/>
              <a:buNone/>
            </a:pPr>
            <a:r>
              <a:rPr lang="en-US" dirty="0">
                <a:solidFill>
                  <a:schemeClr val="bg1"/>
                </a:solidFill>
                <a:effectLst>
                  <a:outerShdw blurRad="38100" dist="38100" dir="2700000" algn="tl">
                    <a:srgbClr val="000000">
                      <a:alpha val="43137"/>
                    </a:srgbClr>
                  </a:outerShdw>
                </a:effectLst>
              </a:rPr>
              <a:t>The King of glory</a:t>
            </a:r>
          </a:p>
        </p:txBody>
      </p:sp>
      <p:sp>
        <p:nvSpPr>
          <p:cNvPr id="12292" name="Rectangle 4"/>
          <p:cNvSpPr>
            <a:spLocks noChangeArrowheads="1"/>
          </p:cNvSpPr>
          <p:nvPr/>
        </p:nvSpPr>
        <p:spPr bwMode="auto">
          <a:xfrm>
            <a:off x="1371600" y="3867150"/>
            <a:ext cx="5575372" cy="369332"/>
          </a:xfrm>
          <a:prstGeom prst="rect">
            <a:avLst/>
          </a:prstGeom>
          <a:noFill/>
          <a:ln w="9525">
            <a:noFill/>
            <a:miter lim="800000"/>
            <a:headEnd/>
            <a:tailEnd/>
          </a:ln>
          <a:effectLst/>
        </p:spPr>
        <p:txBody>
          <a:bodyPr wrap="none">
            <a:spAutoFit/>
          </a:bodyPr>
          <a:lstStyle/>
          <a:p>
            <a:r>
              <a:rPr lang="en-US" b="1" dirty="0">
                <a:solidFill>
                  <a:schemeClr val="bg1"/>
                </a:solidFill>
              </a:rPr>
              <a:t>TEMPLE BIBLE CHURCH  Used by Permission CCLI #78316</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304800" y="819150"/>
            <a:ext cx="8305800" cy="1219200"/>
          </a:xfrm>
          <a:noFill/>
          <a:ln/>
          <a:effectLst>
            <a:outerShdw dist="56796" dir="1593903" algn="ctr" rotWithShape="0">
              <a:schemeClr val="tx1"/>
            </a:outerShdw>
          </a:effectLst>
        </p:spPr>
        <p:txBody>
          <a:bodyPr lIns="90487" tIns="44450" rIns="90487" bIns="44450">
            <a:normAutofit fontScale="25000" lnSpcReduction="20000"/>
          </a:bodyPr>
          <a:lstStyle/>
          <a:p>
            <a:pPr algn="ctr"/>
            <a:r>
              <a:rPr lang="en-US" sz="13500" dirty="0" smtClean="0">
                <a:solidFill>
                  <a:schemeClr val="bg1"/>
                </a:solidFill>
              </a:rPr>
              <a:t>Come and worship, Come and worship</a:t>
            </a:r>
          </a:p>
          <a:p>
            <a:pPr algn="ctr"/>
            <a:r>
              <a:rPr lang="en-US" sz="13500" dirty="0" smtClean="0">
                <a:solidFill>
                  <a:schemeClr val="bg1"/>
                </a:solidFill>
              </a:rPr>
              <a:t>Come and worship </a:t>
            </a:r>
          </a:p>
          <a:p>
            <a:pPr algn="ctr"/>
            <a:r>
              <a:rPr lang="en-US" sz="13500" dirty="0" smtClean="0">
                <a:solidFill>
                  <a:schemeClr val="bg1"/>
                </a:solidFill>
              </a:rPr>
              <a:t>Christ the newborn King</a:t>
            </a:r>
          </a:p>
          <a:p>
            <a:pPr algn="ctr"/>
            <a:r>
              <a:rPr lang="en-US" sz="13500" dirty="0" smtClean="0">
                <a:solidFill>
                  <a:schemeClr val="bg1"/>
                </a:solidFill>
              </a:rPr>
              <a:t>Come and worship,  Come and worship</a:t>
            </a:r>
          </a:p>
          <a:p>
            <a:pPr algn="ctr"/>
            <a:r>
              <a:rPr lang="en-US" sz="13500" dirty="0" smtClean="0">
                <a:solidFill>
                  <a:schemeClr val="bg1"/>
                </a:solidFill>
              </a:rPr>
              <a:t>Come and worship </a:t>
            </a:r>
          </a:p>
          <a:p>
            <a:pPr algn="ctr"/>
            <a:r>
              <a:rPr lang="en-US" sz="13500" dirty="0" smtClean="0">
                <a:solidFill>
                  <a:schemeClr val="bg1"/>
                </a:solidFill>
              </a:rPr>
              <a:t>Christ the newborn King</a:t>
            </a:r>
          </a:p>
          <a:p>
            <a:r>
              <a:rPr lang="en-US" sz="4800" dirty="0" smtClean="0">
                <a:solidFill>
                  <a:schemeClr val="bg1"/>
                </a:solidFill>
              </a:rPr>
              <a:t>TEMPLE BIBLE CHURCH Used By Permission CCLI #78316</a:t>
            </a:r>
          </a:p>
          <a:p>
            <a:pPr algn="ctr"/>
            <a:endParaRPr lang="en-US" sz="13500" dirty="0">
              <a:solidFill>
                <a:schemeClr val="bg1"/>
              </a:solidFill>
            </a:endParaRPr>
          </a:p>
          <a:p>
            <a:pPr algn="ctr"/>
            <a:endParaRPr lang="en-US" dirty="0"/>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DEOFILE" val="Videos for Church Service\angelcandles.wmv"/>
  <p:tag name="TEMPLATENAME" val="C:\Program Files\PowerPlugs\Video Backgrounds\Templates\Backdrop10.pot"/>
  <p:tag name="VIDEOGRIDCOORDINATE" val="0 0"/>
  <p:tag name="CATEGORYPATH" val="C:\Program Files\PowerPlugs\Video Backgrounds\Videos\Videos for Church Service"/>
  <p:tag name="PATTERNCOLOR" val="0"/>
  <p:tag name="VB" val="1"/>
  <p:tag name="MYFAVORITES" val="0"/>
  <p:tag name="BACKDROP" val="0"/>
  <p:tag name="TRANSPARENCY" val="1"/>
  <p:tag name="LOOPVIDEO" val="1"/>
  <p:tag name="VIDEOOPTION" val="Normal"/>
</p:tagLst>
</file>

<file path=ppt/tags/tag2.xml><?xml version="1.0" encoding="utf-8"?>
<p:tagLst xmlns:a="http://schemas.openxmlformats.org/drawingml/2006/main" xmlns:r="http://schemas.openxmlformats.org/officeDocument/2006/relationships" xmlns:p="http://schemas.openxmlformats.org/presentationml/2006/main">
  <p:tag name="VIDEOFILE" val="Videos for Church Service\angelcandles.wmv"/>
  <p:tag name="TEMPLATENAME" val="C:\Program Files\PowerPlugs\Video Backgrounds\Templates\Backdrop10.pot"/>
  <p:tag name="VIDEOGRIDCOORDINATE" val="0 0"/>
  <p:tag name="CATEGORYPATH" val="C:\Program Files\PowerPlugs\Video Backgrounds\Videos\Videos for Church Service"/>
  <p:tag name="PATTERNCOLOR" val="0"/>
  <p:tag name="VB" val="1"/>
  <p:tag name="MYFAVORITES" val="0"/>
  <p:tag name="BACKDROP" val="0"/>
  <p:tag name="TRANSPARENCY" val="1"/>
  <p:tag name="LOOPVIDEO" val="1"/>
  <p:tag name="VIDEOOPTION" val="Normal"/>
</p:tagLst>
</file>

<file path=ppt/tags/tag3.xml><?xml version="1.0" encoding="utf-8"?>
<p:tagLst xmlns:a="http://schemas.openxmlformats.org/drawingml/2006/main" xmlns:r="http://schemas.openxmlformats.org/officeDocument/2006/relationships" xmlns:p="http://schemas.openxmlformats.org/presentationml/2006/main">
  <p:tag name="VIDEOFILE" val="Videos for Church Service\angelcandles.wmv"/>
  <p:tag name="TEMPLATENAME" val="C:\Program Files\PowerPlugs\Video Backgrounds\Templates\Backdrop10.pot"/>
  <p:tag name="VIDEOGRIDCOORDINATE" val="0 0"/>
  <p:tag name="CATEGORYPATH" val="C:\Program Files\PowerPlugs\Video Backgrounds\Videos\Videos for Church Service"/>
  <p:tag name="PATTERNCOLOR" val="0"/>
  <p:tag name="VB" val="1"/>
  <p:tag name="MYFAVORITES" val="0"/>
  <p:tag name="BACKDROP" val="0"/>
  <p:tag name="TRANSPARENCY" val="1"/>
  <p:tag name="LOOPVIDEO" val="1"/>
  <p:tag name="VIDEOOPTION" val="Normal"/>
</p:tagLst>
</file>

<file path=ppt/tags/tag4.xml><?xml version="1.0" encoding="utf-8"?>
<p:tagLst xmlns:a="http://schemas.openxmlformats.org/drawingml/2006/main" xmlns:r="http://schemas.openxmlformats.org/officeDocument/2006/relationships" xmlns:p="http://schemas.openxmlformats.org/presentationml/2006/main">
  <p:tag name="VIDEOFILE" val="Videos for Church Service\angelcandles.wmv"/>
  <p:tag name="TEMPLATENAME" val="C:\Program Files\PowerPlugs\Video Backgrounds\Templates\Backdrop10.pot"/>
  <p:tag name="VIDEOGRIDCOORDINATE" val="0 0"/>
  <p:tag name="CATEGORYPATH" val="C:\Program Files\PowerPlugs\Video Backgrounds\Videos\Videos for Church Service"/>
  <p:tag name="PATTERNCOLOR" val="0"/>
  <p:tag name="VB" val="1"/>
  <p:tag name="MYFAVORITES" val="0"/>
  <p:tag name="BACKDROP" val="0"/>
  <p:tag name="TRANSPARENCY" val="1"/>
  <p:tag name="LOOPVIDEO" val="1"/>
  <p:tag name="VIDEOOPTION" val="Normal"/>
</p:tagLst>
</file>

<file path=ppt/tags/tag5.xml><?xml version="1.0" encoding="utf-8"?>
<p:tagLst xmlns:a="http://schemas.openxmlformats.org/drawingml/2006/main" xmlns:r="http://schemas.openxmlformats.org/officeDocument/2006/relationships" xmlns:p="http://schemas.openxmlformats.org/presentationml/2006/main">
  <p:tag name="VIDEOFILE" val="Videos for Church Service\angelcandles.wmv"/>
  <p:tag name="TEMPLATENAME" val="C:\Program Files\PowerPlugs\Video Backgrounds\Templates\Backdrop10.pot"/>
  <p:tag name="VIDEOGRIDCOORDINATE" val="0 0"/>
  <p:tag name="CATEGORYPATH" val="C:\Program Files\PowerPlugs\Video Backgrounds\Videos\Videos for Church Service"/>
  <p:tag name="PATTERNCOLOR" val="0"/>
  <p:tag name="VB" val="1"/>
  <p:tag name="MYFAVORITES" val="0"/>
  <p:tag name="BACKDROP" val="0"/>
  <p:tag name="TRANSPARENCY" val="1"/>
  <p:tag name="LOOPVIDEO" val="1"/>
  <p:tag name="VIDEOOPTION" val="Normal"/>
</p:tagLst>
</file>

<file path=ppt/tags/tag6.xml><?xml version="1.0" encoding="utf-8"?>
<p:tagLst xmlns:a="http://schemas.openxmlformats.org/drawingml/2006/main" xmlns:r="http://schemas.openxmlformats.org/officeDocument/2006/relationships" xmlns:p="http://schemas.openxmlformats.org/presentationml/2006/main">
  <p:tag name="VIDEOFILE" val="Videos for Church Service\angelcandles.wmv"/>
  <p:tag name="TEMPLATENAME" val="C:\Program Files\PowerPlugs\Video Backgrounds\Templates\Backdrop10.pot"/>
  <p:tag name="VIDEOGRIDCOORDINATE" val="0 0"/>
  <p:tag name="CATEGORYPATH" val="C:\Program Files\PowerPlugs\Video Backgrounds\Videos\Videos for Church Service"/>
  <p:tag name="PATTERNCOLOR" val="0"/>
  <p:tag name="VB" val="1"/>
  <p:tag name="MYFAVORITES" val="0"/>
  <p:tag name="BACKDROP" val="0"/>
  <p:tag name="TRANSPARENCY" val="1"/>
  <p:tag name="LOOPVIDEO" val="1"/>
  <p:tag name="VIDEOOPTION" val="Normal"/>
</p:tagLst>
</file>

<file path=ppt/tags/tag7.xml><?xml version="1.0" encoding="utf-8"?>
<p:tagLst xmlns:a="http://schemas.openxmlformats.org/drawingml/2006/main" xmlns:r="http://schemas.openxmlformats.org/officeDocument/2006/relationships" xmlns:p="http://schemas.openxmlformats.org/presentationml/2006/main">
  <p:tag name="VIDEOFILE" val="Videos for Church Service\angelcandles.wmv"/>
  <p:tag name="TEMPLATENAME" val="C:\Program Files\PowerPlugs\Video Backgrounds\Templates\Backdrop10.pot"/>
  <p:tag name="VIDEOGRIDCOORDINATE" val="0 0"/>
  <p:tag name="CATEGORYPATH" val="C:\Program Files\PowerPlugs\Video Backgrounds\Videos\Videos for Church Service"/>
  <p:tag name="PATTERNCOLOR" val="0"/>
  <p:tag name="VB" val="1"/>
  <p:tag name="MYFAVORITES" val="0"/>
  <p:tag name="BACKDROP" val="0"/>
  <p:tag name="TRANSPARENCY" val="1"/>
  <p:tag name="LOOPVIDEO" val="1"/>
  <p:tag name="VIDEOOPTION" val="Normal"/>
</p:tagLst>
</file>

<file path=ppt/tags/tag8.xml><?xml version="1.0" encoding="utf-8"?>
<p:tagLst xmlns:a="http://schemas.openxmlformats.org/drawingml/2006/main" xmlns:r="http://schemas.openxmlformats.org/officeDocument/2006/relationships" xmlns:p="http://schemas.openxmlformats.org/presentationml/2006/main">
  <p:tag name="VIDEOFILE" val="Videos for Church Service\angelcandles.wmv"/>
  <p:tag name="TEMPLATENAME" val="C:\Program Files\PowerPlugs\Video Backgrounds\Templates\Backdrop10.pot"/>
  <p:tag name="VIDEOGRIDCOORDINATE" val="0 0"/>
  <p:tag name="CATEGORYPATH" val="C:\Program Files\PowerPlugs\Video Backgrounds\Videos\Videos for Church Service"/>
  <p:tag name="PATTERNCOLOR" val="0"/>
  <p:tag name="VB" val="1"/>
  <p:tag name="MYFAVORITES" val="0"/>
  <p:tag name="BACKDROP" val="0"/>
  <p:tag name="TRANSPARENCY" val="1"/>
  <p:tag name="LOOPVIDEO" val="1"/>
  <p:tag name="VIDEOOPTION" val="Normal"/>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ide screen worship 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1234</TotalTime>
  <Words>1278</Words>
  <Application>Microsoft Office PowerPoint</Application>
  <PresentationFormat>On-screen Show (16:9)</PresentationFormat>
  <Paragraphs>253</Paragraphs>
  <Slides>82</Slides>
  <Notes>0</Notes>
  <HiddenSlides>0</HiddenSlides>
  <MMClips>0</MMClips>
  <ScaleCrop>false</ScaleCrop>
  <HeadingPairs>
    <vt:vector size="4" baseType="variant">
      <vt:variant>
        <vt:lpstr>Theme</vt:lpstr>
      </vt:variant>
      <vt:variant>
        <vt:i4>5</vt:i4>
      </vt:variant>
      <vt:variant>
        <vt:lpstr>Slide Titles</vt:lpstr>
      </vt:variant>
      <vt:variant>
        <vt:i4>82</vt:i4>
      </vt:variant>
    </vt:vector>
  </HeadingPairs>
  <TitlesOfParts>
    <vt:vector size="87" baseType="lpstr">
      <vt:lpstr>Default Design</vt:lpstr>
      <vt:lpstr>Custom Design</vt:lpstr>
      <vt:lpstr>1_Custom Design</vt:lpstr>
      <vt:lpstr>1_Default Design</vt:lpstr>
      <vt:lpstr>wide screen worship use</vt:lpstr>
      <vt:lpstr>Slide 1</vt:lpstr>
      <vt:lpstr>ANGELS WE HAVE HEARD ON HIGH</vt:lpstr>
      <vt:lpstr>Shepherds in  the field abiding watching over your  flocks by night  God with man is now residing yonder shines the infant light</vt:lpstr>
      <vt:lpstr>Slide 4</vt:lpstr>
      <vt:lpstr>Slide 5</vt:lpstr>
      <vt:lpstr>Slide 6</vt:lpstr>
      <vt:lpstr>Slide 7</vt:lpstr>
      <vt:lpstr>All creation join in praising God the Father, Spirit, Son Evermore you voices raising to the eternal Three in One</vt:lpstr>
      <vt:lpstr>Slide 9</vt:lpstr>
      <vt:lpstr>My Soul Magnifies the Lord</vt:lpstr>
      <vt:lpstr>Slide 11</vt:lpstr>
      <vt:lpstr>Slide 12</vt:lpstr>
      <vt:lpstr>Slide 13</vt:lpstr>
      <vt:lpstr>Slide 14</vt:lpstr>
      <vt:lpstr>Slide 15</vt:lpstr>
      <vt:lpstr>Slide 16</vt:lpstr>
      <vt:lpstr>Slide 17</vt:lpstr>
      <vt:lpstr>Offering </vt:lpstr>
      <vt:lpstr>Slide 19</vt:lpstr>
      <vt:lpstr>Slide 20</vt:lpstr>
      <vt:lpstr>Slide 21</vt:lpstr>
      <vt:lpstr>Slide 22</vt:lpstr>
      <vt:lpstr>Slide 23</vt:lpstr>
      <vt:lpstr>Slide 24</vt:lpstr>
      <vt:lpstr>Slide 25</vt:lpstr>
      <vt:lpstr>We Fall Down</vt:lpstr>
      <vt:lpstr>The Greatness of  Mercy and Love At the feet of Jesus </vt:lpstr>
      <vt:lpstr>We cry Holy, Holy, Holy We cry Holy, Holy, Holy We cry Holy, Holy, Holy Is the Lamb </vt:lpstr>
      <vt:lpstr>Slide 29</vt:lpstr>
      <vt:lpstr>The Greatness of  Mercy and Love At the feet of Jesus</vt:lpstr>
      <vt:lpstr>We cry Holy, Holy, Holy We cry Holy, Holy, Holy We cry Holy, Holy, Holy Is the Lamb  TEMPLE BIBLE CHURCH  Used by Permission CCLI #78316 </vt:lpstr>
      <vt:lpstr>Agnes Dei  Hallelujah, Hallelujah For the Lord God Almighty reigns Hallelujah, Hallelujah For the Lord God Almighty reigns </vt:lpstr>
      <vt:lpstr> Hallelujah Holy, Holy Are You Lord God, Almighty Worthy is the Lamb Worthy is the Lamb </vt:lpstr>
      <vt:lpstr>You are Holy, Holy Are You Lord God, Almighty Worthy is the Lamb Worthy is the Lamb Amen</vt:lpstr>
      <vt:lpstr> Hallelujah, Hallelujah For the Lord God Almighty reigns Hallelujah, Hallelujah For the Lord God Almighty reigns </vt:lpstr>
      <vt:lpstr> Hallelujah Holy, Holy Are You Lord God, Almighty Worthy is the Lamb Worthy is the Lamb </vt:lpstr>
      <vt:lpstr>You are Holy, Holy Are You Lord God, Almighty Worthy is the Lamb Worthy is the Lamb </vt:lpstr>
      <vt:lpstr>You are Holy, Holy Are You Lord God, Almighty Worthy is the Lamb Worthy is the Lamb Amen TEMPLE BIBLE CHURCH  Used by Permission CCLI #78316 </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King of Glory</vt:lpstr>
      <vt:lpstr>Slide 75</vt:lpstr>
      <vt:lpstr>Slide 76</vt:lpstr>
      <vt:lpstr>Slide 77</vt:lpstr>
      <vt:lpstr>Slide 78</vt:lpstr>
      <vt:lpstr>Slide 79</vt:lpstr>
      <vt:lpstr>Slide 80</vt:lpstr>
      <vt:lpstr>Slide 81</vt:lpstr>
      <vt:lpstr>Slide 82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72</cp:revision>
  <dcterms:created xsi:type="dcterms:W3CDTF">2010-12-02T14:54:40Z</dcterms:created>
  <dcterms:modified xsi:type="dcterms:W3CDTF">2010-12-07T22:20:11Z</dcterms:modified>
</cp:coreProperties>
</file>