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704" r:id="rId6"/>
    <p:sldMasterId id="2147483716" r:id="rId7"/>
  </p:sldMasterIdLst>
  <p:notesMasterIdLst>
    <p:notesMasterId r:id="rId75"/>
  </p:notesMasterIdLst>
  <p:handoutMasterIdLst>
    <p:handoutMasterId r:id="rId76"/>
  </p:handoutMasterIdLst>
  <p:sldIdLst>
    <p:sldId id="257" r:id="rId8"/>
    <p:sldId id="264" r:id="rId9"/>
    <p:sldId id="352" r:id="rId10"/>
    <p:sldId id="256" r:id="rId11"/>
    <p:sldId id="258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59" r:id="rId22"/>
    <p:sldId id="339" r:id="rId23"/>
    <p:sldId id="272" r:id="rId24"/>
    <p:sldId id="353" r:id="rId25"/>
    <p:sldId id="354" r:id="rId26"/>
    <p:sldId id="355" r:id="rId27"/>
    <p:sldId id="364" r:id="rId28"/>
    <p:sldId id="356" r:id="rId29"/>
    <p:sldId id="357" r:id="rId30"/>
    <p:sldId id="358" r:id="rId31"/>
    <p:sldId id="319" r:id="rId32"/>
    <p:sldId id="320" r:id="rId33"/>
    <p:sldId id="321" r:id="rId34"/>
    <p:sldId id="346" r:id="rId35"/>
    <p:sldId id="323" r:id="rId36"/>
    <p:sldId id="324" r:id="rId37"/>
    <p:sldId id="294" r:id="rId38"/>
    <p:sldId id="295" r:id="rId39"/>
    <p:sldId id="296" r:id="rId40"/>
    <p:sldId id="298" r:id="rId41"/>
    <p:sldId id="299" r:id="rId42"/>
    <p:sldId id="301" r:id="rId43"/>
    <p:sldId id="302" r:id="rId44"/>
    <p:sldId id="340" r:id="rId45"/>
    <p:sldId id="275" r:id="rId46"/>
    <p:sldId id="359" r:id="rId47"/>
    <p:sldId id="360" r:id="rId48"/>
    <p:sldId id="361" r:id="rId49"/>
    <p:sldId id="362" r:id="rId50"/>
    <p:sldId id="363" r:id="rId51"/>
    <p:sldId id="313" r:id="rId52"/>
    <p:sldId id="314" r:id="rId53"/>
    <p:sldId id="315" r:id="rId54"/>
    <p:sldId id="316" r:id="rId55"/>
    <p:sldId id="317" r:id="rId56"/>
    <p:sldId id="318" r:id="rId57"/>
    <p:sldId id="267" r:id="rId58"/>
    <p:sldId id="261" r:id="rId59"/>
    <p:sldId id="281" r:id="rId60"/>
    <p:sldId id="280" r:id="rId61"/>
    <p:sldId id="282" r:id="rId62"/>
    <p:sldId id="262" r:id="rId63"/>
    <p:sldId id="283" r:id="rId64"/>
    <p:sldId id="325" r:id="rId65"/>
    <p:sldId id="347" r:id="rId66"/>
    <p:sldId id="326" r:id="rId67"/>
    <p:sldId id="327" r:id="rId68"/>
    <p:sldId id="348" r:id="rId69"/>
    <p:sldId id="328" r:id="rId70"/>
    <p:sldId id="329" r:id="rId71"/>
    <p:sldId id="349" r:id="rId72"/>
    <p:sldId id="331" r:id="rId73"/>
    <p:sldId id="351" r:id="rId7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3" autoAdjust="0"/>
    <p:restoredTop sz="94727" autoAdjust="0"/>
  </p:normalViewPr>
  <p:slideViewPr>
    <p:cSldViewPr>
      <p:cViewPr varScale="1">
        <p:scale>
          <a:sx n="142" d="100"/>
          <a:sy n="142" d="100"/>
        </p:scale>
        <p:origin x="-10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1962"/>
    </p:cViewPr>
  </p:sorterViewPr>
  <p:notesViewPr>
    <p:cSldViewPr>
      <p:cViewPr varScale="1">
        <p:scale>
          <a:sx n="51" d="100"/>
          <a:sy n="51" d="100"/>
        </p:scale>
        <p:origin x="-268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C22C47-DF73-4ACF-9F3F-BF8A89641B78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82B6C6-2D78-402D-9868-E07CCC510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2EA833-3E48-4BA8-BA06-0D93DEBCC4A1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A3BE44-B135-42FE-ABB2-0EF0FC2F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BE44-B135-42FE-ABB2-0EF0FC2FEC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FC98-958D-47F8-A8CD-BE2E1F7EC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4296-7171-4912-8B4B-277898DA5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>
                <a:solidFill>
                  <a:prstClr val="black"/>
                </a:solidFill>
              </a:rPr>
              <a:pPr/>
              <a:t>12/20/2010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4A69-4E93-4FCA-9668-4BAE9024B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E6D73-E659-4565-87E1-EADCE7F1C68D}" type="slidenum">
              <a:rPr lang="en-US" smtClean="0">
                <a:solidFill>
                  <a:srgbClr val="000000"/>
                </a:solidFill>
                <a:ea typeface="ＭＳ Ｐゴシック" pitchFamily="4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48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C248-6238-475B-A55C-2EEAEF4877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6A62-B1E9-4C4A-AFCF-3C02922F7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7501341-D175-4FB0-8442-81CD93F945E2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EA4101-82D6-46FC-813C-EA639B3D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7FF00-B8D6-4D4C-B2D4-E74267ECEAD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30" descr="Welcome - We're Glad You're Here - Red Nativity_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E6D73-E659-4565-87E1-EADCE7F1C68D}" type="slidenum">
              <a:rPr lang="en-US">
                <a:solidFill>
                  <a:srgbClr val="000000"/>
                </a:solidFill>
                <a:ea typeface="ＭＳ Ｐゴシック" pitchFamily="4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48" charset="-128"/>
            </a:endParaRPr>
          </a:p>
        </p:txBody>
      </p:sp>
      <p:pic>
        <p:nvPicPr>
          <p:cNvPr id="1031" name="Picture 10" descr="what i really need_t_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D9FE6A-22D6-4E41-9E75-6C5749596A74}" type="slidenum">
              <a:rPr lang="en-US">
                <a:solidFill>
                  <a:srgbClr val="000000"/>
                </a:solidFill>
                <a:ea typeface="ＭＳ Ｐゴシック" pitchFamily="4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48" charset="-128"/>
            </a:endParaRPr>
          </a:p>
        </p:txBody>
      </p:sp>
      <p:pic>
        <p:nvPicPr>
          <p:cNvPr id="3079" name="Picture 13" descr="celebrate the messiah_c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490EA-3CE1-4348-B61F-2FB5228F5462}" type="slidenum">
              <a:rPr lang="en-US">
                <a:solidFill>
                  <a:srgbClr val="000000"/>
                </a:solidFill>
                <a:ea typeface="ＭＳ Ｐゴシック" pitchFamily="4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48" charset="-128"/>
            </a:endParaRPr>
          </a:p>
        </p:txBody>
      </p:sp>
      <p:pic>
        <p:nvPicPr>
          <p:cNvPr id="2055" name="Picture 1034" descr="what i really need_c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9E66A-AC41-42F7-8635-E46684AF12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6" descr="Christmas Eve Service_t_nv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71550"/>
            <a:ext cx="9144000" cy="325755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worship, come and worship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 Christ, the newborn King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worship, come and worship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 Christ, the newborn 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71550"/>
            <a:ext cx="8839200" cy="3257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an infant, now we view Him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fill His Father’s throne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all the nations to Him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knee shall then bow down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71550"/>
            <a:ext cx="9144000" cy="3257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creation, join in praising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the Father, Spirit, Son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Evermore your voices raising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eternal Three in One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325755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worship, come and worship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 Christ, the newborn King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worship, come and worship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 Christ, the newborn King</a:t>
            </a:r>
          </a:p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BIBLE CHURCH  Used by Permission CCLI 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EMMANUEL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4171950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 smtClean="0">
                <a:solidFill>
                  <a:schemeClr val="tx1"/>
                </a:solidFill>
              </a:rPr>
              <a:t>Emmanuel. . . Emmanuel</a:t>
            </a:r>
          </a:p>
          <a:p>
            <a:r>
              <a:rPr lang="en-US" sz="6700" dirty="0" smtClean="0">
                <a:solidFill>
                  <a:schemeClr val="tx1"/>
                </a:solidFill>
              </a:rPr>
              <a:t>Emmanuel. . . Emmanuel</a:t>
            </a:r>
          </a:p>
          <a:p>
            <a:r>
              <a:rPr lang="en-US" sz="6700" dirty="0" smtClean="0">
                <a:solidFill>
                  <a:schemeClr val="tx1"/>
                </a:solidFill>
              </a:rPr>
              <a:t>Wonderful counselor</a:t>
            </a:r>
          </a:p>
          <a:p>
            <a:r>
              <a:rPr lang="en-US" sz="6700" dirty="0" smtClean="0">
                <a:solidFill>
                  <a:schemeClr val="tx1"/>
                </a:solidFill>
              </a:rPr>
              <a:t>Lord of life, Lord of all</a:t>
            </a:r>
          </a:p>
          <a:p>
            <a:r>
              <a:rPr lang="en-US" sz="6700" dirty="0" smtClean="0">
                <a:solidFill>
                  <a:schemeClr val="tx1"/>
                </a:solidFill>
              </a:rPr>
              <a:t>He is the Prince of Peace,</a:t>
            </a:r>
          </a:p>
          <a:p>
            <a:r>
              <a:rPr lang="en-US" sz="6700" dirty="0" smtClean="0">
                <a:solidFill>
                  <a:schemeClr val="tx1"/>
                </a:solidFill>
              </a:rPr>
              <a:t>Mighty God, Holy One</a:t>
            </a:r>
          </a:p>
          <a:p>
            <a:r>
              <a:rPr lang="en-US" sz="6700" dirty="0" smtClean="0">
                <a:solidFill>
                  <a:schemeClr val="tx1"/>
                </a:solidFill>
              </a:rPr>
              <a:t>Emmanuel. . . Emmanuel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(Repeat 2x)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62915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TEMPLE BIBLE CHURCH  Used by Permission CCLI 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76200" y="1028700"/>
            <a:ext cx="9296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500" b="1" kern="0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THE GIFT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9600" y="66675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0" b="1" kern="0" dirty="0" smtClean="0">
                <a:solidFill>
                  <a:srgbClr val="920000"/>
                </a:solidFill>
                <a:latin typeface="Scriptina" pitchFamily="2" charset="0"/>
                <a:ea typeface="ＭＳ Ｐゴシック" pitchFamily="48" charset="-128"/>
              </a:rPr>
              <a:t>Opening</a:t>
            </a:r>
            <a:endParaRPr lang="en-US" sz="6000" b="1" kern="0" dirty="0">
              <a:solidFill>
                <a:srgbClr val="920000"/>
              </a:solidFill>
              <a:latin typeface="Scriptina" pitchFamily="2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0010" y="4324350"/>
            <a:ext cx="7798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Narnia BLL" pitchFamily="2" charset="0"/>
              </a:rPr>
              <a:t>Responses to the gift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Narnia BLL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1950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Praise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ys_Magnificat_without_ve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Magnificat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My soul magnifies the Lord</a:t>
            </a:r>
          </a:p>
          <a:p>
            <a:r>
              <a:rPr lang="en-US" i="1" dirty="0" smtClean="0"/>
              <a:t>My spirit rejoices in God, my Savior</a:t>
            </a:r>
          </a:p>
          <a:p>
            <a:r>
              <a:rPr lang="en-US" i="1" dirty="0" smtClean="0"/>
              <a:t>My soul magnifies the Lord</a:t>
            </a:r>
          </a:p>
          <a:p>
            <a:r>
              <a:rPr lang="en-US" i="1" dirty="0" smtClean="0"/>
              <a:t>My spirit rejoices in God, my Savior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i="1" dirty="0" smtClean="0"/>
              <a:t>He has been mindful of me</a:t>
            </a:r>
          </a:p>
          <a:p>
            <a:r>
              <a:rPr lang="en-US" i="1" dirty="0" smtClean="0"/>
              <a:t>And for this great hour, </a:t>
            </a:r>
          </a:p>
          <a:p>
            <a:r>
              <a:rPr lang="en-US" i="1" dirty="0" smtClean="0"/>
              <a:t>He has chosen me</a:t>
            </a:r>
          </a:p>
          <a:p>
            <a:r>
              <a:rPr lang="en-US" i="1" dirty="0" smtClean="0"/>
              <a:t>He’s poured out his blessing</a:t>
            </a:r>
          </a:p>
          <a:p>
            <a:r>
              <a:rPr lang="en-US" i="1" dirty="0" smtClean="0"/>
              <a:t>And all the world will see</a:t>
            </a:r>
          </a:p>
          <a:p>
            <a:r>
              <a:rPr lang="en-US" i="1" dirty="0" smtClean="0"/>
              <a:t>My soul magnifies the Lord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ldrens christmas choir_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i="1" dirty="0" smtClean="0"/>
              <a:t>My soul magnifies the Lord</a:t>
            </a:r>
          </a:p>
          <a:p>
            <a:r>
              <a:rPr lang="en-US" i="1" dirty="0" smtClean="0"/>
              <a:t>My spirit rejoices in God, my Savior</a:t>
            </a:r>
          </a:p>
          <a:p>
            <a:r>
              <a:rPr lang="en-US" i="1" dirty="0" smtClean="0"/>
              <a:t>My soul magnifies the Lord</a:t>
            </a:r>
          </a:p>
          <a:p>
            <a:r>
              <a:rPr lang="en-US" i="1" dirty="0" smtClean="0"/>
              <a:t>My spirit rejoices in God, my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514350"/>
            <a:ext cx="7772400" cy="38862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He has done great things for me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And down through the ages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His mercies never cease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I stand in wonder at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all His mighty deeds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My soul magnifies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i="1" dirty="0" smtClean="0"/>
              <a:t>He has filled the hungry </a:t>
            </a:r>
          </a:p>
          <a:p>
            <a:r>
              <a:rPr lang="en-US" i="1" dirty="0" smtClean="0"/>
              <a:t>with good things</a:t>
            </a:r>
          </a:p>
          <a:p>
            <a:r>
              <a:rPr lang="en-US" i="1" dirty="0" smtClean="0"/>
              <a:t>Holy is His name</a:t>
            </a:r>
          </a:p>
          <a:p>
            <a:r>
              <a:rPr lang="en-US" i="1" dirty="0" smtClean="0"/>
              <a:t>Emmanuel – the promise to Israel</a:t>
            </a:r>
          </a:p>
          <a:p>
            <a:r>
              <a:rPr lang="en-US" i="1" dirty="0" smtClean="0"/>
              <a:t>Is found here in this babe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i="1" dirty="0" smtClean="0"/>
              <a:t>He has been mindful of me</a:t>
            </a:r>
          </a:p>
          <a:p>
            <a:r>
              <a:rPr lang="en-US" i="1" dirty="0" smtClean="0"/>
              <a:t>A servant so lowly chosen by a King</a:t>
            </a:r>
          </a:p>
          <a:p>
            <a:r>
              <a:rPr lang="en-US" i="1" dirty="0" smtClean="0"/>
              <a:t>He’s poured out His blessing </a:t>
            </a:r>
          </a:p>
          <a:p>
            <a:r>
              <a:rPr lang="en-US" i="1" dirty="0" smtClean="0"/>
              <a:t>And all the world will see</a:t>
            </a:r>
          </a:p>
          <a:p>
            <a:r>
              <a:rPr lang="en-US" i="1" dirty="0" smtClean="0"/>
              <a:t>My soul magnifies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i="1" dirty="0" smtClean="0"/>
              <a:t>He has done great things for me</a:t>
            </a:r>
          </a:p>
          <a:p>
            <a:r>
              <a:rPr lang="en-US" i="1" dirty="0" smtClean="0"/>
              <a:t>Jesus, Messiah, living now in me</a:t>
            </a:r>
          </a:p>
          <a:p>
            <a:r>
              <a:rPr lang="en-US" i="1" dirty="0" smtClean="0"/>
              <a:t>My heart will praise Him</a:t>
            </a:r>
          </a:p>
          <a:p>
            <a:r>
              <a:rPr lang="en-US" i="1" dirty="0" smtClean="0"/>
              <a:t>My spirit rise to sing</a:t>
            </a:r>
          </a:p>
          <a:p>
            <a:r>
              <a:rPr lang="en-US" i="1" dirty="0" smtClean="0"/>
              <a:t>My soul magnifies, My soul glorifies</a:t>
            </a:r>
          </a:p>
          <a:p>
            <a:r>
              <a:rPr lang="en-US" i="1" dirty="0" smtClean="0"/>
              <a:t>My soul magnifies the Lord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629150"/>
            <a:ext cx="6324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TEMPLE BIBLE CHURCH  Used By Permission CCLI #78316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ANGELS WE HAVE HEARD ON HIGH</a:t>
            </a:r>
            <a:endParaRPr lang="en-US" sz="3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Angels we have heard on high</a:t>
            </a:r>
          </a:p>
          <a:p>
            <a:r>
              <a:rPr lang="en-US" dirty="0" smtClean="0"/>
              <a:t>Sweetly singing o'er the plains</a:t>
            </a:r>
          </a:p>
          <a:p>
            <a:r>
              <a:rPr lang="en-US" dirty="0" smtClean="0"/>
              <a:t>And the mountains in reply</a:t>
            </a:r>
          </a:p>
          <a:p>
            <a:r>
              <a:rPr lang="en-US" dirty="0" smtClean="0"/>
              <a:t>Echoing their joyous strains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173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 smtClean="0"/>
              <a:t>Glo</a:t>
            </a:r>
            <a:r>
              <a:rPr lang="en-US" dirty="0" smtClean="0"/>
              <a:t>.............. </a:t>
            </a:r>
            <a:r>
              <a:rPr lang="en-US" dirty="0" err="1" smtClean="0"/>
              <a:t>ria</a:t>
            </a:r>
            <a:r>
              <a:rPr lang="en-US" dirty="0" smtClean="0"/>
              <a:t>, in excelsis Deo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Glo</a:t>
            </a:r>
            <a:r>
              <a:rPr lang="en-US" dirty="0" smtClean="0"/>
              <a:t>.............. </a:t>
            </a:r>
            <a:r>
              <a:rPr lang="en-US" dirty="0" err="1" smtClean="0"/>
              <a:t>ria</a:t>
            </a:r>
            <a:r>
              <a:rPr lang="en-US" dirty="0" smtClean="0"/>
              <a:t>, in excelsis Deo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19150"/>
            <a:ext cx="8229600" cy="30372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Shepherds, why this jubilee</a:t>
            </a:r>
          </a:p>
          <a:p>
            <a:r>
              <a:rPr lang="en-US" dirty="0" smtClean="0"/>
              <a:t>Why your joyous strains prolong</a:t>
            </a:r>
          </a:p>
          <a:p>
            <a:r>
              <a:rPr lang="en-US" dirty="0" smtClean="0"/>
              <a:t>Say what may the tidings be </a:t>
            </a:r>
            <a:br>
              <a:rPr lang="en-US" dirty="0" smtClean="0"/>
            </a:br>
            <a:r>
              <a:rPr lang="en-US" dirty="0" smtClean="0"/>
              <a:t>Which inspire your </a:t>
            </a:r>
            <a:r>
              <a:rPr lang="en-US" dirty="0" err="1" smtClean="0"/>
              <a:t>heav'nly</a:t>
            </a:r>
            <a:r>
              <a:rPr lang="en-US" dirty="0" smtClean="0"/>
              <a:t> song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173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 smtClean="0"/>
              <a:t>Glo</a:t>
            </a:r>
            <a:r>
              <a:rPr lang="en-US" dirty="0" smtClean="0"/>
              <a:t>.............. </a:t>
            </a:r>
            <a:r>
              <a:rPr lang="en-US" dirty="0" err="1" smtClean="0"/>
              <a:t>ria</a:t>
            </a:r>
            <a:r>
              <a:rPr lang="en-US" dirty="0" smtClean="0"/>
              <a:t>, in excelsis Deo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Glo</a:t>
            </a:r>
            <a:r>
              <a:rPr lang="en-US" dirty="0" smtClean="0"/>
              <a:t>.............. </a:t>
            </a:r>
            <a:r>
              <a:rPr lang="en-US" dirty="0" err="1" smtClean="0"/>
              <a:t>ria</a:t>
            </a:r>
            <a:r>
              <a:rPr lang="en-US" dirty="0" smtClean="0"/>
              <a:t>, in excelsis Deo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971550"/>
            <a:ext cx="8839200" cy="3600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Come to Bethlehem, and see </a:t>
            </a:r>
            <a:br>
              <a:rPr lang="en-US" dirty="0" smtClean="0"/>
            </a:br>
            <a:r>
              <a:rPr lang="en-US" dirty="0" smtClean="0"/>
              <a:t>Him whose birth the angels sing</a:t>
            </a:r>
          </a:p>
          <a:p>
            <a:r>
              <a:rPr lang="en-US" dirty="0" smtClean="0"/>
              <a:t>Come, adore on bended knee </a:t>
            </a:r>
            <a:br>
              <a:rPr lang="en-US" dirty="0" smtClean="0"/>
            </a:br>
            <a:r>
              <a:rPr lang="en-US" dirty="0" smtClean="0"/>
              <a:t>Christ the Lord, the newborn King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171950"/>
            <a:ext cx="48768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5:00 &amp; 6:30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Glo…….ria, in excelsis Deo</a:t>
            </a:r>
          </a:p>
          <a:p>
            <a:r>
              <a:rPr lang="en-US" dirty="0" smtClean="0"/>
              <a:t>Glo…….ria, in </a:t>
            </a:r>
            <a:r>
              <a:rPr lang="en-US" dirty="0" err="1" smtClean="0"/>
              <a:t>excelsis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endParaRPr lang="en-US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b="0" dirty="0" smtClean="0"/>
              <a:t>TEMPLE BIBLE CHURCH Used By Permission CCLI #78316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Soul Magnifies the Lord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/>
          <a:lstStyle/>
          <a:p>
            <a:r>
              <a:rPr lang="en-US" dirty="0"/>
              <a:t>Good news of great joy</a:t>
            </a:r>
          </a:p>
          <a:p>
            <a:r>
              <a:rPr lang="en-US" dirty="0"/>
              <a:t>For every woman every man</a:t>
            </a:r>
          </a:p>
          <a:p>
            <a:r>
              <a:rPr lang="en-US" dirty="0"/>
              <a:t>This will be a sign to you</a:t>
            </a:r>
          </a:p>
          <a:p>
            <a:r>
              <a:rPr lang="en-US" dirty="0"/>
              <a:t>A baby born in Bethlehem</a:t>
            </a:r>
          </a:p>
          <a:p>
            <a:r>
              <a:rPr lang="en-US" dirty="0"/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394472"/>
          </a:xfrm>
        </p:spPr>
        <p:txBody>
          <a:bodyPr/>
          <a:lstStyle/>
          <a:p>
            <a:r>
              <a:rPr lang="en-US" dirty="0"/>
              <a:t>A company of angels</a:t>
            </a:r>
          </a:p>
          <a:p>
            <a:r>
              <a:rPr lang="en-US" dirty="0"/>
              <a:t>Glory in the highest</a:t>
            </a:r>
          </a:p>
          <a:p>
            <a:r>
              <a:rPr lang="en-US" dirty="0"/>
              <a:t>And on the earth peace among</a:t>
            </a:r>
          </a:p>
          <a:p>
            <a:r>
              <a:rPr lang="en-US" dirty="0"/>
              <a:t>Those on whom His favor rests</a:t>
            </a:r>
          </a:p>
          <a:p>
            <a:r>
              <a:rPr lang="en-US" dirty="0"/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 soul my soul magnifies the Lord</a:t>
            </a:r>
          </a:p>
          <a:p>
            <a:r>
              <a:rPr lang="en-US"/>
              <a:t>My soul magnifies the Lord</a:t>
            </a:r>
          </a:p>
          <a:p>
            <a:r>
              <a:rPr lang="en-US"/>
              <a:t>He has done great things for me</a:t>
            </a:r>
          </a:p>
          <a:p>
            <a:r>
              <a:rPr lang="en-US"/>
              <a:t>Great things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r>
              <a:rPr lang="en-US" dirty="0"/>
              <a:t>Unto you a child is born</a:t>
            </a:r>
          </a:p>
          <a:p>
            <a:r>
              <a:rPr lang="en-US" dirty="0"/>
              <a:t>Unto us a Son is given</a:t>
            </a:r>
          </a:p>
          <a:p>
            <a:r>
              <a:rPr lang="en-US" dirty="0"/>
              <a:t>Let every heart praise His throne</a:t>
            </a:r>
          </a:p>
          <a:p>
            <a:r>
              <a:rPr lang="en-US" dirty="0"/>
              <a:t>Let every nation under heaven</a:t>
            </a:r>
          </a:p>
          <a:p>
            <a:r>
              <a:rPr lang="en-US" dirty="0"/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 soul my soul magnifies the Lord</a:t>
            </a:r>
          </a:p>
          <a:p>
            <a:r>
              <a:rPr lang="en-US"/>
              <a:t>My soul magnifies the Lord</a:t>
            </a:r>
          </a:p>
          <a:p>
            <a:r>
              <a:rPr lang="en-US"/>
              <a:t>He has done great things for me</a:t>
            </a:r>
          </a:p>
          <a:p>
            <a:r>
              <a:rPr lang="en-US"/>
              <a:t>Great things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915400" cy="2876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 His government there will be no end</a:t>
            </a:r>
          </a:p>
          <a:p>
            <a:r>
              <a:rPr lang="en-US" dirty="0"/>
              <a:t>He’ll establish it with His righteousness</a:t>
            </a:r>
          </a:p>
          <a:p>
            <a:r>
              <a:rPr lang="en-US" dirty="0"/>
              <a:t>And </a:t>
            </a:r>
            <a:r>
              <a:rPr lang="en-US" dirty="0" smtClean="0"/>
              <a:t>He </a:t>
            </a:r>
            <a:r>
              <a:rPr lang="en-US" dirty="0"/>
              <a:t>shall reign on David’s throne</a:t>
            </a:r>
          </a:p>
          <a:p>
            <a:r>
              <a:rPr lang="en-US" dirty="0"/>
              <a:t>And His name shall be from this day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Wonderful Counselor, Everlasting Father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soul my soul magnifies the Lord</a:t>
            </a:r>
          </a:p>
          <a:p>
            <a:r>
              <a:rPr lang="en-US" dirty="0"/>
              <a:t>My soul magnifies the Lord</a:t>
            </a:r>
          </a:p>
          <a:p>
            <a:r>
              <a:rPr lang="en-US" dirty="0"/>
              <a:t>He has done great things for me</a:t>
            </a:r>
          </a:p>
          <a:p>
            <a:r>
              <a:rPr lang="en-US" dirty="0"/>
              <a:t>Great things for </a:t>
            </a:r>
            <a:r>
              <a:rPr lang="en-US" dirty="0" smtClean="0"/>
              <a:t>me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4774168"/>
            <a:ext cx="5575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TEMPLE BIBLE CHURCH 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0010" y="4324350"/>
            <a:ext cx="7798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Narnia BLL" pitchFamily="2" charset="0"/>
              </a:rPr>
              <a:t>Responses to the gift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Narnia BLL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1950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Praise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76576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Excitement</a:t>
            </a:r>
            <a:r>
              <a:rPr lang="en-US" sz="5000" b="1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 &amp;</a:t>
            </a:r>
            <a:endParaRPr lang="en-US" sz="5000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176576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Apathy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 rot="21331335">
            <a:off x="57527" y="1695002"/>
            <a:ext cx="8843845" cy="1819462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600" kern="0" dirty="0" smtClean="0">
                <a:solidFill>
                  <a:srgbClr val="002060"/>
                </a:solidFill>
                <a:latin typeface="Lucida Handwriting" pitchFamily="66" charset="0"/>
                <a:ea typeface="Batang" pitchFamily="18" charset="-127"/>
              </a:rPr>
              <a:t>Love Came For Me</a:t>
            </a:r>
            <a:endParaRPr lang="en-US" sz="6600" kern="0" dirty="0">
              <a:solidFill>
                <a:srgbClr val="002060"/>
              </a:solidFill>
              <a:latin typeface="Lucida Handwriting" pitchFamily="66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r of bethlehem anc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 rot="21141172">
            <a:off x="2518010" y="987054"/>
            <a:ext cx="6965589" cy="16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500" kern="0" dirty="0" smtClean="0">
                <a:solidFill>
                  <a:srgbClr val="002060"/>
                </a:solidFill>
                <a:latin typeface="Narnia BLL" pitchFamily="2" charset="0"/>
                <a:ea typeface="Batang" pitchFamily="18" charset="-127"/>
              </a:rPr>
              <a:t>STAR</a:t>
            </a:r>
            <a:endParaRPr lang="en-US" sz="12500" kern="0" dirty="0">
              <a:solidFill>
                <a:srgbClr val="002060"/>
              </a:solidFill>
              <a:latin typeface="Narnia BLL" pitchFamily="2" charset="0"/>
              <a:ea typeface="Batang" pitchFamily="18" charset="-127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 rot="20531955">
            <a:off x="831759" y="2911228"/>
            <a:ext cx="2845434" cy="131445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2500" b="1" kern="0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6:00pm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2500" b="1" kern="0" dirty="0" smtClean="0">
                <a:solidFill>
                  <a:srgbClr val="FF0000"/>
                </a:solidFill>
                <a:latin typeface="Segoe Script" pitchFamily="34" charset="0"/>
                <a:ea typeface="Batang" pitchFamily="18" charset="-127"/>
              </a:rPr>
              <a:t>TONIGHT!</a:t>
            </a:r>
            <a:endParaRPr lang="en-US" sz="2500" b="1" kern="0" dirty="0">
              <a:solidFill>
                <a:srgbClr val="FF0000"/>
              </a:solidFill>
              <a:latin typeface="Segoe Script" pitchFamily="34" charset="0"/>
              <a:ea typeface="ＭＳ Ｐゴシック" pitchFamily="48" charset="-128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 rot="21153857">
            <a:off x="260500" y="3105225"/>
            <a:ext cx="9296400" cy="131445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500" kern="0" dirty="0">
                <a:solidFill>
                  <a:srgbClr val="0099FF"/>
                </a:solidFill>
                <a:latin typeface="Segoe Script" pitchFamily="34" charset="0"/>
                <a:ea typeface="Batang" pitchFamily="18" charset="-127"/>
              </a:rPr>
              <a:t>o</a:t>
            </a:r>
            <a:r>
              <a:rPr lang="en-US" sz="6500" kern="0" dirty="0" smtClean="0">
                <a:solidFill>
                  <a:srgbClr val="0099FF"/>
                </a:solidFill>
                <a:latin typeface="Segoe Script" pitchFamily="34" charset="0"/>
                <a:ea typeface="Batang" pitchFamily="18" charset="-127"/>
              </a:rPr>
              <a:t>f </a:t>
            </a:r>
            <a:r>
              <a:rPr lang="en-US" sz="6500" kern="0" dirty="0">
                <a:solidFill>
                  <a:srgbClr val="0099FF"/>
                </a:solidFill>
                <a:latin typeface="Segoe Script" pitchFamily="34" charset="0"/>
                <a:ea typeface="Batang" pitchFamily="18" charset="-127"/>
              </a:rPr>
              <a:t>B</a:t>
            </a:r>
            <a:r>
              <a:rPr lang="en-US" sz="6500" kern="0" dirty="0" smtClean="0">
                <a:solidFill>
                  <a:srgbClr val="0099FF"/>
                </a:solidFill>
                <a:latin typeface="Segoe Script" pitchFamily="34" charset="0"/>
                <a:ea typeface="Batang" pitchFamily="18" charset="-127"/>
              </a:rPr>
              <a:t>ethlehem</a:t>
            </a:r>
            <a:endParaRPr lang="en-US" sz="6500" kern="0" dirty="0">
              <a:solidFill>
                <a:srgbClr val="0099FF"/>
              </a:solidFill>
              <a:latin typeface="Segoe Script" pitchFamily="34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877"/>
            <a:ext cx="8229600" cy="408027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If You had not come</a:t>
            </a:r>
          </a:p>
          <a:p>
            <a:r>
              <a:rPr lang="en-US" i="1" dirty="0" smtClean="0"/>
              <a:t>Tender baby King</a:t>
            </a:r>
          </a:p>
          <a:p>
            <a:r>
              <a:rPr lang="en-US" i="1" dirty="0" smtClean="0"/>
              <a:t>And left Your throne</a:t>
            </a:r>
          </a:p>
          <a:p>
            <a:r>
              <a:rPr lang="en-US" i="1" dirty="0" smtClean="0"/>
              <a:t>To reach someone like me</a:t>
            </a:r>
          </a:p>
          <a:p>
            <a:r>
              <a:rPr lang="en-US" i="1" dirty="0" smtClean="0"/>
              <a:t>If You had not walked</a:t>
            </a:r>
          </a:p>
          <a:p>
            <a:r>
              <a:rPr lang="en-US" i="1" dirty="0" smtClean="0"/>
              <a:t>Upon this broken ground</a:t>
            </a:r>
          </a:p>
          <a:p>
            <a:r>
              <a:rPr lang="en-US" i="1" dirty="0" smtClean="0"/>
              <a:t>Where on earth would I be now?</a:t>
            </a:r>
          </a:p>
          <a:p>
            <a:r>
              <a:rPr lang="en-US" i="1" dirty="0" smtClean="0"/>
              <a:t>If You had not 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33350"/>
            <a:ext cx="4898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Love Came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If You had not come</a:t>
            </a:r>
          </a:p>
          <a:p>
            <a:r>
              <a:rPr lang="en-US" i="1" dirty="0" smtClean="0"/>
              <a:t>To seek the sick and lame</a:t>
            </a:r>
          </a:p>
          <a:p>
            <a:r>
              <a:rPr lang="en-US" i="1" dirty="0" smtClean="0"/>
              <a:t>To set the captive free</a:t>
            </a:r>
          </a:p>
          <a:p>
            <a:r>
              <a:rPr lang="en-US" i="1" dirty="0" smtClean="0"/>
              <a:t>To break the prisoners chains</a:t>
            </a:r>
          </a:p>
          <a:p>
            <a:r>
              <a:rPr lang="en-US" i="1" dirty="0" smtClean="0"/>
              <a:t>I’d still be in the dark</a:t>
            </a:r>
          </a:p>
          <a:p>
            <a:r>
              <a:rPr lang="en-US" i="1" dirty="0" smtClean="0"/>
              <a:t>Grappling for the door</a:t>
            </a:r>
          </a:p>
          <a:p>
            <a:r>
              <a:rPr lang="en-US" i="1" dirty="0" smtClean="0"/>
              <a:t>Longing for some way, somehow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But Love came for me</a:t>
            </a:r>
          </a:p>
          <a:p>
            <a:r>
              <a:rPr lang="en-US" i="1" dirty="0" smtClean="0"/>
              <a:t>Love rescued me</a:t>
            </a:r>
          </a:p>
          <a:p>
            <a:r>
              <a:rPr lang="en-US" i="1" dirty="0" smtClean="0"/>
              <a:t>Love called my name</a:t>
            </a:r>
          </a:p>
          <a:p>
            <a:r>
              <a:rPr lang="en-US" i="1" dirty="0" smtClean="0"/>
              <a:t>Love took my place</a:t>
            </a:r>
          </a:p>
          <a:p>
            <a:r>
              <a:rPr lang="en-US" i="1" dirty="0" smtClean="0"/>
              <a:t>Sweet lamb of God</a:t>
            </a:r>
          </a:p>
          <a:p>
            <a:r>
              <a:rPr lang="en-US" i="1" dirty="0" smtClean="0"/>
              <a:t>I’m bowing down</a:t>
            </a:r>
          </a:p>
          <a:p>
            <a:r>
              <a:rPr lang="en-US" i="1" dirty="0" smtClean="0"/>
              <a:t>My eyes have seen</a:t>
            </a:r>
          </a:p>
          <a:p>
            <a:r>
              <a:rPr lang="en-US" i="1" dirty="0" smtClean="0"/>
              <a:t>I’m finally free</a:t>
            </a:r>
          </a:p>
          <a:p>
            <a:r>
              <a:rPr lang="en-US" i="1" dirty="0" smtClean="0"/>
              <a:t>Love came for me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If You had not come</a:t>
            </a:r>
          </a:p>
          <a:p>
            <a:r>
              <a:rPr lang="en-US" i="1" dirty="0" smtClean="0"/>
              <a:t>Willing, spotless lamb</a:t>
            </a:r>
          </a:p>
          <a:p>
            <a:r>
              <a:rPr lang="en-US" i="1" dirty="0" smtClean="0"/>
              <a:t>My sin would be too much</a:t>
            </a:r>
          </a:p>
          <a:p>
            <a:r>
              <a:rPr lang="en-US" i="1" dirty="0" smtClean="0"/>
              <a:t>For You to take me as I am</a:t>
            </a:r>
          </a:p>
          <a:p>
            <a:r>
              <a:rPr lang="en-US" i="1" dirty="0" smtClean="0"/>
              <a:t>But oh the blood of Christ</a:t>
            </a:r>
          </a:p>
          <a:p>
            <a:r>
              <a:rPr lang="en-US" i="1" dirty="0" smtClean="0"/>
              <a:t>That washes over me</a:t>
            </a:r>
          </a:p>
          <a:p>
            <a:r>
              <a:rPr lang="en-US" i="1" dirty="0" smtClean="0"/>
              <a:t>Flowing from Your hands and feet</a:t>
            </a:r>
          </a:p>
          <a:p>
            <a:r>
              <a:rPr lang="en-US" i="1" dirty="0" smtClean="0"/>
              <a:t>Don’t have to worry where I’d be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Love came for me</a:t>
            </a:r>
          </a:p>
          <a:p>
            <a:r>
              <a:rPr lang="en-US" i="1" dirty="0" smtClean="0"/>
              <a:t>Love rescued me</a:t>
            </a:r>
          </a:p>
          <a:p>
            <a:r>
              <a:rPr lang="en-US" i="1" dirty="0" smtClean="0"/>
              <a:t>Love called my name</a:t>
            </a:r>
          </a:p>
          <a:p>
            <a:r>
              <a:rPr lang="en-US" i="1" dirty="0" smtClean="0"/>
              <a:t>Love took my place</a:t>
            </a:r>
          </a:p>
          <a:p>
            <a:r>
              <a:rPr lang="en-US" i="1" dirty="0" smtClean="0"/>
              <a:t>Sweet lamb of God</a:t>
            </a:r>
          </a:p>
          <a:p>
            <a:r>
              <a:rPr lang="en-US" i="1" dirty="0" smtClean="0"/>
              <a:t>I’m bowing down</a:t>
            </a:r>
          </a:p>
          <a:p>
            <a:r>
              <a:rPr lang="en-US" i="1" dirty="0" smtClean="0"/>
              <a:t>My eyes have seen</a:t>
            </a:r>
          </a:p>
          <a:p>
            <a:r>
              <a:rPr lang="en-US" i="1" dirty="0" smtClean="0"/>
              <a:t>I’m finally free</a:t>
            </a:r>
          </a:p>
          <a:p>
            <a:r>
              <a:rPr lang="en-US" i="1" dirty="0" smtClean="0"/>
              <a:t>Love came for me</a:t>
            </a:r>
          </a:p>
          <a:p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28800" y="4705350"/>
            <a:ext cx="5867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TEMPLE BIBLE CHURCH  Used By Permission CCLI #78316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CHILD IS THIS?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Child is this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laid to rest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Mary's lap is sleeping?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angels greet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anthems sweet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shepherds watch are keeping?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991600" cy="325755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300" dirty="0" smtClean="0"/>
          </a:p>
          <a:p>
            <a:r>
              <a:rPr lang="en-US" sz="3300" dirty="0" smtClean="0"/>
              <a:t>	This, this is Christ the King, Whom</a:t>
            </a:r>
          </a:p>
          <a:p>
            <a:r>
              <a:rPr lang="en-US" sz="3300" dirty="0" smtClean="0"/>
              <a:t> Shepherds guard and angels sing</a:t>
            </a:r>
          </a:p>
          <a:p>
            <a:r>
              <a:rPr lang="en-US" sz="3300" dirty="0" smtClean="0"/>
              <a:t>	Haste, Haste, to bring Him laud</a:t>
            </a:r>
          </a:p>
          <a:p>
            <a:r>
              <a:rPr lang="en-US" sz="3300" dirty="0" smtClean="0"/>
              <a:t>The Babe, the Son of Mary</a:t>
            </a:r>
          </a:p>
          <a:p>
            <a:endParaRPr lang="en-US" sz="3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39200" cy="2971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lies He in such mean estate 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ox and lamb are feeding?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Christian, fear; for sinners here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word is pleading</a:t>
            </a:r>
          </a:p>
          <a:p>
            <a:pPr>
              <a:lnSpc>
                <a:spcPct val="90000"/>
              </a:lnSpc>
            </a:pP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3257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This, this is Christ the King, Whom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Shepherds guard and angels sing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Haste, Haste, to bring Him laud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Babe, the Son of Mary</a:t>
            </a:r>
          </a:p>
          <a:p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5850"/>
            <a:ext cx="8610600" cy="2971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bring Him incense, gold and myrrh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Come, peasant, king, to own Him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of kings salvation brings,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loving hearts enthrone Him</a:t>
            </a:r>
          </a:p>
          <a:p>
            <a:pPr>
              <a:lnSpc>
                <a:spcPct val="90000"/>
              </a:lnSpc>
            </a:pP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-304800" y="590550"/>
            <a:ext cx="9296400" cy="131445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500" kern="0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THE</a:t>
            </a:r>
            <a:r>
              <a:rPr lang="en-US" sz="12500" kern="0" dirty="0">
                <a:solidFill>
                  <a:srgbClr val="C00000"/>
                </a:solidFill>
                <a:latin typeface="Adobe Caslon Pro" pitchFamily="18" charset="0"/>
                <a:ea typeface="ＭＳ Ｐゴシック" pitchFamily="48" charset="-128"/>
              </a:rPr>
              <a:t> GIFT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048000" y="2019300"/>
            <a:ext cx="7543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200" b="1" kern="0" dirty="0">
                <a:solidFill>
                  <a:srgbClr val="C00000"/>
                </a:solidFill>
                <a:latin typeface="Scriptina" pitchFamily="2" charset="0"/>
                <a:ea typeface="ＭＳ Ｐゴシック" pitchFamily="48" charset="-128"/>
              </a:rPr>
              <a:t>Christmas Unwrapped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9878"/>
            <a:ext cx="8229600" cy="33944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This, this is Christ the King, Whom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Shepherds guard and angels sing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Haste, haste, to bring Him laud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Babe, the Son of Mary</a:t>
            </a:r>
          </a:p>
          <a:p>
            <a:endParaRPr lang="en-US" sz="3300" dirty="0" smtClean="0"/>
          </a:p>
          <a:p>
            <a:r>
              <a:rPr lang="en-US" sz="1900" dirty="0" smtClean="0"/>
              <a:t>TEMPLE BIBLE CHURCH Used By Permission CCLI #78316</a:t>
            </a:r>
          </a:p>
          <a:p>
            <a:endParaRPr lang="en-US" sz="3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0010" y="4324350"/>
            <a:ext cx="7798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Narnia BLL" pitchFamily="2" charset="0"/>
              </a:rPr>
              <a:t>Responses to the gift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Narnia BLL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1950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Praise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76576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Excitement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176576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Apathy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00150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&amp;</a:t>
            </a:r>
            <a:endParaRPr lang="en-US" sz="5000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90976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Rejection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4350"/>
            <a:ext cx="7696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He was in the world, and the world was made through Him, and the world did not know Him. He came to His own, and those who were His own </a:t>
            </a:r>
            <a:r>
              <a:rPr lang="en-US" sz="3000" b="1" i="1" dirty="0" smtClean="0">
                <a:solidFill>
                  <a:srgbClr val="C00000"/>
                </a:solidFill>
                <a:latin typeface="Bookman Old Style" pitchFamily="18" charset="0"/>
              </a:rPr>
              <a:t>did not receive </a:t>
            </a:r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Him.</a:t>
            </a:r>
          </a:p>
          <a:p>
            <a:r>
              <a:rPr lang="en-US" sz="2500" dirty="0" smtClean="0">
                <a:solidFill>
                  <a:srgbClr val="C00000"/>
                </a:solidFill>
                <a:latin typeface="Bookman Old Style" pitchFamily="18" charset="0"/>
              </a:rPr>
              <a:t>					       John 1:10-11</a:t>
            </a:r>
            <a:endParaRPr lang="en-US" sz="25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0010" y="4324350"/>
            <a:ext cx="7798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Narnia BLL" pitchFamily="2" charset="0"/>
              </a:rPr>
              <a:t>Responses to the gift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Narnia BLL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1950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Praise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76576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Excitement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176576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Apathy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00150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&amp;</a:t>
            </a:r>
            <a:endParaRPr lang="en-US" sz="5000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90976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Rejection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929176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920000"/>
                </a:solidFill>
                <a:latin typeface="Bookman Old Style" pitchFamily="18" charset="0"/>
                <a:ea typeface="Batang" pitchFamily="18" charset="-127"/>
              </a:rPr>
              <a:t>Reception</a:t>
            </a:r>
            <a:endParaRPr lang="en-US" sz="5000" u="sng" dirty="0">
              <a:solidFill>
                <a:srgbClr val="92000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76637"/>
            <a:ext cx="7924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But as many as </a:t>
            </a:r>
            <a:r>
              <a:rPr lang="en-US" sz="3000" b="1" i="1" dirty="0" smtClean="0">
                <a:solidFill>
                  <a:srgbClr val="C00000"/>
                </a:solidFill>
                <a:latin typeface="Bookman Old Style" pitchFamily="18" charset="0"/>
              </a:rPr>
              <a:t>received</a:t>
            </a:r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 Him, to them He gave the right to become children of God, even</a:t>
            </a:r>
            <a:r>
              <a:rPr lang="en-US" sz="3000" b="1" baseline="300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to those who believe in His name…</a:t>
            </a:r>
          </a:p>
          <a:p>
            <a:r>
              <a:rPr lang="en-US" sz="2500" dirty="0" smtClean="0">
                <a:solidFill>
                  <a:srgbClr val="C00000"/>
                </a:solidFill>
                <a:latin typeface="Bookman Old Style" pitchFamily="18" charset="0"/>
              </a:rPr>
              <a:t>				       		 John 1:12</a:t>
            </a:r>
            <a:endParaRPr lang="en-US" sz="25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33502"/>
            <a:ext cx="7924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If I go and prepare a place for you, </a:t>
            </a:r>
            <a:endParaRPr lang="en-US" sz="3000" b="1" baseline="300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I will come again and </a:t>
            </a:r>
            <a:r>
              <a:rPr lang="en-US" sz="3000" b="1" i="1" dirty="0" smtClean="0">
                <a:solidFill>
                  <a:srgbClr val="C00000"/>
                </a:solidFill>
                <a:latin typeface="Bookman Old Style" pitchFamily="18" charset="0"/>
              </a:rPr>
              <a:t>receive</a:t>
            </a:r>
            <a:r>
              <a:rPr lang="en-US" sz="3000" b="1" dirty="0" smtClean="0">
                <a:solidFill>
                  <a:srgbClr val="C00000"/>
                </a:solidFill>
                <a:latin typeface="Bookman Old Style" pitchFamily="18" charset="0"/>
              </a:rPr>
              <a:t> you to Myself, that where I am, there you may be also. </a:t>
            </a:r>
            <a:r>
              <a:rPr lang="en-US" sz="2500" dirty="0" smtClean="0">
                <a:solidFill>
                  <a:srgbClr val="C00000"/>
                </a:solidFill>
                <a:latin typeface="Bookman Old Style" pitchFamily="18" charset="0"/>
              </a:rPr>
              <a:t>				       		 				John 14:3</a:t>
            </a:r>
            <a:endParaRPr lang="en-US" sz="25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76200" y="1028700"/>
            <a:ext cx="9296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500" b="1" kern="0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THE GIFT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" y="590550"/>
            <a:ext cx="883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0" b="1" kern="0" dirty="0" smtClean="0">
                <a:solidFill>
                  <a:srgbClr val="920000"/>
                </a:solidFill>
                <a:latin typeface="Scriptina" pitchFamily="2" charset="0"/>
                <a:ea typeface="ＭＳ Ｐゴシック" pitchFamily="48" charset="-128"/>
              </a:rPr>
              <a:t>What is your response to</a:t>
            </a:r>
            <a:endParaRPr lang="en-US" sz="6000" b="1" kern="0" dirty="0">
              <a:solidFill>
                <a:srgbClr val="920000"/>
              </a:solidFill>
              <a:latin typeface="Scriptina" pitchFamily="2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87928">
            <a:off x="2502583" y="229558"/>
            <a:ext cx="3264741" cy="465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Hosanna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9144000" cy="36576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b="1" dirty="0"/>
              <a:t>Praise is rising, </a:t>
            </a:r>
            <a:endParaRPr lang="en-US" b="1" dirty="0" smtClean="0"/>
          </a:p>
          <a:p>
            <a:pPr algn="ctr">
              <a:buFontTx/>
              <a:buNone/>
            </a:pPr>
            <a:r>
              <a:rPr lang="en-US" b="1" dirty="0" smtClean="0"/>
              <a:t>eyes </a:t>
            </a:r>
            <a:r>
              <a:rPr lang="en-US" b="1" dirty="0"/>
              <a:t>are turning to You, </a:t>
            </a:r>
          </a:p>
          <a:p>
            <a:pPr algn="ctr">
              <a:buFontTx/>
              <a:buNone/>
            </a:pPr>
            <a:r>
              <a:rPr lang="en-US" b="1" dirty="0"/>
              <a:t>we turn to You </a:t>
            </a:r>
            <a:endParaRPr lang="en-US" b="1" dirty="0" smtClean="0"/>
          </a:p>
          <a:p>
            <a:pPr algn="ctr">
              <a:buFontTx/>
              <a:buNone/>
            </a:pPr>
            <a:r>
              <a:rPr lang="en-US" b="1" dirty="0" smtClean="0"/>
              <a:t>Hope </a:t>
            </a:r>
            <a:r>
              <a:rPr lang="en-US" b="1" dirty="0"/>
              <a:t>is stirring, </a:t>
            </a:r>
          </a:p>
          <a:p>
            <a:pPr algn="ctr">
              <a:buFontTx/>
              <a:buNone/>
            </a:pPr>
            <a:r>
              <a:rPr lang="en-US" b="1" dirty="0"/>
              <a:t>hearts are yearning for You, </a:t>
            </a:r>
          </a:p>
          <a:p>
            <a:pPr algn="ctr">
              <a:buFontTx/>
              <a:buNone/>
            </a:pPr>
            <a:r>
              <a:rPr lang="en-US" b="1" dirty="0"/>
              <a:t>we long for </a:t>
            </a:r>
            <a:r>
              <a:rPr lang="en-US" b="1" dirty="0" smtClean="0"/>
              <a:t>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9144000" cy="3200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'Cause </a:t>
            </a:r>
            <a:r>
              <a:rPr lang="en-US" b="1" dirty="0"/>
              <a:t>when we see You, </a:t>
            </a:r>
          </a:p>
          <a:p>
            <a:pPr algn="ctr">
              <a:buFontTx/>
              <a:buNone/>
            </a:pPr>
            <a:r>
              <a:rPr lang="en-US" b="1" dirty="0"/>
              <a:t>we find strength to face the day </a:t>
            </a:r>
          </a:p>
          <a:p>
            <a:pPr algn="ctr">
              <a:buFontTx/>
              <a:buNone/>
            </a:pPr>
            <a:r>
              <a:rPr lang="en-US" b="1" dirty="0"/>
              <a:t>In Your Presence all our fears </a:t>
            </a:r>
          </a:p>
          <a:p>
            <a:pPr algn="ctr">
              <a:buFontTx/>
              <a:buNone/>
            </a:pPr>
            <a:r>
              <a:rPr lang="en-US" b="1" dirty="0"/>
              <a:t>are washed away, washed away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763000" cy="85725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ANGELS, FROM THE REALMS OF GLORY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Angels, from the realms of glory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 your flight o’er all the earth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who sang creation’s story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proclaim Messiah’s birth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886199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400" b="1" dirty="0"/>
              <a:t>Hosanna, hosanna </a:t>
            </a:r>
          </a:p>
          <a:p>
            <a:pPr algn="ctr">
              <a:buFontTx/>
              <a:buNone/>
            </a:pPr>
            <a:r>
              <a:rPr lang="en-US" sz="3400" b="1" dirty="0"/>
              <a:t>You are the God Who saves us, </a:t>
            </a:r>
          </a:p>
          <a:p>
            <a:pPr algn="ctr">
              <a:buFontTx/>
              <a:buNone/>
            </a:pPr>
            <a:r>
              <a:rPr lang="en-US" sz="3400" b="1" dirty="0"/>
              <a:t>worthy of all our praises </a:t>
            </a:r>
          </a:p>
          <a:p>
            <a:pPr algn="ctr">
              <a:buFontTx/>
              <a:buNone/>
            </a:pPr>
            <a:r>
              <a:rPr lang="en-US" sz="3400" b="1" dirty="0"/>
              <a:t> Hosanna, hosanna </a:t>
            </a:r>
          </a:p>
          <a:p>
            <a:pPr algn="ctr">
              <a:buFontTx/>
              <a:buNone/>
            </a:pPr>
            <a:r>
              <a:rPr lang="en-US" sz="3400" b="1" dirty="0"/>
              <a:t> Come have Your way among us </a:t>
            </a:r>
          </a:p>
          <a:p>
            <a:pPr algn="ctr">
              <a:buFontTx/>
              <a:buNone/>
            </a:pPr>
            <a:r>
              <a:rPr lang="en-US" sz="3400" b="1" dirty="0"/>
              <a:t> We welcome You here, Lord Jesus</a:t>
            </a:r>
            <a:r>
              <a:rPr lang="en-US" sz="3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7751"/>
            <a:ext cx="8229600" cy="335279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b="1" dirty="0"/>
              <a:t>Hear the sound of hearts returning to You, we turn to You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b="1" dirty="0"/>
              <a:t>In Your Kingdom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b="1" dirty="0"/>
              <a:t>broken lives are made new,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b="1" dirty="0"/>
              <a:t>You make us new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1"/>
            <a:ext cx="8229600" cy="281939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'Cause </a:t>
            </a:r>
            <a:r>
              <a:rPr lang="en-US" b="1" dirty="0"/>
              <a:t>when we see You, </a:t>
            </a:r>
          </a:p>
          <a:p>
            <a:pPr algn="ctr">
              <a:buFontTx/>
              <a:buNone/>
            </a:pPr>
            <a:r>
              <a:rPr lang="en-US" b="1" dirty="0"/>
              <a:t>we find strength to face the day </a:t>
            </a:r>
          </a:p>
          <a:p>
            <a:pPr algn="ctr">
              <a:buFontTx/>
              <a:buNone/>
            </a:pPr>
            <a:r>
              <a:rPr lang="en-US" b="1" dirty="0"/>
              <a:t> In Your Presence all our fears </a:t>
            </a:r>
          </a:p>
          <a:p>
            <a:pPr algn="ctr">
              <a:buFontTx/>
              <a:buNone/>
            </a:pPr>
            <a:r>
              <a:rPr lang="en-US" b="1" dirty="0"/>
              <a:t>are washed away, washed away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8862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400" b="1" dirty="0"/>
              <a:t>Hosanna, hosanna </a:t>
            </a:r>
          </a:p>
          <a:p>
            <a:pPr algn="ctr">
              <a:buFontTx/>
              <a:buNone/>
            </a:pPr>
            <a:r>
              <a:rPr lang="en-US" sz="3400" b="1" dirty="0"/>
              <a:t>You are the God Who saves us, </a:t>
            </a:r>
          </a:p>
          <a:p>
            <a:pPr algn="ctr">
              <a:buFontTx/>
              <a:buNone/>
            </a:pPr>
            <a:r>
              <a:rPr lang="en-US" sz="3400" b="1" dirty="0"/>
              <a:t>worthy of all our praises </a:t>
            </a:r>
          </a:p>
          <a:p>
            <a:pPr algn="ctr">
              <a:buFontTx/>
              <a:buNone/>
            </a:pPr>
            <a:r>
              <a:rPr lang="en-US" sz="3400" b="1" dirty="0"/>
              <a:t> Hosanna, hosanna </a:t>
            </a:r>
          </a:p>
          <a:p>
            <a:pPr algn="ctr">
              <a:buFontTx/>
              <a:buNone/>
            </a:pPr>
            <a:r>
              <a:rPr lang="en-US" sz="3400" b="1" dirty="0"/>
              <a:t> Come have Your way among us </a:t>
            </a:r>
          </a:p>
          <a:p>
            <a:pPr algn="ctr">
              <a:buFontTx/>
              <a:buNone/>
            </a:pPr>
            <a:r>
              <a:rPr lang="en-US" sz="3400" b="1" dirty="0"/>
              <a:t> We welcome You here, Lord Jesus</a:t>
            </a:r>
            <a:r>
              <a:rPr lang="en-US" sz="3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26479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'Cause when we see You,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we find strength to face the day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 In Your Presence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all our fears are washed </a:t>
            </a:r>
            <a:r>
              <a:rPr lang="en-US" sz="3600" b="1" dirty="0" smtClean="0"/>
              <a:t>away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229600" cy="32575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'Cause </a:t>
            </a:r>
            <a:r>
              <a:rPr lang="en-US" sz="3600" b="1" dirty="0"/>
              <a:t>when we see You,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we find strength to face the day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 In Your Presence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all our fears are washed away,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washed away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61950"/>
            <a:ext cx="8229600" cy="31242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400" b="1" dirty="0"/>
              <a:t>Hosanna, hosanna </a:t>
            </a:r>
          </a:p>
          <a:p>
            <a:pPr algn="ctr">
              <a:buFontTx/>
              <a:buNone/>
            </a:pPr>
            <a:r>
              <a:rPr lang="en-US" sz="3400" b="1" dirty="0"/>
              <a:t>You are the God Who saves us, </a:t>
            </a:r>
          </a:p>
          <a:p>
            <a:pPr algn="ctr">
              <a:buFontTx/>
              <a:buNone/>
            </a:pPr>
            <a:r>
              <a:rPr lang="en-US" sz="3400" b="1" dirty="0"/>
              <a:t>worthy of all our praises </a:t>
            </a:r>
          </a:p>
          <a:p>
            <a:pPr algn="ctr">
              <a:buFontTx/>
              <a:buNone/>
            </a:pPr>
            <a:r>
              <a:rPr lang="en-US" sz="3400" b="1" dirty="0"/>
              <a:t> Hosanna, hosanna </a:t>
            </a:r>
          </a:p>
          <a:p>
            <a:pPr algn="ctr">
              <a:buFontTx/>
              <a:buNone/>
            </a:pPr>
            <a:r>
              <a:rPr lang="en-US" sz="3400" b="1" dirty="0"/>
              <a:t> Come have Your way among us </a:t>
            </a:r>
          </a:p>
          <a:p>
            <a:pPr algn="ctr">
              <a:buFontTx/>
              <a:buNone/>
            </a:pPr>
            <a:r>
              <a:rPr lang="en-US" sz="3400" b="1" dirty="0"/>
              <a:t> We welcome You here, Lord </a:t>
            </a:r>
            <a:r>
              <a:rPr lang="en-US" sz="3400" b="1" dirty="0" smtClean="0"/>
              <a:t>Jesus</a:t>
            </a:r>
          </a:p>
          <a:p>
            <a:pPr algn="ctr">
              <a:buFontTx/>
              <a:buNone/>
            </a:pPr>
            <a:r>
              <a:rPr lang="en-US" sz="3400" dirty="0" smtClean="0"/>
              <a:t>(repeat) </a:t>
            </a:r>
            <a:endParaRPr lang="en-US" sz="34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705350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171950"/>
            <a:ext cx="48768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5:00 &amp; 6:30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71550"/>
            <a:ext cx="9144000" cy="3257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Shepherds, in the fields abiding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Watching o’er your flocks by night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with man is now residing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Yonder shines the infant Light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71550"/>
            <a:ext cx="9144000" cy="325755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worship, come and worship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 Christ, the newborn King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worship, come and worship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worship Christ, the newborn 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71550"/>
            <a:ext cx="9144000" cy="3257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Sinners, wrung with true repentance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doomed for guilt to endless pains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now revokes the sentence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 calls you, break your chains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Videos for Church Service\angelcandles.wmv"/>
  <p:tag name="TEMPLATENAME" val="C:\Program Files\PowerPlugs\Video Backgrounds\Templates\Backdrop10.pot"/>
  <p:tag name="VIDEOGRIDCOORDINATE" val="0 0"/>
  <p:tag name="CATEGORYPATH" val="C:\Program Files\PowerPlugs\Video Backgrounds\Videos\Videos for Church Service"/>
  <p:tag name="PATTERNCOLOR" val="0"/>
  <p:tag name="VB" val="1"/>
  <p:tag name="MYFAVORITES" val="0"/>
  <p:tag name="BACKDROP" val="0"/>
  <p:tag name="TRANSPARENCY" val="1"/>
  <p:tag name="LOOPVIDEO" val="1"/>
  <p:tag name="VIDEOOPTION" val="Norm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Videos for Church Service\angelcandles.wmv"/>
  <p:tag name="TEMPLATENAME" val="C:\Program Files\PowerPlugs\Video Backgrounds\Templates\Backdrop10.pot"/>
  <p:tag name="VIDEOGRIDCOORDINATE" val="0 0"/>
  <p:tag name="CATEGORYPATH" val="C:\Program Files\PowerPlugs\Video Backgrounds\Videos\Videos for Church Service"/>
  <p:tag name="PATTERNCOLOR" val="0"/>
  <p:tag name="VB" val="1"/>
  <p:tag name="MYFAVORITES" val="0"/>
  <p:tag name="BACKDROP" val="0"/>
  <p:tag name="TRANSPARENCY" val="1"/>
  <p:tag name="LOOPVIDEO" val="1"/>
  <p:tag name="VIDEOOPTION" val="Norm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Videos for Church Service\angelcandles.wmv"/>
  <p:tag name="TEMPLATENAME" val="C:\Program Files\PowerPlugs\Video Backgrounds\Templates\Backdrop10.pot"/>
  <p:tag name="VIDEOGRIDCOORDINATE" val="0 0"/>
  <p:tag name="CATEGORYPATH" val="C:\Program Files\PowerPlugs\Video Backgrounds\Videos\Videos for Church Service"/>
  <p:tag name="PATTERNCOLOR" val="0"/>
  <p:tag name="VB" val="1"/>
  <p:tag name="MYFAVORITES" val="0"/>
  <p:tag name="BACKDROP" val="0"/>
  <p:tag name="TRANSPARENCY" val="1"/>
  <p:tag name="LOOPVIDEO" val="1"/>
  <p:tag name="VIDEOOPTION" val="Norm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Videos for Church Service\angelcandles.wmv"/>
  <p:tag name="TEMPLATENAME" val="C:\Program Files\PowerPlugs\Video Backgrounds\Templates\Backdrop10.pot"/>
  <p:tag name="VIDEOGRIDCOORDINATE" val="0 0"/>
  <p:tag name="CATEGORYPATH" val="C:\Program Files\PowerPlugs\Video Backgrounds\Videos\Videos for Church Service"/>
  <p:tag name="PATTERNCOLOR" val="0"/>
  <p:tag name="VB" val="1"/>
  <p:tag name="MYFAVORITES" val="0"/>
  <p:tag name="BACKDROP" val="0"/>
  <p:tag name="TRANSPARENCY" val="1"/>
  <p:tag name="LOOPVIDEO" val="1"/>
  <p:tag name="VIDEOOPTION" val="Norm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Videos for Church Service\angelcandles.wmv"/>
  <p:tag name="TEMPLATENAME" val="C:\Program Files\PowerPlugs\Video Backgrounds\Templates\Backdrop10.pot"/>
  <p:tag name="VIDEOGRIDCOORDINATE" val="0 0"/>
  <p:tag name="CATEGORYPATH" val="C:\Program Files\PowerPlugs\Video Backgrounds\Videos\Videos for Church Service"/>
  <p:tag name="PATTERNCOLOR" val="0"/>
  <p:tag name="VB" val="1"/>
  <p:tag name="MYFAVORITES" val="0"/>
  <p:tag name="BACKDROP" val="0"/>
  <p:tag name="TRANSPARENCY" val="1"/>
  <p:tag name="LOOPVIDEO" val="1"/>
  <p:tag name="VIDEOOPTION" val="Norm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FILE" val="Videos for Church Service\angelcandles.wmv"/>
  <p:tag name="TEMPLATENAME" val="C:\Program Files\PowerPlugs\Video Backgrounds\Templates\Backdrop10.pot"/>
  <p:tag name="VIDEOGRIDCOORDINATE" val="0 0"/>
  <p:tag name="CATEGORYPATH" val="C:\Program Files\PowerPlugs\Video Backgrounds\Videos\Videos for Church Service"/>
  <p:tag name="PATTERNCOLOR" val="0"/>
  <p:tag name="VB" val="1"/>
  <p:tag name="MYFAVORITES" val="0"/>
  <p:tag name="BACKDROP" val="0"/>
  <p:tag name="TRANSPARENCY" val="1"/>
  <p:tag name="LOOPVIDEO" val="1"/>
  <p:tag name="VIDEOOPTION" val="Normal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1493</Words>
  <Application>Microsoft Office PowerPoint</Application>
  <PresentationFormat>On-screen Show (16:9)</PresentationFormat>
  <Paragraphs>299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1_Default Design</vt:lpstr>
      <vt:lpstr>Default Design</vt:lpstr>
      <vt:lpstr>1_Custom Design</vt:lpstr>
      <vt:lpstr>Custom Design</vt:lpstr>
      <vt:lpstr>wide screen worship use</vt:lpstr>
      <vt:lpstr>3_wide screen worship use</vt:lpstr>
      <vt:lpstr>2_Default Design</vt:lpstr>
      <vt:lpstr>Slide 1</vt:lpstr>
      <vt:lpstr>Slide 2</vt:lpstr>
      <vt:lpstr>Slide 3</vt:lpstr>
      <vt:lpstr>Slide 4</vt:lpstr>
      <vt:lpstr>Slide 5</vt:lpstr>
      <vt:lpstr>ANGELS, FROM THE REALMS OF GLORY</vt:lpstr>
      <vt:lpstr>Slide 7</vt:lpstr>
      <vt:lpstr>Slide 8</vt:lpstr>
      <vt:lpstr>Slide 9</vt:lpstr>
      <vt:lpstr>Slide 10</vt:lpstr>
      <vt:lpstr>Slide 11</vt:lpstr>
      <vt:lpstr>Slide 12</vt:lpstr>
      <vt:lpstr>Slide 13</vt:lpstr>
      <vt:lpstr>EMMANUEL</vt:lpstr>
      <vt:lpstr>Slide 15</vt:lpstr>
      <vt:lpstr>Slide 16</vt:lpstr>
      <vt:lpstr>Slide 17</vt:lpstr>
      <vt:lpstr>The Magnificat</vt:lpstr>
      <vt:lpstr>Slide 19</vt:lpstr>
      <vt:lpstr>Slide 20</vt:lpstr>
      <vt:lpstr>Slide 21</vt:lpstr>
      <vt:lpstr>Slide 22</vt:lpstr>
      <vt:lpstr>Slide 23</vt:lpstr>
      <vt:lpstr>Slide 24</vt:lpstr>
      <vt:lpstr>ANGELS WE HAVE HEARD ON HIGH</vt:lpstr>
      <vt:lpstr>Slide 26</vt:lpstr>
      <vt:lpstr>Slide 27</vt:lpstr>
      <vt:lpstr>Slide 28</vt:lpstr>
      <vt:lpstr>Slide 29</vt:lpstr>
      <vt:lpstr>Slide 30</vt:lpstr>
      <vt:lpstr>My Soul Magnifies the Lord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WHAT CHILD IS THIS?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Hosanna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71</cp:revision>
  <dcterms:created xsi:type="dcterms:W3CDTF">2010-12-17T18:03:23Z</dcterms:created>
  <dcterms:modified xsi:type="dcterms:W3CDTF">2010-12-20T21:49:06Z</dcterms:modified>
</cp:coreProperties>
</file>