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sldIdLst>
    <p:sldId id="257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280" r:id="rId13"/>
    <p:sldId id="334" r:id="rId14"/>
    <p:sldId id="281" r:id="rId15"/>
    <p:sldId id="282" r:id="rId16"/>
    <p:sldId id="335" r:id="rId17"/>
    <p:sldId id="283" r:id="rId18"/>
    <p:sldId id="284" r:id="rId19"/>
    <p:sldId id="286" r:id="rId20"/>
    <p:sldId id="295" r:id="rId21"/>
    <p:sldId id="296" r:id="rId22"/>
    <p:sldId id="297" r:id="rId23"/>
    <p:sldId id="339" r:id="rId24"/>
    <p:sldId id="299" r:id="rId25"/>
    <p:sldId id="300" r:id="rId26"/>
    <p:sldId id="301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38" r:id="rId43"/>
    <p:sldId id="320" r:id="rId44"/>
    <p:sldId id="321" r:id="rId45"/>
    <p:sldId id="322" r:id="rId46"/>
    <p:sldId id="323" r:id="rId47"/>
    <p:sldId id="324" r:id="rId48"/>
    <p:sldId id="325" r:id="rId49"/>
    <p:sldId id="278" r:id="rId50"/>
    <p:sldId id="279" r:id="rId51"/>
    <p:sldId id="276" r:id="rId52"/>
    <p:sldId id="256" r:id="rId53"/>
    <p:sldId id="261" r:id="rId54"/>
    <p:sldId id="262" r:id="rId55"/>
    <p:sldId id="263" r:id="rId56"/>
    <p:sldId id="264" r:id="rId57"/>
    <p:sldId id="265" r:id="rId58"/>
    <p:sldId id="266" r:id="rId59"/>
    <p:sldId id="267" r:id="rId60"/>
    <p:sldId id="268" r:id="rId61"/>
    <p:sldId id="269" r:id="rId62"/>
    <p:sldId id="270" r:id="rId63"/>
    <p:sldId id="260" r:id="rId64"/>
    <p:sldId id="271" r:id="rId6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5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46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1ED704-2BA6-46D0-8EA6-DBC4B616985F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71E002-440B-4FC0-A6F5-AEEFCD19A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EF794-0ABE-469E-A1D0-41D05CA1829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2E46E-9452-4725-AF08-791B6D2824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FD777-0F88-40EA-B137-54BB890A5FE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87C4-1835-4082-BDFB-A1F05D6E6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43CAD89-A6F5-4F6C-B52C-80416AFD61A1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7C1D052-6B79-4289-88FD-D4F46532C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Font typeface="Arial" pitchFamily="34" charset="0"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A1FEB-D835-4D12-AE80-10671C1C8B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85" descr="come to the table_t_nv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2" name="Picture 3" descr="welcome_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50"/>
            <a:ext cx="8686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dirty="0" smtClean="0"/>
              <a:t>'Cause when we see You, </a:t>
            </a:r>
          </a:p>
          <a:p>
            <a:pPr marL="0">
              <a:spcBef>
                <a:spcPts val="0"/>
              </a:spcBef>
            </a:pPr>
            <a:r>
              <a:rPr lang="en-US" dirty="0" smtClean="0"/>
              <a:t>we find strength to face the day 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In Your Presence all our fears 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are washed away, washed away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42951"/>
            <a:ext cx="8229600" cy="339447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200" dirty="0"/>
              <a:t>Hosanna, hosanna </a:t>
            </a:r>
          </a:p>
          <a:p>
            <a:pPr algn="ctr">
              <a:buFontTx/>
              <a:buNone/>
            </a:pPr>
            <a:r>
              <a:rPr lang="en-US" sz="3200" dirty="0"/>
              <a:t>You are the God Who saves us, </a:t>
            </a:r>
          </a:p>
          <a:p>
            <a:pPr algn="ctr">
              <a:buFontTx/>
              <a:buNone/>
            </a:pPr>
            <a:r>
              <a:rPr lang="en-US" sz="3200" dirty="0"/>
              <a:t>worthy of all our praises </a:t>
            </a:r>
          </a:p>
          <a:p>
            <a:pPr algn="ctr">
              <a:buFontTx/>
              <a:buNone/>
            </a:pPr>
            <a:r>
              <a:rPr lang="en-US" sz="3200" dirty="0"/>
              <a:t> Hosanna, hosanna </a:t>
            </a:r>
          </a:p>
          <a:p>
            <a:pPr algn="ctr">
              <a:buFontTx/>
              <a:buNone/>
            </a:pPr>
            <a:r>
              <a:rPr lang="en-US" sz="3200" dirty="0"/>
              <a:t> Come have Your way among us </a:t>
            </a:r>
          </a:p>
          <a:p>
            <a:pPr algn="ctr">
              <a:buFontTx/>
              <a:buNone/>
            </a:pPr>
            <a:r>
              <a:rPr lang="en-US" sz="3200" dirty="0"/>
              <a:t> We welcome You here, Lord Jesus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51"/>
            <a:ext cx="8229600" cy="430887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Hear the sound of 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hearts </a:t>
            </a:r>
            <a:r>
              <a:rPr lang="en-US" dirty="0"/>
              <a:t>returning to You, 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we </a:t>
            </a:r>
            <a:r>
              <a:rPr lang="en-US" dirty="0"/>
              <a:t>turn to You </a:t>
            </a:r>
          </a:p>
          <a:p>
            <a:pPr algn="ctr">
              <a:buFontTx/>
              <a:buNone/>
            </a:pPr>
            <a:r>
              <a:rPr lang="en-US" dirty="0"/>
              <a:t>In Your Kingdom 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broken </a:t>
            </a:r>
            <a:r>
              <a:rPr lang="en-US" dirty="0"/>
              <a:t>lives are made new, </a:t>
            </a:r>
          </a:p>
          <a:p>
            <a:pPr algn="ctr">
              <a:buFontTx/>
              <a:buNone/>
            </a:pPr>
            <a:r>
              <a:rPr lang="en-US" dirty="0"/>
              <a:t>You make us new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'Cause when we see You, </a:t>
            </a:r>
          </a:p>
          <a:p>
            <a:r>
              <a:rPr lang="en-US" dirty="0" smtClean="0"/>
              <a:t>we find strength to face the day </a:t>
            </a:r>
          </a:p>
          <a:p>
            <a:r>
              <a:rPr lang="en-US" dirty="0" smtClean="0"/>
              <a:t> In Your Presence all our fears </a:t>
            </a:r>
          </a:p>
          <a:p>
            <a:r>
              <a:rPr lang="en-US" dirty="0" smtClean="0"/>
              <a:t>are washed away, washed away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42950"/>
            <a:ext cx="8229600" cy="2743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Hosanna, hosanna </a:t>
            </a:r>
          </a:p>
          <a:p>
            <a:pPr algn="ctr">
              <a:buFontTx/>
              <a:buNone/>
            </a:pPr>
            <a:r>
              <a:rPr lang="en-US" b="1" dirty="0"/>
              <a:t>You are the God Who saves us, </a:t>
            </a:r>
          </a:p>
          <a:p>
            <a:pPr algn="ctr">
              <a:buFontTx/>
              <a:buNone/>
            </a:pPr>
            <a:r>
              <a:rPr lang="en-US" b="1" dirty="0"/>
              <a:t>worthy of all our praises </a:t>
            </a:r>
          </a:p>
          <a:p>
            <a:pPr algn="ctr">
              <a:buFontTx/>
              <a:buNone/>
            </a:pPr>
            <a:r>
              <a:rPr lang="en-US" b="1" dirty="0"/>
              <a:t> Hosanna, hosanna </a:t>
            </a:r>
          </a:p>
          <a:p>
            <a:pPr algn="ctr">
              <a:buFontTx/>
              <a:buNone/>
            </a:pPr>
            <a:r>
              <a:rPr lang="en-US" b="1" dirty="0"/>
              <a:t> Come have Your way among us </a:t>
            </a:r>
          </a:p>
          <a:p>
            <a:pPr algn="ctr">
              <a:buFontTx/>
              <a:buNone/>
            </a:pPr>
            <a:r>
              <a:rPr lang="en-US" b="1" dirty="0"/>
              <a:t> We welcome You here, Lord Jesus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42291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'Cause when we see You,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we find strength to face the day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 In Your Presence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all our fears are washed away,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/>
              <a:t>(Repeat)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85750"/>
            <a:ext cx="8229600" cy="2743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Hosanna, hosanna </a:t>
            </a:r>
          </a:p>
          <a:p>
            <a:pPr algn="ctr">
              <a:buFontTx/>
              <a:buNone/>
            </a:pPr>
            <a:r>
              <a:rPr lang="en-US" b="1" dirty="0"/>
              <a:t>You are the God Who saves us, </a:t>
            </a:r>
          </a:p>
          <a:p>
            <a:pPr algn="ctr">
              <a:buFontTx/>
              <a:buNone/>
            </a:pPr>
            <a:r>
              <a:rPr lang="en-US" b="1" dirty="0"/>
              <a:t>worthy of all our praises </a:t>
            </a:r>
          </a:p>
          <a:p>
            <a:pPr algn="ctr">
              <a:buFontTx/>
              <a:buNone/>
            </a:pPr>
            <a:r>
              <a:rPr lang="en-US" b="1" dirty="0"/>
              <a:t> Hosanna, hosanna </a:t>
            </a:r>
          </a:p>
          <a:p>
            <a:pPr algn="ctr">
              <a:buFontTx/>
              <a:buNone/>
            </a:pPr>
            <a:r>
              <a:rPr lang="en-US" b="1" dirty="0"/>
              <a:t> Come have Your way among us </a:t>
            </a:r>
          </a:p>
          <a:p>
            <a:pPr algn="ctr">
              <a:buFontTx/>
              <a:buNone/>
            </a:pPr>
            <a:r>
              <a:rPr lang="en-US" b="1" dirty="0"/>
              <a:t> We welcome You here, Lord </a:t>
            </a:r>
            <a:r>
              <a:rPr lang="en-US" b="1" dirty="0" smtClean="0"/>
              <a:t>Jesus</a:t>
            </a:r>
          </a:p>
          <a:p>
            <a:r>
              <a:rPr lang="en-US" dirty="0" smtClean="0"/>
              <a:t>Hosanna, hosanna, hosanna </a:t>
            </a:r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4705350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Rescue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5851"/>
            <a:ext cx="8229600" cy="3394472"/>
          </a:xfrm>
        </p:spPr>
        <p:txBody>
          <a:bodyPr/>
          <a:lstStyle/>
          <a:p>
            <a:r>
              <a:rPr lang="en-US"/>
              <a:t>You are the source of life</a:t>
            </a:r>
          </a:p>
          <a:p>
            <a:r>
              <a:rPr lang="en-US"/>
              <a:t>I can’t be left behind</a:t>
            </a:r>
          </a:p>
          <a:p>
            <a:r>
              <a:rPr lang="en-US"/>
              <a:t>No one else will do</a:t>
            </a:r>
          </a:p>
          <a:p>
            <a:r>
              <a:rPr lang="en-US"/>
              <a:t>And I will take hold of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42950"/>
            <a:ext cx="8229600" cy="3543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‘cause I need You</a:t>
            </a:r>
          </a:p>
          <a:p>
            <a:pPr>
              <a:spcBef>
                <a:spcPts val="0"/>
              </a:spcBef>
            </a:pPr>
            <a:r>
              <a:rPr lang="en-US" dirty="0"/>
              <a:t>Jesus, come to my rescue</a:t>
            </a:r>
          </a:p>
          <a:p>
            <a:pPr>
              <a:spcBef>
                <a:spcPts val="0"/>
              </a:spcBef>
            </a:pPr>
            <a:r>
              <a:rPr lang="en-US" dirty="0"/>
              <a:t>Where else can I go</a:t>
            </a:r>
          </a:p>
          <a:p>
            <a:pPr>
              <a:spcBef>
                <a:spcPts val="0"/>
              </a:spcBef>
            </a:pPr>
            <a:r>
              <a:rPr lang="en-US" dirty="0"/>
              <a:t>There’s no other name</a:t>
            </a:r>
          </a:p>
          <a:p>
            <a:pPr>
              <a:spcBef>
                <a:spcPts val="0"/>
              </a:spcBef>
            </a:pPr>
            <a:r>
              <a:rPr lang="en-US" dirty="0"/>
              <a:t>By which I am saved</a:t>
            </a:r>
          </a:p>
          <a:p>
            <a:pPr>
              <a:spcBef>
                <a:spcPts val="0"/>
              </a:spcBef>
            </a:pPr>
            <a:r>
              <a:rPr lang="en-US" dirty="0"/>
              <a:t>Capture me with grace</a:t>
            </a:r>
          </a:p>
          <a:p>
            <a:pPr>
              <a:spcBef>
                <a:spcPts val="0"/>
              </a:spcBef>
            </a:pPr>
            <a:r>
              <a:rPr lang="en-US" dirty="0"/>
              <a:t>I will follow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My heart is Yours for life</a:t>
            </a:r>
          </a:p>
          <a:p>
            <a:r>
              <a:rPr lang="en-US"/>
              <a:t>I need Your hand in mine</a:t>
            </a:r>
          </a:p>
          <a:p>
            <a:r>
              <a:rPr lang="en-US"/>
              <a:t>No one else will do</a:t>
            </a:r>
          </a:p>
          <a:p>
            <a:r>
              <a:rPr lang="en-US"/>
              <a:t>Lord, I put my trust in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Majestic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O Lord our Lord how majestic is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Your name in all the earth</a:t>
            </a:r>
            <a:br>
              <a:rPr lang="en-US" dirty="0" smtClean="0"/>
            </a:br>
            <a:r>
              <a:rPr lang="en-US" dirty="0" smtClean="0"/>
              <a:t>O Lord our Lord how majestic is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Your name in all the earth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4350"/>
            <a:ext cx="6400800" cy="13144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‘cause I need You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Jesus, come to my rescue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Where else can I go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There’s no other name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By which I am saved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Capture me with grace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I will follow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world has nothing for me</a:t>
            </a:r>
          </a:p>
          <a:p>
            <a:r>
              <a:rPr lang="en-US" dirty="0"/>
              <a:t>I will follow You</a:t>
            </a:r>
          </a:p>
          <a:p>
            <a:r>
              <a:rPr lang="en-US" dirty="0"/>
              <a:t>This world has nothing for </a:t>
            </a:r>
            <a:r>
              <a:rPr lang="en-US" dirty="0" smtClean="0"/>
              <a:t>me</a:t>
            </a:r>
          </a:p>
          <a:p>
            <a:r>
              <a:rPr lang="en-US" dirty="0" smtClean="0"/>
              <a:t>I will follow You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42950"/>
            <a:ext cx="8229600" cy="3543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‘cause I need You</a:t>
            </a:r>
          </a:p>
          <a:p>
            <a:pPr>
              <a:spcBef>
                <a:spcPts val="0"/>
              </a:spcBef>
            </a:pPr>
            <a:r>
              <a:rPr lang="en-US" dirty="0"/>
              <a:t>Jesus, come to my rescue</a:t>
            </a:r>
          </a:p>
          <a:p>
            <a:pPr>
              <a:spcBef>
                <a:spcPts val="0"/>
              </a:spcBef>
            </a:pPr>
            <a:r>
              <a:rPr lang="en-US" dirty="0"/>
              <a:t>Where else can I go</a:t>
            </a:r>
          </a:p>
          <a:p>
            <a:pPr>
              <a:spcBef>
                <a:spcPts val="0"/>
              </a:spcBef>
            </a:pPr>
            <a:r>
              <a:rPr lang="en-US" dirty="0"/>
              <a:t>There’s no other name</a:t>
            </a:r>
          </a:p>
          <a:p>
            <a:pPr>
              <a:spcBef>
                <a:spcPts val="0"/>
              </a:spcBef>
            </a:pPr>
            <a:r>
              <a:rPr lang="en-US" dirty="0"/>
              <a:t>By which I am saved</a:t>
            </a:r>
          </a:p>
          <a:p>
            <a:pPr>
              <a:spcBef>
                <a:spcPts val="0"/>
              </a:spcBef>
            </a:pPr>
            <a:r>
              <a:rPr lang="en-US" dirty="0"/>
              <a:t>Capture me with grace</a:t>
            </a:r>
          </a:p>
          <a:p>
            <a:pPr>
              <a:spcBef>
                <a:spcPts val="0"/>
              </a:spcBef>
            </a:pPr>
            <a:r>
              <a:rPr lang="en-US" dirty="0"/>
              <a:t>I will follow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85750"/>
            <a:ext cx="8229600" cy="3543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‘cause I need You</a:t>
            </a:r>
          </a:p>
          <a:p>
            <a:pPr>
              <a:spcBef>
                <a:spcPts val="0"/>
              </a:spcBef>
            </a:pPr>
            <a:r>
              <a:rPr lang="en-US" dirty="0"/>
              <a:t>Jesus, come to my rescue</a:t>
            </a:r>
          </a:p>
          <a:p>
            <a:pPr>
              <a:spcBef>
                <a:spcPts val="0"/>
              </a:spcBef>
            </a:pPr>
            <a:r>
              <a:rPr lang="en-US" dirty="0"/>
              <a:t>Where else can I go</a:t>
            </a:r>
          </a:p>
          <a:p>
            <a:pPr>
              <a:spcBef>
                <a:spcPts val="0"/>
              </a:spcBef>
            </a:pPr>
            <a:r>
              <a:rPr lang="en-US" dirty="0"/>
              <a:t>There’s no other name</a:t>
            </a:r>
          </a:p>
          <a:p>
            <a:pPr>
              <a:spcBef>
                <a:spcPts val="0"/>
              </a:spcBef>
            </a:pPr>
            <a:r>
              <a:rPr lang="en-US" dirty="0"/>
              <a:t>By which I am saved</a:t>
            </a:r>
          </a:p>
          <a:p>
            <a:pPr>
              <a:spcBef>
                <a:spcPts val="0"/>
              </a:spcBef>
            </a:pPr>
            <a:r>
              <a:rPr lang="en-US" dirty="0"/>
              <a:t>Capture me with grace</a:t>
            </a:r>
          </a:p>
          <a:p>
            <a:pPr>
              <a:spcBef>
                <a:spcPts val="0"/>
              </a:spcBef>
            </a:pPr>
            <a:r>
              <a:rPr lang="en-US" dirty="0"/>
              <a:t>I will follow You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66800" y="4457700"/>
            <a:ext cx="5522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falling from the clouds</a:t>
            </a:r>
          </a:p>
          <a:p>
            <a:r>
              <a:rPr lang="en-US" dirty="0" smtClean="0"/>
              <a:t>A strange and lovely sound</a:t>
            </a:r>
          </a:p>
          <a:p>
            <a:r>
              <a:rPr lang="en-US" dirty="0" smtClean="0"/>
              <a:t>I hear it in the thunder and the rain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ringing in the skies</a:t>
            </a:r>
          </a:p>
          <a:p>
            <a:r>
              <a:rPr lang="en-US" dirty="0" smtClean="0"/>
              <a:t>Like cannons in the night</a:t>
            </a:r>
          </a:p>
          <a:p>
            <a:r>
              <a:rPr lang="en-US" dirty="0" smtClean="0"/>
              <a:t>The music of the Universe plays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holy</a:t>
            </a:r>
          </a:p>
          <a:p>
            <a:r>
              <a:rPr lang="en-US" dirty="0" smtClean="0"/>
              <a:t>Great and mighty</a:t>
            </a:r>
          </a:p>
          <a:p>
            <a:r>
              <a:rPr lang="en-US" dirty="0" smtClean="0"/>
              <a:t>The moon and the stars</a:t>
            </a:r>
          </a:p>
          <a:p>
            <a:r>
              <a:rPr lang="en-US" dirty="0" smtClean="0"/>
              <a:t>Declare who You are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 unworthy </a:t>
            </a:r>
          </a:p>
          <a:p>
            <a:r>
              <a:rPr lang="en-US" dirty="0" smtClean="0"/>
              <a:t>But still You love me</a:t>
            </a:r>
          </a:p>
          <a:p>
            <a:r>
              <a:rPr lang="en-US" dirty="0" smtClean="0"/>
              <a:t>Forever my heart </a:t>
            </a:r>
          </a:p>
          <a:p>
            <a:r>
              <a:rPr lang="en-US" dirty="0" smtClean="0"/>
              <a:t>Will sing of how great You 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Beautiful and free</a:t>
            </a:r>
          </a:p>
          <a:p>
            <a:r>
              <a:rPr lang="en-US" dirty="0" smtClean="0"/>
              <a:t>Song of galaxies</a:t>
            </a:r>
          </a:p>
          <a:p>
            <a:r>
              <a:rPr lang="en-US" dirty="0" smtClean="0"/>
              <a:t>It’s reaching far beyond</a:t>
            </a:r>
          </a:p>
          <a:p>
            <a:r>
              <a:rPr lang="en-US" dirty="0" smtClean="0"/>
              <a:t> The Milky Way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join in with the sound</a:t>
            </a:r>
          </a:p>
          <a:p>
            <a:r>
              <a:rPr lang="en-US" dirty="0" smtClean="0"/>
              <a:t>Come on let’s sing it loud</a:t>
            </a:r>
          </a:p>
          <a:p>
            <a:r>
              <a:rPr lang="en-US" dirty="0" smtClean="0"/>
              <a:t>As the music of the universe plays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733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heavens declare Your greatness</a:t>
            </a:r>
            <a:br>
              <a:rPr lang="en-US" dirty="0" smtClean="0"/>
            </a:br>
            <a:r>
              <a:rPr lang="en-US" dirty="0" smtClean="0"/>
              <a:t>The oceans cry out to You</a:t>
            </a:r>
            <a:br>
              <a:rPr lang="en-US" dirty="0" smtClean="0"/>
            </a:br>
            <a:r>
              <a:rPr lang="en-US" dirty="0" smtClean="0"/>
              <a:t>The mountains they bow down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before You</a:t>
            </a:r>
            <a:br>
              <a:rPr lang="en-US" dirty="0" smtClean="0"/>
            </a:br>
            <a:r>
              <a:rPr lang="en-US" dirty="0" smtClean="0"/>
              <a:t>So I'll join with the earth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and I'll give my praise to You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holy</a:t>
            </a:r>
          </a:p>
          <a:p>
            <a:r>
              <a:rPr lang="en-US" dirty="0" smtClean="0"/>
              <a:t>Great and mighty</a:t>
            </a:r>
          </a:p>
          <a:p>
            <a:r>
              <a:rPr lang="en-US" dirty="0" smtClean="0"/>
              <a:t>The moon and the stars</a:t>
            </a:r>
          </a:p>
          <a:p>
            <a:r>
              <a:rPr lang="en-US" dirty="0" smtClean="0"/>
              <a:t>Declare who You are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 unworthy </a:t>
            </a:r>
          </a:p>
          <a:p>
            <a:r>
              <a:rPr lang="en-US" dirty="0" smtClean="0"/>
              <a:t>But still You love me</a:t>
            </a:r>
          </a:p>
          <a:p>
            <a:r>
              <a:rPr lang="en-US" dirty="0" smtClean="0"/>
              <a:t>Forever my heart </a:t>
            </a:r>
          </a:p>
          <a:p>
            <a:r>
              <a:rPr lang="en-US" dirty="0" smtClean="0"/>
              <a:t>Will sing of how great You 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Glory Honor Power</a:t>
            </a:r>
          </a:p>
          <a:p>
            <a:r>
              <a:rPr lang="en-US" dirty="0" smtClean="0"/>
              <a:t>Is Yours</a:t>
            </a:r>
          </a:p>
          <a:p>
            <a:r>
              <a:rPr lang="en-US" dirty="0" smtClean="0"/>
              <a:t>Amen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Glory Honor Power</a:t>
            </a:r>
          </a:p>
          <a:p>
            <a:r>
              <a:rPr lang="en-US" dirty="0" smtClean="0"/>
              <a:t>Is Yours</a:t>
            </a:r>
          </a:p>
          <a:p>
            <a:r>
              <a:rPr lang="en-US" dirty="0" smtClean="0"/>
              <a:t>Amen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Glory Honor Power</a:t>
            </a:r>
          </a:p>
          <a:p>
            <a:r>
              <a:rPr lang="en-US" dirty="0" smtClean="0"/>
              <a:t>Is Yours Forever</a:t>
            </a:r>
          </a:p>
          <a:p>
            <a:r>
              <a:rPr lang="en-US" dirty="0" smtClean="0"/>
              <a:t>Amen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holy</a:t>
            </a:r>
          </a:p>
          <a:p>
            <a:r>
              <a:rPr lang="en-US" dirty="0" smtClean="0"/>
              <a:t>Great and mighty</a:t>
            </a:r>
          </a:p>
          <a:p>
            <a:r>
              <a:rPr lang="en-US" dirty="0" smtClean="0"/>
              <a:t>The moon and the stars</a:t>
            </a:r>
          </a:p>
          <a:p>
            <a:r>
              <a:rPr lang="en-US" dirty="0" smtClean="0"/>
              <a:t>Declare who You are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 unworthy </a:t>
            </a:r>
          </a:p>
          <a:p>
            <a:r>
              <a:rPr lang="en-US" dirty="0" smtClean="0"/>
              <a:t>But still You love me</a:t>
            </a:r>
          </a:p>
          <a:p>
            <a:r>
              <a:rPr lang="en-US" dirty="0" smtClean="0"/>
              <a:t>Forever my heart </a:t>
            </a:r>
          </a:p>
          <a:p>
            <a:r>
              <a:rPr lang="en-US" dirty="0" smtClean="0"/>
              <a:t>Will sing of how great You 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holy</a:t>
            </a:r>
          </a:p>
          <a:p>
            <a:r>
              <a:rPr lang="en-US" dirty="0" smtClean="0"/>
              <a:t>Great and mighty</a:t>
            </a:r>
          </a:p>
          <a:p>
            <a:r>
              <a:rPr lang="en-US" dirty="0" smtClean="0"/>
              <a:t>The moon and the stars</a:t>
            </a:r>
          </a:p>
          <a:p>
            <a:r>
              <a:rPr lang="en-US" dirty="0" smtClean="0"/>
              <a:t>Declare who You are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 unworthy </a:t>
            </a:r>
          </a:p>
          <a:p>
            <a:r>
              <a:rPr lang="en-US" dirty="0" smtClean="0"/>
              <a:t>But still You love me</a:t>
            </a:r>
          </a:p>
          <a:p>
            <a:r>
              <a:rPr lang="en-US" dirty="0" smtClean="0"/>
              <a:t>Forever my heart </a:t>
            </a:r>
          </a:p>
          <a:p>
            <a:r>
              <a:rPr lang="en-US" dirty="0" smtClean="0"/>
              <a:t>Will sing of how great You are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3886201"/>
            <a:ext cx="4296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bscissa" pitchFamily="2" charset="0"/>
              </a:rPr>
              <a:t>TEMPLE BIBLE CHURCH Used by Permission CCLI#78316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bscissa" pitchFamily="2" charset="0"/>
              </a:rPr>
              <a:t>Words and Music by Phil Wickham</a:t>
            </a:r>
            <a:endParaRPr lang="en-US" b="1" dirty="0">
              <a:solidFill>
                <a:schemeClr val="bg1"/>
              </a:solidFill>
              <a:latin typeface="Absciss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O Lord our Lord how majestic is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Your name in all the earth</a:t>
            </a:r>
            <a:br>
              <a:rPr lang="en-US" dirty="0" smtClean="0"/>
            </a:br>
            <a:r>
              <a:rPr lang="en-US" dirty="0" smtClean="0"/>
              <a:t>O Lord our Lord how majestic is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Your name in all the earth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7155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r>
              <a:rPr lang="en-US"/>
              <a:t>BLESSED ASSURANCE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85900"/>
            <a:ext cx="8610600" cy="30861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US"/>
              <a:t>Blessed assurance, Jesus is mine</a:t>
            </a:r>
          </a:p>
          <a:p>
            <a:pPr>
              <a:lnSpc>
                <a:spcPct val="90000"/>
              </a:lnSpc>
            </a:pPr>
            <a:r>
              <a:rPr lang="en-US"/>
              <a:t>O what a foretaste of glory divine</a:t>
            </a:r>
          </a:p>
          <a:p>
            <a:pPr>
              <a:lnSpc>
                <a:spcPct val="90000"/>
              </a:lnSpc>
            </a:pPr>
            <a:r>
              <a:rPr lang="en-US"/>
              <a:t>Heir of salvation, purchase of God</a:t>
            </a:r>
          </a:p>
          <a:p>
            <a:pPr>
              <a:lnSpc>
                <a:spcPct val="90000"/>
              </a:lnSpc>
            </a:pPr>
            <a:r>
              <a:rPr lang="en-US"/>
              <a:t>Born of His spirit, washed in His blood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2286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US"/>
              <a:t>This is my story, this is my song</a:t>
            </a:r>
          </a:p>
          <a:p>
            <a:pPr>
              <a:lnSpc>
                <a:spcPct val="90000"/>
              </a:lnSpc>
            </a:pPr>
            <a:r>
              <a:rPr lang="en-US"/>
              <a:t>Praising my Savior all the day long</a:t>
            </a:r>
          </a:p>
          <a:p>
            <a:pPr>
              <a:lnSpc>
                <a:spcPct val="90000"/>
              </a:lnSpc>
            </a:pPr>
            <a:r>
              <a:rPr lang="en-US"/>
              <a:t>This is my story, this is my song</a:t>
            </a:r>
          </a:p>
          <a:p>
            <a:pPr>
              <a:lnSpc>
                <a:spcPct val="90000"/>
              </a:lnSpc>
            </a:pPr>
            <a:r>
              <a:rPr lang="en-US"/>
              <a:t>Praising my Savior all the day long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14450"/>
            <a:ext cx="8610600" cy="30861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US"/>
              <a:t>Perfect submission, all is at rest </a:t>
            </a:r>
          </a:p>
          <a:p>
            <a:pPr>
              <a:lnSpc>
                <a:spcPct val="90000"/>
              </a:lnSpc>
            </a:pPr>
            <a:r>
              <a:rPr lang="en-US"/>
              <a:t>I in my Savior am happy and blessed Watching and waiting, looking above</a:t>
            </a:r>
          </a:p>
          <a:p>
            <a:pPr>
              <a:lnSpc>
                <a:spcPct val="90000"/>
              </a:lnSpc>
            </a:pPr>
            <a:r>
              <a:rPr lang="en-US"/>
              <a:t>Filled with His goodness, lost in His Love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2286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US"/>
              <a:t>This is my story, this is my song</a:t>
            </a:r>
          </a:p>
          <a:p>
            <a:pPr>
              <a:lnSpc>
                <a:spcPct val="90000"/>
              </a:lnSpc>
            </a:pPr>
            <a:r>
              <a:rPr lang="en-US"/>
              <a:t>Praising my Savior all the day long</a:t>
            </a:r>
          </a:p>
          <a:p>
            <a:pPr>
              <a:lnSpc>
                <a:spcPct val="90000"/>
              </a:lnSpc>
            </a:pPr>
            <a:r>
              <a:rPr lang="en-US"/>
              <a:t>This is my story, this is my song</a:t>
            </a:r>
          </a:p>
          <a:p>
            <a:pPr>
              <a:lnSpc>
                <a:spcPct val="90000"/>
              </a:lnSpc>
            </a:pPr>
            <a:r>
              <a:rPr lang="en-US"/>
              <a:t>Praising my Savior all the day long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00100"/>
            <a:ext cx="8305800" cy="3657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400" dirty="0"/>
              <a:t>Perfect submission, perfect delight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400" dirty="0"/>
              <a:t>Visions of rapture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400" dirty="0"/>
              <a:t>Now burst at my sight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400" dirty="0"/>
              <a:t>Angels descending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400" dirty="0"/>
              <a:t>They bring from above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400" dirty="0"/>
              <a:t>Echoes of mercy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400" dirty="0"/>
              <a:t>sweet whispers of love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3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742950"/>
            <a:ext cx="8305800" cy="382905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US" dirty="0"/>
              <a:t>This is my story, this is my song</a:t>
            </a:r>
          </a:p>
          <a:p>
            <a:pPr>
              <a:lnSpc>
                <a:spcPct val="90000"/>
              </a:lnSpc>
            </a:pPr>
            <a:r>
              <a:rPr lang="en-US" dirty="0"/>
              <a:t>Praising my Savior all the day long</a:t>
            </a:r>
          </a:p>
          <a:p>
            <a:pPr>
              <a:lnSpc>
                <a:spcPct val="90000"/>
              </a:lnSpc>
            </a:pPr>
            <a:r>
              <a:rPr lang="en-US" dirty="0"/>
              <a:t>This is my story, this is my song</a:t>
            </a:r>
          </a:p>
          <a:p>
            <a:pPr>
              <a:lnSpc>
                <a:spcPct val="90000"/>
              </a:lnSpc>
            </a:pPr>
            <a:r>
              <a:rPr lang="en-US" dirty="0"/>
              <a:t>Praising my Savior all the day long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TEMPLE BIBLE CHURCH Used by Permission CCLI #78316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Words: Fanny Crosby  Music: Phoebe Knapp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950"/>
            <a:ext cx="8229600" cy="131445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1"/>
                </a:solidFill>
                <a:latin typeface="Action of the Time UC" pitchFamily="34" charset="0"/>
              </a:rPr>
              <a:t>Men </a:t>
            </a:r>
            <a:r>
              <a:rPr lang="en-US" sz="5000" dirty="0" err="1" smtClean="0">
                <a:solidFill>
                  <a:schemeClr val="tx1"/>
                </a:solidFill>
                <a:latin typeface="Action of the Time UC" pitchFamily="34" charset="0"/>
              </a:rPr>
              <a:t>vs</a:t>
            </a:r>
            <a:r>
              <a:rPr lang="en-US" sz="5000" dirty="0" smtClean="0">
                <a:solidFill>
                  <a:schemeClr val="tx1"/>
                </a:solidFill>
                <a:latin typeface="Action of the Time UC" pitchFamily="34" charset="0"/>
              </a:rPr>
              <a:t> Boys Referees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1"/>
                </a:solidFill>
                <a:latin typeface="Action of the Time UC" pitchFamily="34" charset="0"/>
              </a:rPr>
              <a:t>needed TODAY!</a:t>
            </a:r>
            <a:endParaRPr lang="en-US" sz="5000" dirty="0">
              <a:solidFill>
                <a:schemeClr val="tx1"/>
              </a:solidFill>
              <a:latin typeface="Action of the Time UC" pitchFamily="34" charset="0"/>
            </a:endParaRPr>
          </a:p>
        </p:txBody>
      </p:sp>
      <p:pic>
        <p:nvPicPr>
          <p:cNvPr id="5" name="Picture 4" descr="refer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76350"/>
            <a:ext cx="2957512" cy="366297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2514600" y="2495550"/>
            <a:ext cx="6248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Freedom Park 1:30pm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C00000"/>
                </a:solidFill>
              </a:rPr>
              <a:t>Directions available in the foyer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1361781">
            <a:off x="1713529" y="1530085"/>
            <a:ext cx="4883562" cy="1102519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Send a gift to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a deployed soldier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 rot="21361781">
            <a:off x="1637329" y="2368285"/>
            <a:ext cx="4883562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See table in Foyer for details!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>gdro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CLDI con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VEL3.001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733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heavens declare Your greatness</a:t>
            </a:r>
            <a:br>
              <a:rPr lang="en-US" dirty="0" smtClean="0"/>
            </a:br>
            <a:r>
              <a:rPr lang="en-US" dirty="0" smtClean="0"/>
              <a:t>The oceans cry out to You</a:t>
            </a:r>
            <a:br>
              <a:rPr lang="en-US" dirty="0" smtClean="0"/>
            </a:br>
            <a:r>
              <a:rPr lang="en-US" dirty="0" smtClean="0"/>
              <a:t>The mountains they bow down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before You</a:t>
            </a:r>
            <a:br>
              <a:rPr lang="en-US" dirty="0" smtClean="0"/>
            </a:br>
            <a:r>
              <a:rPr lang="en-US" dirty="0" smtClean="0"/>
              <a:t>So I'll join with the earth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and I'll give my praise to You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02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03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04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05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06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07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08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09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10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11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733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 will worship You I will worship You</a:t>
            </a:r>
            <a:br>
              <a:rPr lang="en-US" dirty="0" smtClean="0"/>
            </a:br>
            <a:r>
              <a:rPr lang="en-US" dirty="0" smtClean="0"/>
              <a:t>I will worship You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 will worship You</a:t>
            </a:r>
            <a:br>
              <a:rPr lang="en-US" dirty="0" smtClean="0"/>
            </a:br>
            <a:r>
              <a:rPr lang="en-US" dirty="0" smtClean="0"/>
              <a:t>We will worship You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We will worship You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6260" name="Picture 3" descr="welcome_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50"/>
            <a:ext cx="8686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VEL3.012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733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heavens declare Your greatness</a:t>
            </a:r>
            <a:br>
              <a:rPr lang="en-US" dirty="0" smtClean="0"/>
            </a:br>
            <a:r>
              <a:rPr lang="en-US" dirty="0" smtClean="0"/>
              <a:t>The oceans cry out to You</a:t>
            </a:r>
            <a:br>
              <a:rPr lang="en-US" dirty="0" smtClean="0"/>
            </a:br>
            <a:r>
              <a:rPr lang="en-US" dirty="0" smtClean="0"/>
              <a:t>The mountains they bow down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before You</a:t>
            </a:r>
            <a:br>
              <a:rPr lang="en-US" dirty="0" smtClean="0"/>
            </a:br>
            <a:r>
              <a:rPr lang="en-US" dirty="0" smtClean="0"/>
              <a:t>So I'll join with the earth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and I'll sing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733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heavens declare Your greatness</a:t>
            </a:r>
            <a:br>
              <a:rPr lang="en-US" dirty="0" smtClean="0"/>
            </a:br>
            <a:r>
              <a:rPr lang="en-US" dirty="0" smtClean="0"/>
              <a:t>The oceans cry out to You</a:t>
            </a:r>
            <a:br>
              <a:rPr lang="en-US" dirty="0" smtClean="0"/>
            </a:br>
            <a:r>
              <a:rPr lang="en-US" dirty="0" smtClean="0"/>
              <a:t>The mountains they bow down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before You</a:t>
            </a:r>
            <a:br>
              <a:rPr lang="en-US" dirty="0" smtClean="0"/>
            </a:br>
            <a:r>
              <a:rPr lang="en-US" dirty="0" smtClean="0"/>
              <a:t>So I'll join with the earth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and I'll give my praise to You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00550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Hosanna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123950"/>
            <a:ext cx="9144000" cy="3429000"/>
          </a:xfrm>
        </p:spPr>
        <p:txBody>
          <a:bodyPr/>
          <a:lstStyle/>
          <a:p>
            <a:pPr marL="0" algn="ctr">
              <a:spcBef>
                <a:spcPts val="0"/>
              </a:spcBef>
              <a:buFontTx/>
              <a:buNone/>
            </a:pPr>
            <a:r>
              <a:rPr lang="en-US" sz="3200" dirty="0"/>
              <a:t>Praise is rising, eyes are turning to You, 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3200" dirty="0"/>
              <a:t>we turn to You </a:t>
            </a:r>
            <a:endParaRPr lang="en-US" sz="3200" dirty="0" smtClean="0"/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3200" dirty="0" smtClean="0"/>
              <a:t>Hope </a:t>
            </a:r>
            <a:r>
              <a:rPr lang="en-US" sz="3200" dirty="0"/>
              <a:t>is stirring, 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3200" dirty="0"/>
              <a:t>hearts are yearning for You, 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3200" dirty="0"/>
              <a:t>we long for </a:t>
            </a:r>
            <a:r>
              <a:rPr lang="en-US" sz="3200" dirty="0" smtClean="0"/>
              <a:t>You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de screen worship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989</Words>
  <Application>Microsoft Office PowerPoint</Application>
  <PresentationFormat>On-screen Show (16:9)</PresentationFormat>
  <Paragraphs>207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Office Theme</vt:lpstr>
      <vt:lpstr>1_Office Theme</vt:lpstr>
      <vt:lpstr>1_wide screen worship use</vt:lpstr>
      <vt:lpstr>Default Design</vt:lpstr>
      <vt:lpstr>Slide 1</vt:lpstr>
      <vt:lpstr>Majestic</vt:lpstr>
      <vt:lpstr>Slide 3</vt:lpstr>
      <vt:lpstr>Slide 4</vt:lpstr>
      <vt:lpstr>Slide 5</vt:lpstr>
      <vt:lpstr>Slide 6</vt:lpstr>
      <vt:lpstr>Slide 7</vt:lpstr>
      <vt:lpstr>Slide 8</vt:lpstr>
      <vt:lpstr>Hosanna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Rescue</vt:lpstr>
      <vt:lpstr>Slide 18</vt:lpstr>
      <vt:lpstr>Slide 19</vt:lpstr>
      <vt:lpstr>Slide 20</vt:lpstr>
      <vt:lpstr>Slide 21</vt:lpstr>
      <vt:lpstr>Slide 22</vt:lpstr>
      <vt:lpstr>Slide 23</vt:lpstr>
      <vt:lpstr>Cannons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BLESSED ASSURANCE</vt:lpstr>
      <vt:lpstr>Slide 41</vt:lpstr>
      <vt:lpstr>Slide 42</vt:lpstr>
      <vt:lpstr>Slide 43</vt:lpstr>
      <vt:lpstr>Slide 44</vt:lpstr>
      <vt:lpstr>Slide 45</vt:lpstr>
      <vt:lpstr>Slide 46</vt:lpstr>
      <vt:lpstr>Send a gift to  a deployed soldier</vt:lpstr>
      <vt:lpstr>gdro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46</cp:revision>
  <dcterms:created xsi:type="dcterms:W3CDTF">2010-11-19T19:05:56Z</dcterms:created>
  <dcterms:modified xsi:type="dcterms:W3CDTF">2010-11-22T22:42:15Z</dcterms:modified>
</cp:coreProperties>
</file>