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64" r:id="rId4"/>
    <p:sldMasterId id="2147483666" r:id="rId5"/>
    <p:sldMasterId id="2147483678" r:id="rId6"/>
  </p:sldMasterIdLst>
  <p:handoutMasterIdLst>
    <p:handoutMasterId r:id="rId63"/>
  </p:handoutMasterIdLst>
  <p:sldIdLst>
    <p:sldId id="258" r:id="rId7"/>
    <p:sldId id="268" r:id="rId8"/>
    <p:sldId id="270" r:id="rId9"/>
    <p:sldId id="271" r:id="rId10"/>
    <p:sldId id="273" r:id="rId11"/>
    <p:sldId id="274" r:id="rId12"/>
    <p:sldId id="275" r:id="rId13"/>
    <p:sldId id="322" r:id="rId14"/>
    <p:sldId id="276" r:id="rId15"/>
    <p:sldId id="278" r:id="rId16"/>
    <p:sldId id="279" r:id="rId17"/>
    <p:sldId id="280" r:id="rId18"/>
    <p:sldId id="281"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323" r:id="rId34"/>
    <p:sldId id="277" r:id="rId35"/>
    <p:sldId id="302" r:id="rId36"/>
    <p:sldId id="303" r:id="rId37"/>
    <p:sldId id="304" r:id="rId38"/>
    <p:sldId id="305" r:id="rId39"/>
    <p:sldId id="306" r:id="rId40"/>
    <p:sldId id="307" r:id="rId41"/>
    <p:sldId id="308" r:id="rId42"/>
    <p:sldId id="259" r:id="rId43"/>
    <p:sldId id="263" r:id="rId44"/>
    <p:sldId id="261" r:id="rId45"/>
    <p:sldId id="262" r:id="rId46"/>
    <p:sldId id="310" r:id="rId47"/>
    <p:sldId id="311" r:id="rId48"/>
    <p:sldId id="313" r:id="rId49"/>
    <p:sldId id="309" r:id="rId50"/>
    <p:sldId id="315" r:id="rId51"/>
    <p:sldId id="316" r:id="rId52"/>
    <p:sldId id="314" r:id="rId53"/>
    <p:sldId id="317" r:id="rId54"/>
    <p:sldId id="264" r:id="rId55"/>
    <p:sldId id="318" r:id="rId56"/>
    <p:sldId id="321" r:id="rId57"/>
    <p:sldId id="320" r:id="rId58"/>
    <p:sldId id="319" r:id="rId59"/>
    <p:sldId id="265" r:id="rId60"/>
    <p:sldId id="267" r:id="rId61"/>
    <p:sldId id="266" r:id="rId62"/>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93" d="100"/>
          <a:sy n="93" d="100"/>
        </p:scale>
        <p:origin x="-510" y="-96"/>
      </p:cViewPr>
      <p:guideLst>
        <p:guide orient="horz" pos="1620"/>
        <p:guide pos="2880"/>
      </p:guideLst>
    </p:cSldViewPr>
  </p:slideViewPr>
  <p:notesTextViewPr>
    <p:cViewPr>
      <p:scale>
        <a:sx n="100" d="100"/>
        <a:sy n="100" d="100"/>
      </p:scale>
      <p:origin x="0" y="0"/>
    </p:cViewPr>
  </p:notesTextViewPr>
  <p:sorterViewPr>
    <p:cViewPr>
      <p:scale>
        <a:sx n="98" d="100"/>
        <a:sy n="98"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handoutMaster" Target="handoutMasters/handoutMaster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CAAADF3-AF22-43D6-B7FE-F80F892D1FFE}" type="datetimeFigureOut">
              <a:rPr lang="en-US" smtClean="0"/>
              <a:pPr/>
              <a:t>10/4/2010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1700F0-E6BD-406C-9CE5-172377FB15A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AB92B4-3A18-4A96-90DC-631DF302D849}" type="datetimeFigureOut">
              <a:rPr lang="en-US" smtClean="0"/>
              <a:pPr/>
              <a:t>10/4/2010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43753-3375-4E06-B056-3323308CC3F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AB92B4-3A18-4A96-90DC-631DF302D849}" type="datetimeFigureOut">
              <a:rPr lang="en-US" smtClean="0"/>
              <a:pPr/>
              <a:t>10/4/2010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43753-3375-4E06-B056-3323308CC3F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AB92B4-3A18-4A96-90DC-631DF302D849}" type="datetimeFigureOut">
              <a:rPr lang="en-US" smtClean="0"/>
              <a:pPr/>
              <a:t>10/4/2010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43753-3375-4E06-B056-3323308CC3F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22D1DEA-D7FF-4F99-A8DC-0627B84B6AA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69B0FA-80ED-4330-9E8E-68BDCE520B3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720443-2C16-4FE7-B67D-B60FDBD503D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5CAB92B4-3A18-4A96-90DC-631DF302D849}" type="datetimeFigureOut">
              <a:rPr lang="en-US" smtClean="0"/>
              <a:pPr/>
              <a:t>10/4/2010</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1E243753-3375-4E06-B056-3323308CC3F6}"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5CAB92B4-3A18-4A96-90DC-631DF302D849}" type="datetimeFigureOut">
              <a:rPr lang="en-US" smtClean="0"/>
              <a:pPr/>
              <a:t>10/4/2010</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1E243753-3375-4E06-B056-3323308CC3F6}"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5CAB92B4-3A18-4A96-90DC-631DF302D849}" type="datetimeFigureOut">
              <a:rPr lang="en-US" smtClean="0"/>
              <a:pPr/>
              <a:t>10/4/2010</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1E243753-3375-4E06-B056-3323308CC3F6}"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5CAB92B4-3A18-4A96-90DC-631DF302D849}" type="datetimeFigureOut">
              <a:rPr lang="en-US" smtClean="0"/>
              <a:pPr/>
              <a:t>10/4/2010</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1E243753-3375-4E06-B056-3323308CC3F6}"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4"/>
            <a:ext cx="2133600" cy="273844"/>
          </a:xfrm>
          <a:prstGeom prst="rect">
            <a:avLst/>
          </a:prstGeom>
        </p:spPr>
        <p:txBody>
          <a:bodyPr/>
          <a:lstStyle/>
          <a:p>
            <a:fld id="{5CAB92B4-3A18-4A96-90DC-631DF302D849}" type="datetimeFigureOut">
              <a:rPr lang="en-US" smtClean="0"/>
              <a:pPr/>
              <a:t>10/4/2010</a:t>
            </a:fld>
            <a:endParaRPr lang="en-US"/>
          </a:p>
        </p:txBody>
      </p:sp>
      <p:sp>
        <p:nvSpPr>
          <p:cNvPr id="8" name="Footer Placeholder 7"/>
          <p:cNvSpPr>
            <a:spLocks noGrp="1"/>
          </p:cNvSpPr>
          <p:nvPr>
            <p:ph type="ftr" sz="quarter" idx="11"/>
          </p:nvPr>
        </p:nvSpPr>
        <p:spPr>
          <a:xfrm>
            <a:off x="3124200" y="4767264"/>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4"/>
            <a:ext cx="2133600" cy="273844"/>
          </a:xfrm>
          <a:prstGeom prst="rect">
            <a:avLst/>
          </a:prstGeom>
        </p:spPr>
        <p:txBody>
          <a:bodyPr/>
          <a:lstStyle/>
          <a:p>
            <a:fld id="{1E243753-3375-4E06-B056-3323308CC3F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AB92B4-3A18-4A96-90DC-631DF302D849}" type="datetimeFigureOut">
              <a:rPr lang="en-US" smtClean="0"/>
              <a:pPr/>
              <a:t>10/4/2010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43753-3375-4E06-B056-3323308CC3F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4"/>
            <a:ext cx="2133600" cy="273844"/>
          </a:xfrm>
          <a:prstGeom prst="rect">
            <a:avLst/>
          </a:prstGeom>
        </p:spPr>
        <p:txBody>
          <a:bodyPr/>
          <a:lstStyle/>
          <a:p>
            <a:fld id="{5CAB92B4-3A18-4A96-90DC-631DF302D849}" type="datetimeFigureOut">
              <a:rPr lang="en-US" smtClean="0"/>
              <a:pPr/>
              <a:t>10/4/2010</a:t>
            </a:fld>
            <a:endParaRPr lang="en-US"/>
          </a:p>
        </p:txBody>
      </p:sp>
      <p:sp>
        <p:nvSpPr>
          <p:cNvPr id="4" name="Footer Placeholder 3"/>
          <p:cNvSpPr>
            <a:spLocks noGrp="1"/>
          </p:cNvSpPr>
          <p:nvPr>
            <p:ph type="ftr" sz="quarter" idx="11"/>
          </p:nvPr>
        </p:nvSpPr>
        <p:spPr>
          <a:xfrm>
            <a:off x="3124200" y="4767264"/>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4"/>
            <a:ext cx="2133600" cy="273844"/>
          </a:xfrm>
          <a:prstGeom prst="rect">
            <a:avLst/>
          </a:prstGeom>
        </p:spPr>
        <p:txBody>
          <a:bodyPr/>
          <a:lstStyle/>
          <a:p>
            <a:fld id="{1E243753-3375-4E06-B056-3323308CC3F6}"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a:lstStyle/>
          <a:p>
            <a:fld id="{5CAB92B4-3A18-4A96-90DC-631DF302D849}" type="datetimeFigureOut">
              <a:rPr lang="en-US" smtClean="0"/>
              <a:pPr/>
              <a:t>10/4/2010</a:t>
            </a:fld>
            <a:endParaRPr lang="en-US"/>
          </a:p>
        </p:txBody>
      </p:sp>
      <p:sp>
        <p:nvSpPr>
          <p:cNvPr id="3" name="Footer Placeholder 2"/>
          <p:cNvSpPr>
            <a:spLocks noGrp="1"/>
          </p:cNvSpPr>
          <p:nvPr>
            <p:ph type="ftr" sz="quarter" idx="11"/>
          </p:nvPr>
        </p:nvSpPr>
        <p:spPr>
          <a:xfrm>
            <a:off x="3124200" y="4767264"/>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4"/>
            <a:ext cx="2133600" cy="273844"/>
          </a:xfrm>
          <a:prstGeom prst="rect">
            <a:avLst/>
          </a:prstGeom>
        </p:spPr>
        <p:txBody>
          <a:bodyPr/>
          <a:lstStyle/>
          <a:p>
            <a:fld id="{1E243753-3375-4E06-B056-3323308CC3F6}"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5CAB92B4-3A18-4A96-90DC-631DF302D849}" type="datetimeFigureOut">
              <a:rPr lang="en-US" smtClean="0"/>
              <a:pPr/>
              <a:t>10/4/2010</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1E243753-3375-4E06-B056-3323308CC3F6}"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5CAB92B4-3A18-4A96-90DC-631DF302D849}" type="datetimeFigureOut">
              <a:rPr lang="en-US" smtClean="0"/>
              <a:pPr/>
              <a:t>10/4/2010</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1E243753-3375-4E06-B056-3323308CC3F6}"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5CAB92B4-3A18-4A96-90DC-631DF302D849}" type="datetimeFigureOut">
              <a:rPr lang="en-US" smtClean="0"/>
              <a:pPr/>
              <a:t>10/4/2010</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1E243753-3375-4E06-B056-3323308CC3F6}"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5CAB92B4-3A18-4A96-90DC-631DF302D849}" type="datetimeFigureOut">
              <a:rPr lang="en-US" smtClean="0"/>
              <a:pPr/>
              <a:t>10/4/2010</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1E243753-3375-4E06-B056-3323308CC3F6}"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5CAB92B4-3A18-4A96-90DC-631DF302D849}" type="datetimeFigureOut">
              <a:rPr lang="en-US" smtClean="0"/>
              <a:pPr/>
              <a:t>10/4/2010</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1E243753-3375-4E06-B056-3323308CC3F6}"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5CAB92B4-3A18-4A96-90DC-631DF302D849}" type="datetimeFigureOut">
              <a:rPr lang="en-US" smtClean="0"/>
              <a:pPr/>
              <a:t>10/4/2010</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1E243753-3375-4E06-B056-3323308CC3F6}"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5CAB92B4-3A18-4A96-90DC-631DF302D849}" type="datetimeFigureOut">
              <a:rPr lang="en-US" smtClean="0"/>
              <a:pPr/>
              <a:t>10/4/2010</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1E243753-3375-4E06-B056-3323308CC3F6}"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5CAB92B4-3A18-4A96-90DC-631DF302D849}" type="datetimeFigureOut">
              <a:rPr lang="en-US" smtClean="0"/>
              <a:pPr/>
              <a:t>10/4/2010</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1E243753-3375-4E06-B056-3323308CC3F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AB92B4-3A18-4A96-90DC-631DF302D849}" type="datetimeFigureOut">
              <a:rPr lang="en-US" smtClean="0"/>
              <a:pPr/>
              <a:t>10/4/2010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43753-3375-4E06-B056-3323308CC3F6}"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5CAB92B4-3A18-4A96-90DC-631DF302D849}" type="datetimeFigureOut">
              <a:rPr lang="en-US" smtClean="0"/>
              <a:pPr/>
              <a:t>10/4/2010</a:t>
            </a:fld>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1E243753-3375-4E06-B056-3323308CC3F6}"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5CAB92B4-3A18-4A96-90DC-631DF302D849}" type="datetimeFigureOut">
              <a:rPr lang="en-US" smtClean="0"/>
              <a:pPr/>
              <a:t>10/4/2010</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1E243753-3375-4E06-B056-3323308CC3F6}"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5CAB92B4-3A18-4A96-90DC-631DF302D849}" type="datetimeFigureOut">
              <a:rPr lang="en-US" smtClean="0"/>
              <a:pPr/>
              <a:t>10/4/2010</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1E243753-3375-4E06-B056-3323308CC3F6}"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5CAB92B4-3A18-4A96-90DC-631DF302D849}" type="datetimeFigureOut">
              <a:rPr lang="en-US" smtClean="0"/>
              <a:pPr/>
              <a:t>10/4/2010</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1E243753-3375-4E06-B056-3323308CC3F6}"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5CAB92B4-3A18-4A96-90DC-631DF302D849}" type="datetimeFigureOut">
              <a:rPr lang="en-US" smtClean="0"/>
              <a:pPr/>
              <a:t>10/4/2010</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1E243753-3375-4E06-B056-3323308CC3F6}"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5CAB92B4-3A18-4A96-90DC-631DF302D849}" type="datetimeFigureOut">
              <a:rPr lang="en-US" smtClean="0"/>
              <a:pPr/>
              <a:t>10/4/2010</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1E243753-3375-4E06-B056-3323308CC3F6}"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5CAB92B4-3A18-4A96-90DC-631DF302D849}" type="datetimeFigureOut">
              <a:rPr lang="en-US" smtClean="0"/>
              <a:pPr/>
              <a:t>10/4/2010</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1E243753-3375-4E06-B056-3323308CC3F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AB92B4-3A18-4A96-90DC-631DF302D849}" type="datetimeFigureOut">
              <a:rPr lang="en-US" smtClean="0"/>
              <a:pPr/>
              <a:t>10/4/2010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243753-3375-4E06-B056-3323308CC3F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AB92B4-3A18-4A96-90DC-631DF302D849}" type="datetimeFigureOut">
              <a:rPr lang="en-US" smtClean="0"/>
              <a:pPr/>
              <a:t>10/4/2010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243753-3375-4E06-B056-3323308CC3F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AB92B4-3A18-4A96-90DC-631DF302D849}" type="datetimeFigureOut">
              <a:rPr lang="en-US" smtClean="0"/>
              <a:pPr/>
              <a:t>10/4/2010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243753-3375-4E06-B056-3323308CC3F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AB92B4-3A18-4A96-90DC-631DF302D849}" type="datetimeFigureOut">
              <a:rPr lang="en-US" smtClean="0"/>
              <a:pPr/>
              <a:t>10/4/2010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243753-3375-4E06-B056-3323308CC3F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AB92B4-3A18-4A96-90DC-631DF302D849}" type="datetimeFigureOut">
              <a:rPr lang="en-US" smtClean="0"/>
              <a:pPr/>
              <a:t>10/4/2010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243753-3375-4E06-B056-3323308CC3F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AB92B4-3A18-4A96-90DC-631DF302D849}" type="datetimeFigureOut">
              <a:rPr lang="en-US" smtClean="0"/>
              <a:pPr/>
              <a:t>10/4/2010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243753-3375-4E06-B056-3323308CC3F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6.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CAB92B4-3A18-4A96-90DC-631DF302D849}" type="datetimeFigureOut">
              <a:rPr lang="en-US" smtClean="0"/>
              <a:pPr/>
              <a:t>10/4/2010</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E243753-3375-4E06-B056-3323308CC3F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FC93E728-232D-4E41-92AA-971906876109}"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1031" name="Picture 130" descr="unlikely hero_t_nt"/>
          <p:cNvPicPr>
            <a:picLocks noChangeAspect="1" noChangeArrowheads="1"/>
          </p:cNvPicPr>
          <p:nvPr userDrawn="1"/>
        </p:nvPicPr>
        <p:blipFill>
          <a:blip r:embed="rId3" cstate="print"/>
          <a:srcRect/>
          <a:stretch>
            <a:fillRect/>
          </a:stretch>
        </p:blipFill>
        <p:spPr bwMode="auto">
          <a:xfrm>
            <a:off x="0" y="1"/>
            <a:ext cx="9145588" cy="514469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4101"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4102"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F586EB84-4A5B-47B4-9D85-1DA1B3195866}"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2055" name="Picture 132" descr="unlikely hero_c_nt"/>
          <p:cNvPicPr>
            <a:picLocks noChangeAspect="1" noChangeArrowheads="1"/>
          </p:cNvPicPr>
          <p:nvPr userDrawn="1"/>
        </p:nvPicPr>
        <p:blipFill>
          <a:blip r:embed="rId3" cstate="print"/>
          <a:srcRect/>
          <a:stretch>
            <a:fillRect/>
          </a:stretch>
        </p:blipFill>
        <p:spPr bwMode="auto">
          <a:xfrm>
            <a:off x="0" y="2"/>
            <a:ext cx="9145588" cy="514469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5365"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5366"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729F01F1-F088-48E1-99EC-BD2C7DA00B36}"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3079" name="Picture 85" descr="unlikely hero_cb"/>
          <p:cNvPicPr>
            <a:picLocks noChangeAspect="1" noChangeArrowheads="1"/>
          </p:cNvPicPr>
          <p:nvPr userDrawn="1"/>
        </p:nvPicPr>
        <p:blipFill>
          <a:blip r:embed="rId3" cstate="print"/>
          <a:srcRect/>
          <a:stretch>
            <a:fillRect/>
          </a:stretch>
        </p:blipFill>
        <p:spPr bwMode="auto">
          <a:xfrm>
            <a:off x="0" y="2"/>
            <a:ext cx="9145588" cy="514469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914400" rtl="0" eaLnBrk="1" latinLnBrk="0" hangingPunct="1">
        <a:spcBef>
          <a:spcPct val="0"/>
        </a:spcBef>
        <a:buNone/>
        <a:defRPr sz="4400" b="1" kern="1200">
          <a:solidFill>
            <a:schemeClr val="bg1"/>
          </a:solidFill>
          <a:latin typeface="Arial" pitchFamily="34" charset="0"/>
          <a:ea typeface="+mj-ea"/>
          <a:cs typeface="Arial" pitchFamily="34" charset="0"/>
        </a:defRPr>
      </a:lvl1pPr>
    </p:titleStyle>
    <p:bodyStyle>
      <a:lvl1pPr marL="342900" indent="-342900" algn="ctr" defTabSz="914400" rtl="0" eaLnBrk="1" latinLnBrk="0" hangingPunct="1">
        <a:spcBef>
          <a:spcPct val="20000"/>
        </a:spcBef>
        <a:buFont typeface="Arial" pitchFamily="34" charset="0"/>
        <a:buNone/>
        <a:defRPr sz="3600" b="1" kern="1200">
          <a:solidFill>
            <a:schemeClr val="bg1"/>
          </a:solidFill>
          <a:latin typeface="Arial" pitchFamily="34" charset="0"/>
          <a:ea typeface="+mn-ea"/>
          <a:cs typeface="Arial" pitchFamily="34" charset="0"/>
        </a:defRPr>
      </a:lvl1pPr>
      <a:lvl2pPr marL="742950" indent="-285750" algn="ctr"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600200" indent="-22860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2057400" indent="-22860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0" eaLnBrk="1" latinLnBrk="0" hangingPunct="1">
        <a:spcBef>
          <a:spcPct val="0"/>
        </a:spcBef>
        <a:buNone/>
        <a:defRPr sz="4400" b="1" kern="1200">
          <a:solidFill>
            <a:schemeClr val="bg1"/>
          </a:solidFill>
          <a:latin typeface="Arial" pitchFamily="34" charset="0"/>
          <a:ea typeface="+mj-ea"/>
          <a:cs typeface="Arial" pitchFamily="34" charset="0"/>
        </a:defRPr>
      </a:lvl1pPr>
    </p:titleStyle>
    <p:bodyStyle>
      <a:lvl1pPr marL="342900" indent="-342900" algn="ctr" defTabSz="914400" rtl="0" eaLnBrk="1" latinLnBrk="0" hangingPunct="1">
        <a:spcBef>
          <a:spcPct val="20000"/>
        </a:spcBef>
        <a:buFont typeface="Arial" pitchFamily="34" charset="0"/>
        <a:buNone/>
        <a:defRPr sz="3600" b="1" kern="1200">
          <a:solidFill>
            <a:schemeClr val="bg1"/>
          </a:solidFill>
          <a:latin typeface="Arial" pitchFamily="34" charset="0"/>
          <a:ea typeface="+mn-ea"/>
          <a:cs typeface="Arial" pitchFamily="34" charset="0"/>
        </a:defRPr>
      </a:lvl1pPr>
      <a:lvl2pPr marL="742950" indent="-285750" algn="ctr"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600200" indent="-22860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2057400" indent="-22860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welcome_t.jpg"/>
          <p:cNvPicPr>
            <a:picLocks noChangeAspect="1"/>
          </p:cNvPicPr>
          <p:nvPr/>
        </p:nvPicPr>
        <p:blipFill>
          <a:blip r:embed="rId2" cstate="print"/>
          <a:stretch>
            <a:fillRect/>
          </a:stretch>
        </p:blipFill>
        <p:spPr>
          <a:xfrm>
            <a:off x="228600" y="133351"/>
            <a:ext cx="8686800" cy="48863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idx="1"/>
          </p:nvPr>
        </p:nvSpPr>
        <p:spPr>
          <a:xfrm>
            <a:off x="457200" y="1104900"/>
            <a:ext cx="8229600" cy="3219450"/>
          </a:xfrm>
          <a:effectLst>
            <a:outerShdw dist="45791" dir="2021404" algn="ctr" rotWithShape="0">
              <a:schemeClr val="tx1"/>
            </a:outerShdw>
          </a:effectLst>
        </p:spPr>
        <p:txBody>
          <a:bodyPr>
            <a:noAutofit/>
          </a:bodyPr>
          <a:lstStyle/>
          <a:p>
            <a:r>
              <a:rPr lang="en-US" b="0" dirty="0"/>
              <a:t>Dark is the stain that we cannot hide</a:t>
            </a:r>
          </a:p>
          <a:p>
            <a:r>
              <a:rPr lang="en-US" b="0" dirty="0"/>
              <a:t>What can avail to wash it away?</a:t>
            </a:r>
          </a:p>
          <a:p>
            <a:r>
              <a:rPr lang="en-US" b="0" dirty="0"/>
              <a:t>Look! there is flowing a crimson tide</a:t>
            </a:r>
          </a:p>
          <a:p>
            <a:r>
              <a:rPr lang="en-US" b="0" dirty="0"/>
              <a:t>Whiter than snow you may be today</a:t>
            </a:r>
          </a:p>
          <a:p>
            <a:pPr eaLnBrk="0" hangingPunct="0">
              <a:spcBef>
                <a:spcPct val="0"/>
              </a:spcBef>
            </a:pPr>
            <a:endParaRPr lang="en-US" b="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idx="1"/>
          </p:nvPr>
        </p:nvSpPr>
        <p:spPr>
          <a:xfrm>
            <a:off x="381000" y="1276350"/>
            <a:ext cx="8229600" cy="2876550"/>
          </a:xfrm>
          <a:effectLst>
            <a:outerShdw dist="45791" dir="2021404" algn="ctr" rotWithShape="0">
              <a:schemeClr val="tx1"/>
            </a:outerShdw>
          </a:effectLst>
        </p:spPr>
        <p:txBody>
          <a:bodyPr>
            <a:noAutofit/>
          </a:bodyPr>
          <a:lstStyle/>
          <a:p>
            <a:pPr>
              <a:lnSpc>
                <a:spcPct val="80000"/>
              </a:lnSpc>
            </a:pPr>
            <a:r>
              <a:rPr lang="en-US" b="0" dirty="0" smtClean="0"/>
              <a:t>Grace</a:t>
            </a:r>
            <a:r>
              <a:rPr lang="en-US" b="0" dirty="0"/>
              <a:t>, grace, God's grace...</a:t>
            </a:r>
          </a:p>
          <a:p>
            <a:pPr>
              <a:lnSpc>
                <a:spcPct val="80000"/>
              </a:lnSpc>
            </a:pPr>
            <a:r>
              <a:rPr lang="en-US" b="0" dirty="0"/>
              <a:t>grace that will pardon </a:t>
            </a:r>
            <a:endParaRPr lang="en-US" b="0" dirty="0" smtClean="0"/>
          </a:p>
          <a:p>
            <a:pPr>
              <a:lnSpc>
                <a:spcPct val="80000"/>
              </a:lnSpc>
            </a:pPr>
            <a:r>
              <a:rPr lang="en-US" b="0" dirty="0" smtClean="0"/>
              <a:t>and </a:t>
            </a:r>
            <a:r>
              <a:rPr lang="en-US" b="0" dirty="0"/>
              <a:t>cleanse within</a:t>
            </a:r>
          </a:p>
          <a:p>
            <a:pPr>
              <a:lnSpc>
                <a:spcPct val="80000"/>
              </a:lnSpc>
            </a:pPr>
            <a:r>
              <a:rPr lang="en-US" b="0" dirty="0"/>
              <a:t>	Grace, grace, God's grace...</a:t>
            </a:r>
          </a:p>
          <a:p>
            <a:pPr>
              <a:lnSpc>
                <a:spcPct val="80000"/>
              </a:lnSpc>
            </a:pPr>
            <a:r>
              <a:rPr lang="en-US" b="0" dirty="0"/>
              <a:t>Grace that is greater than all our sin!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idx="1"/>
          </p:nvPr>
        </p:nvSpPr>
        <p:spPr>
          <a:xfrm>
            <a:off x="0" y="1428750"/>
            <a:ext cx="9144000" cy="2419350"/>
          </a:xfrm>
          <a:effectLst>
            <a:outerShdw dist="45791" dir="2021404" algn="ctr" rotWithShape="0">
              <a:schemeClr val="tx1"/>
            </a:outerShdw>
          </a:effectLst>
        </p:spPr>
        <p:txBody>
          <a:bodyPr>
            <a:normAutofit/>
          </a:bodyPr>
          <a:lstStyle/>
          <a:p>
            <a:pPr>
              <a:lnSpc>
                <a:spcPct val="80000"/>
              </a:lnSpc>
            </a:pPr>
            <a:r>
              <a:rPr lang="en-US" b="0" dirty="0"/>
              <a:t>Marvelous, infinite, matchless grace,</a:t>
            </a:r>
          </a:p>
          <a:p>
            <a:pPr>
              <a:lnSpc>
                <a:spcPct val="80000"/>
              </a:lnSpc>
            </a:pPr>
            <a:r>
              <a:rPr lang="en-US" b="0" dirty="0"/>
              <a:t>Freely bestowed on all who believe!</a:t>
            </a:r>
          </a:p>
          <a:p>
            <a:pPr>
              <a:lnSpc>
                <a:spcPct val="80000"/>
              </a:lnSpc>
            </a:pPr>
            <a:r>
              <a:rPr lang="en-US" b="0" dirty="0"/>
              <a:t>You that are longing to see His face</a:t>
            </a:r>
          </a:p>
          <a:p>
            <a:pPr>
              <a:lnSpc>
                <a:spcPct val="80000"/>
              </a:lnSpc>
            </a:pPr>
            <a:r>
              <a:rPr lang="en-US" b="0" dirty="0"/>
              <a:t>Will you this moment His grace receive?</a:t>
            </a:r>
          </a:p>
          <a:p>
            <a:pPr>
              <a:lnSpc>
                <a:spcPct val="80000"/>
              </a:lnSpc>
            </a:pPr>
            <a:endParaRPr lang="en-US" b="0" dirty="0"/>
          </a:p>
          <a:p>
            <a:pPr>
              <a:lnSpc>
                <a:spcPct val="80000"/>
              </a:lnSpc>
            </a:pPr>
            <a:endParaRPr lang="en-US" b="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idx="1"/>
          </p:nvPr>
        </p:nvSpPr>
        <p:spPr>
          <a:xfrm>
            <a:off x="304800" y="533400"/>
            <a:ext cx="8382000" cy="4171950"/>
          </a:xfrm>
          <a:effectLst>
            <a:outerShdw dist="45791" dir="2021404" algn="ctr" rotWithShape="0">
              <a:schemeClr val="tx1"/>
            </a:outerShdw>
          </a:effectLst>
        </p:spPr>
        <p:txBody>
          <a:bodyPr>
            <a:noAutofit/>
          </a:bodyPr>
          <a:lstStyle/>
          <a:p>
            <a:r>
              <a:rPr lang="en-US" b="0" dirty="0" smtClean="0"/>
              <a:t>Grace</a:t>
            </a:r>
            <a:r>
              <a:rPr lang="en-US" b="0" dirty="0"/>
              <a:t>, grace, God's grace...</a:t>
            </a:r>
          </a:p>
          <a:p>
            <a:r>
              <a:rPr lang="en-US" b="0" dirty="0"/>
              <a:t>grace that will pardon </a:t>
            </a:r>
            <a:endParaRPr lang="en-US" b="0" dirty="0" smtClean="0"/>
          </a:p>
          <a:p>
            <a:r>
              <a:rPr lang="en-US" b="0" dirty="0" smtClean="0"/>
              <a:t>and </a:t>
            </a:r>
            <a:r>
              <a:rPr lang="en-US" b="0" dirty="0"/>
              <a:t>cleanse within</a:t>
            </a:r>
          </a:p>
          <a:p>
            <a:r>
              <a:rPr lang="en-US" b="0" dirty="0"/>
              <a:t>	Grace, grace, God's grace...</a:t>
            </a:r>
          </a:p>
          <a:p>
            <a:r>
              <a:rPr lang="en-US" b="0" dirty="0"/>
              <a:t>Grace that is greater than all our sin!</a:t>
            </a:r>
          </a:p>
          <a:p>
            <a:r>
              <a:rPr lang="en-US" sz="1800" b="0" dirty="0"/>
              <a:t>Words:  Julia Johnston     Music:  Daniel Towner</a:t>
            </a:r>
          </a:p>
          <a:p>
            <a:r>
              <a:rPr lang="en-US" sz="1800" b="0" dirty="0"/>
              <a:t>TEMPLE BIBLE CHURCH USED BY PERMISSION CCLI #78316</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title"/>
          </p:nvPr>
        </p:nvSpPr>
        <p:spPr>
          <a:xfrm>
            <a:off x="457200" y="415527"/>
            <a:ext cx="8229600" cy="857250"/>
          </a:xfrm>
          <a:effectLst>
            <a:outerShdw dist="35921" dir="2700000" algn="ctr" rotWithShape="0">
              <a:schemeClr val="tx1"/>
            </a:outerShdw>
          </a:effectLst>
        </p:spPr>
        <p:txBody>
          <a:bodyPr/>
          <a:lstStyle/>
          <a:p>
            <a:r>
              <a:rPr lang="en-US" b="0" dirty="0"/>
              <a:t>HERE I AM TO WORSHIP</a:t>
            </a:r>
          </a:p>
        </p:txBody>
      </p:sp>
      <p:sp>
        <p:nvSpPr>
          <p:cNvPr id="10244" name="Rectangle 4"/>
          <p:cNvSpPr>
            <a:spLocks noGrp="1" noChangeArrowheads="1"/>
          </p:cNvSpPr>
          <p:nvPr>
            <p:ph idx="1"/>
          </p:nvPr>
        </p:nvSpPr>
        <p:spPr>
          <a:xfrm>
            <a:off x="457200" y="1387078"/>
            <a:ext cx="8229600" cy="3394472"/>
          </a:xfrm>
          <a:effectLst>
            <a:outerShdw dist="35921" dir="2700000" algn="ctr" rotWithShape="0">
              <a:schemeClr val="tx1"/>
            </a:outerShdw>
          </a:effectLst>
        </p:spPr>
        <p:txBody>
          <a:bodyPr>
            <a:normAutofit lnSpcReduction="10000"/>
          </a:bodyPr>
          <a:lstStyle/>
          <a:p>
            <a:pPr algn="ctr">
              <a:lnSpc>
                <a:spcPct val="90000"/>
              </a:lnSpc>
            </a:pPr>
            <a:r>
              <a:rPr lang="en-US" b="0" dirty="0"/>
              <a:t>Light of the world</a:t>
            </a:r>
          </a:p>
          <a:p>
            <a:pPr algn="ctr">
              <a:lnSpc>
                <a:spcPct val="90000"/>
              </a:lnSpc>
            </a:pPr>
            <a:r>
              <a:rPr lang="en-US" b="0" dirty="0"/>
              <a:t>You stepped down into darkness</a:t>
            </a:r>
          </a:p>
          <a:p>
            <a:pPr algn="ctr">
              <a:lnSpc>
                <a:spcPct val="90000"/>
              </a:lnSpc>
            </a:pPr>
            <a:r>
              <a:rPr lang="en-US" b="0" dirty="0"/>
              <a:t>Open my eyes let me see</a:t>
            </a:r>
          </a:p>
          <a:p>
            <a:pPr algn="ctr">
              <a:lnSpc>
                <a:spcPct val="90000"/>
              </a:lnSpc>
            </a:pPr>
            <a:r>
              <a:rPr lang="en-US" b="0" dirty="0"/>
              <a:t>Beauty that makes this heart </a:t>
            </a:r>
          </a:p>
          <a:p>
            <a:pPr algn="ctr">
              <a:lnSpc>
                <a:spcPct val="90000"/>
              </a:lnSpc>
            </a:pPr>
            <a:r>
              <a:rPr lang="en-US" b="0" dirty="0"/>
              <a:t>Adore You</a:t>
            </a:r>
          </a:p>
          <a:p>
            <a:pPr algn="ctr">
              <a:lnSpc>
                <a:spcPct val="90000"/>
              </a:lnSpc>
            </a:pPr>
            <a:r>
              <a:rPr lang="en-US" b="0" dirty="0"/>
              <a:t>Hope of a life spent with You</a:t>
            </a:r>
          </a:p>
          <a:p>
            <a:pPr algn="ctr">
              <a:lnSpc>
                <a:spcPct val="90000"/>
              </a:lnSpc>
            </a:pPr>
            <a:endParaRPr lang="en-US" sz="3600" b="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457200" y="285750"/>
            <a:ext cx="8229600" cy="4495799"/>
          </a:xfrm>
          <a:effectLst>
            <a:outerShdw dist="35921" dir="2700000" algn="ctr" rotWithShape="0">
              <a:schemeClr val="tx1"/>
            </a:outerShdw>
          </a:effectLst>
        </p:spPr>
        <p:txBody>
          <a:bodyPr>
            <a:noAutofit/>
          </a:bodyPr>
          <a:lstStyle/>
          <a:p>
            <a:pPr algn="ctr">
              <a:lnSpc>
                <a:spcPct val="90000"/>
              </a:lnSpc>
            </a:pPr>
            <a:r>
              <a:rPr lang="en-US" b="0" dirty="0"/>
              <a:t>Here I am to Worship</a:t>
            </a:r>
          </a:p>
          <a:p>
            <a:pPr algn="ctr">
              <a:lnSpc>
                <a:spcPct val="90000"/>
              </a:lnSpc>
            </a:pPr>
            <a:r>
              <a:rPr lang="en-US" b="0" dirty="0"/>
              <a:t>Here I am to bow down</a:t>
            </a:r>
          </a:p>
          <a:p>
            <a:pPr algn="ctr">
              <a:lnSpc>
                <a:spcPct val="90000"/>
              </a:lnSpc>
            </a:pPr>
            <a:r>
              <a:rPr lang="en-US" b="0" dirty="0"/>
              <a:t>Here I am to say</a:t>
            </a:r>
          </a:p>
          <a:p>
            <a:pPr algn="ctr">
              <a:lnSpc>
                <a:spcPct val="90000"/>
              </a:lnSpc>
            </a:pPr>
            <a:r>
              <a:rPr lang="en-US" b="0" dirty="0"/>
              <a:t>That You’re my God</a:t>
            </a:r>
          </a:p>
          <a:p>
            <a:pPr algn="ctr">
              <a:lnSpc>
                <a:spcPct val="90000"/>
              </a:lnSpc>
            </a:pPr>
            <a:r>
              <a:rPr lang="en-US" b="0" dirty="0"/>
              <a:t>You’re altogether lovely</a:t>
            </a:r>
          </a:p>
          <a:p>
            <a:pPr algn="ctr">
              <a:lnSpc>
                <a:spcPct val="90000"/>
              </a:lnSpc>
            </a:pPr>
            <a:r>
              <a:rPr lang="en-US" b="0" dirty="0"/>
              <a:t>Altogether worthy</a:t>
            </a:r>
          </a:p>
          <a:p>
            <a:pPr algn="ctr">
              <a:lnSpc>
                <a:spcPct val="90000"/>
              </a:lnSpc>
            </a:pPr>
            <a:r>
              <a:rPr lang="en-US" b="0" dirty="0"/>
              <a:t>Altogether wonderful to me</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457200" y="777478"/>
            <a:ext cx="8229600" cy="3394472"/>
          </a:xfrm>
          <a:effectLst>
            <a:outerShdw dist="35921" dir="2700000" algn="ctr" rotWithShape="0">
              <a:schemeClr val="tx1"/>
            </a:outerShdw>
          </a:effectLst>
        </p:spPr>
        <p:txBody>
          <a:bodyPr>
            <a:normAutofit lnSpcReduction="10000"/>
          </a:bodyPr>
          <a:lstStyle/>
          <a:p>
            <a:pPr algn="ctr">
              <a:lnSpc>
                <a:spcPct val="90000"/>
              </a:lnSpc>
            </a:pPr>
            <a:r>
              <a:rPr lang="en-US" b="0" dirty="0"/>
              <a:t>King of all days</a:t>
            </a:r>
          </a:p>
          <a:p>
            <a:pPr algn="ctr">
              <a:lnSpc>
                <a:spcPct val="90000"/>
              </a:lnSpc>
            </a:pPr>
            <a:r>
              <a:rPr lang="en-US" b="0" dirty="0"/>
              <a:t>Oh so highly exalted</a:t>
            </a:r>
          </a:p>
          <a:p>
            <a:pPr algn="ctr">
              <a:lnSpc>
                <a:spcPct val="90000"/>
              </a:lnSpc>
            </a:pPr>
            <a:r>
              <a:rPr lang="en-US" b="0" dirty="0"/>
              <a:t> Glorious in heaven above</a:t>
            </a:r>
          </a:p>
          <a:p>
            <a:pPr algn="ctr">
              <a:lnSpc>
                <a:spcPct val="90000"/>
              </a:lnSpc>
            </a:pPr>
            <a:r>
              <a:rPr lang="en-US" b="0" dirty="0"/>
              <a:t>Humbly You came to the </a:t>
            </a:r>
          </a:p>
          <a:p>
            <a:pPr algn="ctr">
              <a:lnSpc>
                <a:spcPct val="90000"/>
              </a:lnSpc>
            </a:pPr>
            <a:r>
              <a:rPr lang="en-US" b="0" dirty="0"/>
              <a:t>Earth You created</a:t>
            </a:r>
          </a:p>
          <a:p>
            <a:pPr algn="ctr">
              <a:lnSpc>
                <a:spcPct val="90000"/>
              </a:lnSpc>
            </a:pPr>
            <a:r>
              <a:rPr lang="en-US" b="0" dirty="0"/>
              <a:t>All for love’s sake became poor</a:t>
            </a:r>
          </a:p>
          <a:p>
            <a:pPr algn="ctr">
              <a:lnSpc>
                <a:spcPct val="90000"/>
              </a:lnSpc>
            </a:pPr>
            <a:endParaRPr lang="en-US" sz="3600" b="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457200" y="342900"/>
            <a:ext cx="8229600" cy="4286249"/>
          </a:xfrm>
          <a:effectLst>
            <a:outerShdw dist="35921" dir="2700000" algn="ctr" rotWithShape="0">
              <a:schemeClr val="tx1"/>
            </a:outerShdw>
          </a:effectLst>
        </p:spPr>
        <p:txBody>
          <a:bodyPr>
            <a:noAutofit/>
          </a:bodyPr>
          <a:lstStyle/>
          <a:p>
            <a:pPr algn="ctr">
              <a:lnSpc>
                <a:spcPct val="90000"/>
              </a:lnSpc>
            </a:pPr>
            <a:r>
              <a:rPr lang="en-US" b="0" dirty="0"/>
              <a:t>Here I am to worship</a:t>
            </a:r>
          </a:p>
          <a:p>
            <a:pPr algn="ctr">
              <a:lnSpc>
                <a:spcPct val="90000"/>
              </a:lnSpc>
            </a:pPr>
            <a:r>
              <a:rPr lang="en-US" b="0" dirty="0"/>
              <a:t>Here I am to bow down</a:t>
            </a:r>
          </a:p>
          <a:p>
            <a:pPr algn="ctr">
              <a:lnSpc>
                <a:spcPct val="90000"/>
              </a:lnSpc>
            </a:pPr>
            <a:r>
              <a:rPr lang="en-US" b="0" dirty="0"/>
              <a:t>Here I am to say</a:t>
            </a:r>
          </a:p>
          <a:p>
            <a:pPr algn="ctr">
              <a:lnSpc>
                <a:spcPct val="90000"/>
              </a:lnSpc>
            </a:pPr>
            <a:r>
              <a:rPr lang="en-US" b="0" dirty="0"/>
              <a:t>That You’re my God</a:t>
            </a:r>
          </a:p>
          <a:p>
            <a:pPr algn="ctr">
              <a:lnSpc>
                <a:spcPct val="90000"/>
              </a:lnSpc>
            </a:pPr>
            <a:r>
              <a:rPr lang="en-US" b="0" dirty="0"/>
              <a:t>You’re altogether lovely</a:t>
            </a:r>
          </a:p>
          <a:p>
            <a:pPr algn="ctr">
              <a:lnSpc>
                <a:spcPct val="90000"/>
              </a:lnSpc>
            </a:pPr>
            <a:r>
              <a:rPr lang="en-US" b="0" dirty="0"/>
              <a:t>Altogether worthy</a:t>
            </a:r>
          </a:p>
          <a:p>
            <a:pPr algn="ctr">
              <a:lnSpc>
                <a:spcPct val="90000"/>
              </a:lnSpc>
            </a:pPr>
            <a:r>
              <a:rPr lang="en-US" b="0" dirty="0"/>
              <a:t>Altogether wonderful to me</a:t>
            </a:r>
          </a:p>
          <a:p>
            <a:pPr algn="ctr">
              <a:lnSpc>
                <a:spcPct val="90000"/>
              </a:lnSpc>
            </a:pPr>
            <a:endParaRPr lang="en-US" b="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457200" y="1387078"/>
            <a:ext cx="8229600" cy="3394472"/>
          </a:xfrm>
          <a:effectLst>
            <a:outerShdw dist="35921" dir="2700000" algn="ctr" rotWithShape="0">
              <a:schemeClr val="tx1"/>
            </a:outerShdw>
          </a:effectLst>
        </p:spPr>
        <p:txBody>
          <a:bodyPr/>
          <a:lstStyle/>
          <a:p>
            <a:pPr algn="ctr">
              <a:lnSpc>
                <a:spcPct val="90000"/>
              </a:lnSpc>
            </a:pPr>
            <a:r>
              <a:rPr lang="en-US" b="0" dirty="0"/>
              <a:t>I’ll never know how much it cost</a:t>
            </a:r>
          </a:p>
          <a:p>
            <a:pPr algn="ctr">
              <a:lnSpc>
                <a:spcPct val="90000"/>
              </a:lnSpc>
            </a:pPr>
            <a:r>
              <a:rPr lang="en-US" b="0" dirty="0"/>
              <a:t>To see my sin upon that cross</a:t>
            </a:r>
          </a:p>
          <a:p>
            <a:pPr algn="ctr">
              <a:lnSpc>
                <a:spcPct val="90000"/>
              </a:lnSpc>
            </a:pPr>
            <a:r>
              <a:rPr lang="en-US" b="0" dirty="0"/>
              <a:t>(</a:t>
            </a:r>
            <a:r>
              <a:rPr lang="en-US" b="0" dirty="0" smtClean="0"/>
              <a:t>repeat)</a:t>
            </a:r>
            <a:endParaRPr lang="en-US" b="0" dirty="0"/>
          </a:p>
          <a:p>
            <a:pPr algn="ctr">
              <a:lnSpc>
                <a:spcPct val="90000"/>
              </a:lnSpc>
            </a:pPr>
            <a:endParaRPr lang="en-US" sz="3600" b="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457200" y="285750"/>
            <a:ext cx="8153400" cy="4857750"/>
          </a:xfrm>
          <a:effectLst>
            <a:outerShdw dist="35921" dir="2700000" algn="ctr" rotWithShape="0">
              <a:schemeClr val="tx1"/>
            </a:outerShdw>
          </a:effectLst>
        </p:spPr>
        <p:txBody>
          <a:bodyPr>
            <a:normAutofit lnSpcReduction="10000"/>
          </a:bodyPr>
          <a:lstStyle/>
          <a:p>
            <a:pPr algn="ctr">
              <a:lnSpc>
                <a:spcPct val="90000"/>
              </a:lnSpc>
            </a:pPr>
            <a:r>
              <a:rPr lang="en-US" sz="3600" b="0" dirty="0"/>
              <a:t>Here I am to Worship</a:t>
            </a:r>
          </a:p>
          <a:p>
            <a:pPr algn="ctr">
              <a:lnSpc>
                <a:spcPct val="90000"/>
              </a:lnSpc>
            </a:pPr>
            <a:r>
              <a:rPr lang="en-US" sz="3600" b="0" dirty="0"/>
              <a:t>Here I am to bow down</a:t>
            </a:r>
          </a:p>
          <a:p>
            <a:pPr algn="ctr">
              <a:lnSpc>
                <a:spcPct val="90000"/>
              </a:lnSpc>
            </a:pPr>
            <a:r>
              <a:rPr lang="en-US" sz="3600" b="0" dirty="0"/>
              <a:t>Here I am to say</a:t>
            </a:r>
          </a:p>
          <a:p>
            <a:pPr algn="ctr">
              <a:lnSpc>
                <a:spcPct val="90000"/>
              </a:lnSpc>
            </a:pPr>
            <a:r>
              <a:rPr lang="en-US" sz="3600" b="0" dirty="0"/>
              <a:t>That You’re my God</a:t>
            </a:r>
          </a:p>
          <a:p>
            <a:pPr algn="ctr">
              <a:lnSpc>
                <a:spcPct val="90000"/>
              </a:lnSpc>
            </a:pPr>
            <a:r>
              <a:rPr lang="en-US" sz="3600" b="0" dirty="0"/>
              <a:t>You’re altogether lovely</a:t>
            </a:r>
          </a:p>
          <a:p>
            <a:pPr algn="ctr">
              <a:lnSpc>
                <a:spcPct val="90000"/>
              </a:lnSpc>
            </a:pPr>
            <a:r>
              <a:rPr lang="en-US" sz="3600" b="0" dirty="0"/>
              <a:t>Altogether worthy</a:t>
            </a:r>
          </a:p>
          <a:p>
            <a:pPr algn="ctr">
              <a:lnSpc>
                <a:spcPct val="90000"/>
              </a:lnSpc>
            </a:pPr>
            <a:r>
              <a:rPr lang="en-US" sz="3600" b="0" dirty="0"/>
              <a:t>Altogether wonderful to </a:t>
            </a:r>
            <a:r>
              <a:rPr lang="en-US" sz="3600" b="0" dirty="0" smtClean="0"/>
              <a:t>me</a:t>
            </a:r>
          </a:p>
          <a:p>
            <a:pPr algn="ctr">
              <a:lnSpc>
                <a:spcPct val="90000"/>
              </a:lnSpc>
            </a:pPr>
            <a:endParaRPr lang="en-US" sz="3600" b="0" dirty="0"/>
          </a:p>
          <a:p>
            <a:pPr algn="ctr">
              <a:lnSpc>
                <a:spcPct val="90000"/>
              </a:lnSpc>
            </a:pPr>
            <a:r>
              <a:rPr lang="en-US" sz="1600" b="0" dirty="0"/>
              <a:t>TEMPLE BIBLE CHURCH Used by Permission CCLI #</a:t>
            </a:r>
            <a:r>
              <a:rPr lang="en-US" sz="1600" b="0" dirty="0" smtClean="0"/>
              <a:t>78316</a:t>
            </a:r>
            <a:endParaRPr lang="en-US" sz="1600" b="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b="0" dirty="0" smtClean="0"/>
              <a:t>No Sweeter Name</a:t>
            </a:r>
          </a:p>
        </p:txBody>
      </p:sp>
      <p:sp>
        <p:nvSpPr>
          <p:cNvPr id="2051" name="Rectangle 3"/>
          <p:cNvSpPr>
            <a:spLocks noGrp="1" noChangeArrowheads="1"/>
          </p:cNvSpPr>
          <p:nvPr>
            <p:ph idx="1"/>
          </p:nvPr>
        </p:nvSpPr>
        <p:spPr>
          <a:xfrm>
            <a:off x="457200" y="971550"/>
            <a:ext cx="8229600" cy="3943349"/>
          </a:xfrm>
        </p:spPr>
        <p:txBody>
          <a:bodyPr/>
          <a:lstStyle/>
          <a:p>
            <a:pPr eaLnBrk="1" hangingPunct="1"/>
            <a:r>
              <a:rPr lang="en-US" b="0" dirty="0" smtClean="0"/>
              <a:t>No sweeter name </a:t>
            </a:r>
          </a:p>
          <a:p>
            <a:pPr eaLnBrk="1" hangingPunct="1"/>
            <a:r>
              <a:rPr lang="en-US" b="0" dirty="0" smtClean="0"/>
              <a:t>than the name of Jesus</a:t>
            </a:r>
          </a:p>
          <a:p>
            <a:pPr eaLnBrk="1" hangingPunct="1"/>
            <a:r>
              <a:rPr lang="en-US" b="0" dirty="0" smtClean="0"/>
              <a:t>No sweeter name have I ever known</a:t>
            </a:r>
          </a:p>
          <a:p>
            <a:pPr eaLnBrk="1" hangingPunct="1"/>
            <a:r>
              <a:rPr lang="en-US" b="0" dirty="0" smtClean="0"/>
              <a:t>No sweeter name </a:t>
            </a:r>
          </a:p>
          <a:p>
            <a:pPr eaLnBrk="1" hangingPunct="1"/>
            <a:r>
              <a:rPr lang="en-US" b="0" dirty="0" smtClean="0"/>
              <a:t>than the name of Jesus</a:t>
            </a:r>
          </a:p>
          <a:p>
            <a:pPr eaLnBrk="1" hangingPunct="1"/>
            <a:r>
              <a:rPr lang="en-US" b="0" dirty="0" smtClean="0"/>
              <a:t>(repeat)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a:xfrm>
            <a:off x="457200" y="469106"/>
            <a:ext cx="8229600" cy="857250"/>
          </a:xfrm>
        </p:spPr>
        <p:txBody>
          <a:bodyPr/>
          <a:lstStyle/>
          <a:p>
            <a:pPr eaLnBrk="1" hangingPunct="1"/>
            <a:r>
              <a:rPr lang="en-US" b="0" smtClean="0"/>
              <a:t>HOW GREAT IS OUR GOD</a:t>
            </a:r>
          </a:p>
        </p:txBody>
      </p:sp>
      <p:sp>
        <p:nvSpPr>
          <p:cNvPr id="2051" name="Rectangle 3"/>
          <p:cNvSpPr>
            <a:spLocks noGrp="1" noChangeArrowheads="1"/>
          </p:cNvSpPr>
          <p:nvPr>
            <p:ph idx="1"/>
          </p:nvPr>
        </p:nvSpPr>
        <p:spPr>
          <a:xfrm>
            <a:off x="457200" y="1463278"/>
            <a:ext cx="8229600" cy="3394472"/>
          </a:xfrm>
        </p:spPr>
        <p:txBody>
          <a:bodyPr>
            <a:normAutofit/>
          </a:bodyPr>
          <a:lstStyle/>
          <a:p>
            <a:pPr eaLnBrk="1" hangingPunct="1"/>
            <a:r>
              <a:rPr lang="en-US" b="0" dirty="0" smtClean="0"/>
              <a:t>The splendor of the King</a:t>
            </a:r>
          </a:p>
          <a:p>
            <a:pPr eaLnBrk="1" hangingPunct="1"/>
            <a:r>
              <a:rPr lang="en-US" b="0" dirty="0" smtClean="0"/>
              <a:t>Clothed in majesty</a:t>
            </a:r>
          </a:p>
          <a:p>
            <a:pPr eaLnBrk="1" hangingPunct="1"/>
            <a:r>
              <a:rPr lang="en-US" b="0" dirty="0" smtClean="0"/>
              <a:t>Let all the earth rejoice</a:t>
            </a:r>
          </a:p>
          <a:p>
            <a:pPr eaLnBrk="1" hangingPunct="1"/>
            <a:r>
              <a:rPr lang="en-US" b="0" dirty="0" smtClean="0"/>
              <a:t>All the earth rejoice</a:t>
            </a:r>
          </a:p>
          <a:p>
            <a:pPr eaLnBrk="1" hangingPunct="1"/>
            <a:endParaRPr lang="en-US" b="0" dirty="0"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4"/>
          <p:cNvSpPr>
            <a:spLocks noGrp="1"/>
          </p:cNvSpPr>
          <p:nvPr>
            <p:ph type="title"/>
          </p:nvPr>
        </p:nvSpPr>
        <p:spPr/>
        <p:txBody>
          <a:bodyPr/>
          <a:lstStyle/>
          <a:p>
            <a:pPr eaLnBrk="1" hangingPunct="1"/>
            <a:endParaRPr lang="en-US" smtClean="0"/>
          </a:p>
        </p:txBody>
      </p:sp>
      <p:sp>
        <p:nvSpPr>
          <p:cNvPr id="3075" name="Rectangle 3"/>
          <p:cNvSpPr>
            <a:spLocks noGrp="1" noChangeArrowheads="1"/>
          </p:cNvSpPr>
          <p:nvPr>
            <p:ph idx="1"/>
          </p:nvPr>
        </p:nvSpPr>
        <p:spPr/>
        <p:txBody>
          <a:bodyPr/>
          <a:lstStyle/>
          <a:p>
            <a:pPr eaLnBrk="1" hangingPunct="1"/>
            <a:r>
              <a:rPr lang="en-US" b="0" dirty="0" smtClean="0"/>
              <a:t>He wraps Himself in light</a:t>
            </a:r>
          </a:p>
          <a:p>
            <a:pPr eaLnBrk="1" hangingPunct="1"/>
            <a:r>
              <a:rPr lang="en-US" b="0" dirty="0" smtClean="0"/>
              <a:t>In darkness tries to hide</a:t>
            </a:r>
          </a:p>
          <a:p>
            <a:pPr eaLnBrk="1" hangingPunct="1"/>
            <a:r>
              <a:rPr lang="en-US" b="0" dirty="0" smtClean="0"/>
              <a:t>And trembles at His voice</a:t>
            </a:r>
          </a:p>
          <a:p>
            <a:pPr eaLnBrk="1" hangingPunct="1"/>
            <a:r>
              <a:rPr lang="en-US" b="0" dirty="0" smtClean="0"/>
              <a:t>Trembles at His voice</a:t>
            </a:r>
          </a:p>
          <a:p>
            <a:pPr eaLnBrk="1" hangingPunct="1"/>
            <a:endParaRPr lang="en-US" b="0" dirty="0"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457200" y="971550"/>
            <a:ext cx="8229600" cy="3394472"/>
          </a:xfrm>
        </p:spPr>
        <p:txBody>
          <a:bodyPr/>
          <a:lstStyle/>
          <a:p>
            <a:pPr eaLnBrk="1" hangingPunct="1"/>
            <a:r>
              <a:rPr lang="en-US" b="0" dirty="0" smtClean="0"/>
              <a:t>How great is our God</a:t>
            </a:r>
          </a:p>
          <a:p>
            <a:pPr eaLnBrk="1" hangingPunct="1"/>
            <a:r>
              <a:rPr lang="en-US" b="0" dirty="0" smtClean="0"/>
              <a:t>Sing with me</a:t>
            </a:r>
          </a:p>
          <a:p>
            <a:pPr eaLnBrk="1" hangingPunct="1"/>
            <a:r>
              <a:rPr lang="en-US" b="0" dirty="0" smtClean="0"/>
              <a:t>How great is our God</a:t>
            </a:r>
          </a:p>
          <a:p>
            <a:pPr eaLnBrk="1" hangingPunct="1"/>
            <a:r>
              <a:rPr lang="en-US" b="0" dirty="0" smtClean="0"/>
              <a:t>All will see</a:t>
            </a:r>
          </a:p>
          <a:p>
            <a:pPr eaLnBrk="1" hangingPunct="1"/>
            <a:r>
              <a:rPr lang="en-US" b="0" dirty="0" smtClean="0"/>
              <a:t>How great, How great is our God</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4"/>
          <p:cNvSpPr>
            <a:spLocks noGrp="1"/>
          </p:cNvSpPr>
          <p:nvPr>
            <p:ph type="title"/>
          </p:nvPr>
        </p:nvSpPr>
        <p:spPr/>
        <p:txBody>
          <a:bodyPr/>
          <a:lstStyle/>
          <a:p>
            <a:pPr eaLnBrk="1" hangingPunct="1"/>
            <a:endParaRPr lang="en-US" dirty="0" smtClean="0"/>
          </a:p>
        </p:txBody>
      </p:sp>
      <p:sp>
        <p:nvSpPr>
          <p:cNvPr id="5123" name="Rectangle 3"/>
          <p:cNvSpPr>
            <a:spLocks noGrp="1" noChangeArrowheads="1"/>
          </p:cNvSpPr>
          <p:nvPr>
            <p:ph idx="1"/>
          </p:nvPr>
        </p:nvSpPr>
        <p:spPr/>
        <p:txBody>
          <a:bodyPr/>
          <a:lstStyle/>
          <a:p>
            <a:pPr eaLnBrk="1" hangingPunct="1"/>
            <a:r>
              <a:rPr lang="en-US" b="0" dirty="0" smtClean="0"/>
              <a:t>Age to age He stands</a:t>
            </a:r>
          </a:p>
          <a:p>
            <a:pPr eaLnBrk="1" hangingPunct="1"/>
            <a:r>
              <a:rPr lang="en-US" b="0" dirty="0" smtClean="0"/>
              <a:t>And time is in His hands</a:t>
            </a:r>
          </a:p>
          <a:p>
            <a:pPr eaLnBrk="1" hangingPunct="1"/>
            <a:r>
              <a:rPr lang="en-US" b="0" dirty="0" smtClean="0"/>
              <a:t>Beginning and the end</a:t>
            </a:r>
          </a:p>
          <a:p>
            <a:pPr eaLnBrk="1" hangingPunct="1"/>
            <a:r>
              <a:rPr lang="en-US" b="0" dirty="0" smtClean="0"/>
              <a:t>beginning and the end </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p:cNvSpPr>
            <a:spLocks noGrp="1"/>
          </p:cNvSpPr>
          <p:nvPr>
            <p:ph type="title"/>
          </p:nvPr>
        </p:nvSpPr>
        <p:spPr/>
        <p:txBody>
          <a:bodyPr/>
          <a:lstStyle/>
          <a:p>
            <a:pPr eaLnBrk="1" hangingPunct="1"/>
            <a:endParaRPr lang="en-US" smtClean="0"/>
          </a:p>
        </p:txBody>
      </p:sp>
      <p:sp>
        <p:nvSpPr>
          <p:cNvPr id="6147" name="Rectangle 3"/>
          <p:cNvSpPr>
            <a:spLocks noGrp="1" noChangeArrowheads="1"/>
          </p:cNvSpPr>
          <p:nvPr>
            <p:ph idx="1"/>
          </p:nvPr>
        </p:nvSpPr>
        <p:spPr/>
        <p:txBody>
          <a:bodyPr/>
          <a:lstStyle/>
          <a:p>
            <a:pPr eaLnBrk="1" hangingPunct="1"/>
            <a:r>
              <a:rPr lang="en-US" b="0" dirty="0" smtClean="0"/>
              <a:t>The Godhead, three in One</a:t>
            </a:r>
          </a:p>
          <a:p>
            <a:pPr eaLnBrk="1" hangingPunct="1"/>
            <a:r>
              <a:rPr lang="en-US" b="0" dirty="0" smtClean="0"/>
              <a:t>Father, Spirit, Son</a:t>
            </a:r>
          </a:p>
          <a:p>
            <a:pPr eaLnBrk="1" hangingPunct="1"/>
            <a:r>
              <a:rPr lang="en-US" b="0" dirty="0" smtClean="0"/>
              <a:t>The Lion and the Lamb</a:t>
            </a:r>
          </a:p>
          <a:p>
            <a:pPr eaLnBrk="1" hangingPunct="1"/>
            <a:r>
              <a:rPr lang="en-US" b="0" dirty="0" smtClean="0"/>
              <a:t>The Lion and the Lamb </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457200" y="590550"/>
            <a:ext cx="8229600" cy="4004073"/>
          </a:xfrm>
        </p:spPr>
        <p:txBody>
          <a:bodyPr>
            <a:noAutofit/>
          </a:bodyPr>
          <a:lstStyle/>
          <a:p>
            <a:pPr eaLnBrk="1" hangingPunct="1"/>
            <a:r>
              <a:rPr lang="en-US" b="0" dirty="0" smtClean="0"/>
              <a:t>How great is our God</a:t>
            </a:r>
          </a:p>
          <a:p>
            <a:pPr eaLnBrk="1" hangingPunct="1"/>
            <a:r>
              <a:rPr lang="en-US" b="0" dirty="0" smtClean="0"/>
              <a:t>Sing with me</a:t>
            </a:r>
          </a:p>
          <a:p>
            <a:pPr eaLnBrk="1" hangingPunct="1"/>
            <a:r>
              <a:rPr lang="en-US" b="0" dirty="0" smtClean="0"/>
              <a:t>How great is our God </a:t>
            </a:r>
          </a:p>
          <a:p>
            <a:pPr eaLnBrk="1" hangingPunct="1"/>
            <a:r>
              <a:rPr lang="en-US" b="0" dirty="0" smtClean="0"/>
              <a:t>All will see</a:t>
            </a:r>
          </a:p>
          <a:p>
            <a:pPr eaLnBrk="1" hangingPunct="1"/>
            <a:r>
              <a:rPr lang="en-US" b="0" dirty="0" smtClean="0"/>
              <a:t>How great </a:t>
            </a:r>
          </a:p>
          <a:p>
            <a:pPr eaLnBrk="1" hangingPunct="1"/>
            <a:r>
              <a:rPr lang="en-US" b="0" dirty="0" smtClean="0"/>
              <a:t>How great is our God </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p:nvPr>
        </p:nvSpPr>
        <p:spPr/>
        <p:txBody>
          <a:bodyPr/>
          <a:lstStyle/>
          <a:p>
            <a:pPr eaLnBrk="1" hangingPunct="1"/>
            <a:endParaRPr lang="en-US" smtClean="0"/>
          </a:p>
        </p:txBody>
      </p:sp>
      <p:sp>
        <p:nvSpPr>
          <p:cNvPr id="8195" name="Rectangle 3"/>
          <p:cNvSpPr>
            <a:spLocks noGrp="1" noChangeArrowheads="1"/>
          </p:cNvSpPr>
          <p:nvPr>
            <p:ph idx="1"/>
          </p:nvPr>
        </p:nvSpPr>
        <p:spPr/>
        <p:txBody>
          <a:bodyPr/>
          <a:lstStyle/>
          <a:p>
            <a:pPr eaLnBrk="1" hangingPunct="1"/>
            <a:r>
              <a:rPr lang="en-US" b="0" dirty="0" smtClean="0"/>
              <a:t>Name above all names</a:t>
            </a:r>
          </a:p>
          <a:p>
            <a:pPr eaLnBrk="1" hangingPunct="1"/>
            <a:r>
              <a:rPr lang="en-US" b="0" dirty="0" smtClean="0"/>
              <a:t>Worthy of all praise</a:t>
            </a:r>
          </a:p>
          <a:p>
            <a:pPr eaLnBrk="1" hangingPunct="1"/>
            <a:r>
              <a:rPr lang="en-US" b="0" dirty="0" smtClean="0"/>
              <a:t>My heart will sing</a:t>
            </a:r>
          </a:p>
          <a:p>
            <a:pPr eaLnBrk="1" hangingPunct="1"/>
            <a:r>
              <a:rPr lang="en-US" b="0" dirty="0" smtClean="0"/>
              <a:t>How great is our God</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457200" y="472677"/>
            <a:ext cx="8229600" cy="4308873"/>
          </a:xfrm>
        </p:spPr>
        <p:txBody>
          <a:bodyPr>
            <a:noAutofit/>
          </a:bodyPr>
          <a:lstStyle/>
          <a:p>
            <a:pPr eaLnBrk="1" hangingPunct="1"/>
            <a:r>
              <a:rPr lang="en-US" b="0" dirty="0" smtClean="0"/>
              <a:t>How great is our God, Sing with me</a:t>
            </a:r>
          </a:p>
          <a:p>
            <a:pPr eaLnBrk="1" hangingPunct="1"/>
            <a:r>
              <a:rPr lang="en-US" b="0" dirty="0" smtClean="0"/>
              <a:t>How great is our God </a:t>
            </a:r>
          </a:p>
          <a:p>
            <a:pPr eaLnBrk="1" hangingPunct="1"/>
            <a:r>
              <a:rPr lang="en-US" b="0" dirty="0" smtClean="0"/>
              <a:t>All will see</a:t>
            </a:r>
          </a:p>
          <a:p>
            <a:pPr eaLnBrk="1" hangingPunct="1"/>
            <a:r>
              <a:rPr lang="en-US" b="0" dirty="0" smtClean="0"/>
              <a:t>How great , How great is our God </a:t>
            </a:r>
          </a:p>
          <a:p>
            <a:pPr eaLnBrk="1" hangingPunct="1"/>
            <a:r>
              <a:rPr lang="en-US" b="0" dirty="0" smtClean="0"/>
              <a:t>(repeat)</a:t>
            </a:r>
          </a:p>
          <a:p>
            <a:pPr eaLnBrk="1" hangingPunct="1"/>
            <a:endParaRPr lang="en-US" b="0" dirty="0" smtClean="0"/>
          </a:p>
          <a:p>
            <a:pPr eaLnBrk="1" hangingPunct="1"/>
            <a:r>
              <a:rPr lang="en-US" sz="1800" b="0" dirty="0" smtClean="0"/>
              <a:t>TEMPLE BIBLE CHURCH Used by Permission CCLI #78316</a:t>
            </a:r>
          </a:p>
          <a:p>
            <a:pPr eaLnBrk="1" hangingPunct="1"/>
            <a:endParaRPr lang="en-US" sz="1800" b="0" dirty="0"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subTitle" idx="1"/>
          </p:nvPr>
        </p:nvSpPr>
        <p:spPr>
          <a:xfrm>
            <a:off x="1371600" y="514350"/>
            <a:ext cx="6400800" cy="4038600"/>
          </a:xfrm>
        </p:spPr>
        <p:txBody>
          <a:bodyPr>
            <a:normAutofit lnSpcReduction="10000"/>
          </a:bodyPr>
          <a:lstStyle/>
          <a:p>
            <a:pPr eaLnBrk="1" hangingPunct="1"/>
            <a:endParaRPr lang="en-US" b="0" dirty="0" smtClean="0">
              <a:solidFill>
                <a:schemeClr val="bg1"/>
              </a:solidFill>
            </a:endParaRPr>
          </a:p>
          <a:p>
            <a:pPr eaLnBrk="1" hangingPunct="1"/>
            <a:r>
              <a:rPr lang="en-US" b="0" dirty="0" smtClean="0">
                <a:solidFill>
                  <a:schemeClr val="bg1"/>
                </a:solidFill>
              </a:rPr>
              <a:t>Then sings my soul</a:t>
            </a:r>
          </a:p>
          <a:p>
            <a:pPr eaLnBrk="1" hangingPunct="1"/>
            <a:r>
              <a:rPr lang="en-US" b="0" dirty="0" smtClean="0">
                <a:solidFill>
                  <a:schemeClr val="bg1"/>
                </a:solidFill>
              </a:rPr>
              <a:t>My Savior God to Thee</a:t>
            </a:r>
          </a:p>
          <a:p>
            <a:pPr eaLnBrk="1" hangingPunct="1"/>
            <a:r>
              <a:rPr lang="en-US" b="0" dirty="0" smtClean="0">
                <a:solidFill>
                  <a:schemeClr val="bg1"/>
                </a:solidFill>
              </a:rPr>
              <a:t>How great Thou Art </a:t>
            </a:r>
          </a:p>
          <a:p>
            <a:pPr eaLnBrk="1" hangingPunct="1"/>
            <a:r>
              <a:rPr lang="en-US" b="0" dirty="0" smtClean="0">
                <a:solidFill>
                  <a:schemeClr val="bg1"/>
                </a:solidFill>
              </a:rPr>
              <a:t>How great Thou Art</a:t>
            </a:r>
          </a:p>
          <a:p>
            <a:pPr eaLnBrk="1" hangingPunct="1"/>
            <a:endParaRPr lang="en-US" b="0" dirty="0" smtClean="0">
              <a:solidFill>
                <a:schemeClr val="bg1"/>
              </a:solidFill>
            </a:endParaRPr>
          </a:p>
          <a:p>
            <a:r>
              <a:rPr lang="en-US" sz="1100" b="0" dirty="0" smtClean="0"/>
              <a:t>TEMPLE BIBLE CHURCH Used by Permission CCLI #78316</a:t>
            </a:r>
          </a:p>
          <a:p>
            <a:pPr eaLnBrk="1" hangingPunct="1"/>
            <a:endParaRPr lang="en-US" b="0" dirty="0" smtClean="0">
              <a:solidFill>
                <a:schemeClr val="bg1"/>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idx="1"/>
          </p:nvPr>
        </p:nvSpPr>
        <p:spPr>
          <a:xfrm>
            <a:off x="0" y="1200150"/>
            <a:ext cx="9144000" cy="2438400"/>
          </a:xfrm>
          <a:effectLst>
            <a:outerShdw dist="45791" dir="2021404" algn="ctr" rotWithShape="0">
              <a:schemeClr val="tx1"/>
            </a:outerShdw>
          </a:effectLst>
        </p:spPr>
        <p:txBody>
          <a:bodyPr>
            <a:noAutofit/>
          </a:bodyPr>
          <a:lstStyle/>
          <a:p>
            <a:pPr>
              <a:lnSpc>
                <a:spcPct val="80000"/>
              </a:lnSpc>
            </a:pPr>
            <a:r>
              <a:rPr lang="en-US" b="0" dirty="0" smtClean="0"/>
              <a:t> </a:t>
            </a:r>
            <a:r>
              <a:rPr lang="en-US" b="0" dirty="0"/>
              <a:t>	</a:t>
            </a:r>
            <a:r>
              <a:rPr lang="en-US" b="0" dirty="0" smtClean="0"/>
              <a:t>Grace</a:t>
            </a:r>
            <a:r>
              <a:rPr lang="en-US" b="0" dirty="0"/>
              <a:t>, grace, God's grace...</a:t>
            </a:r>
          </a:p>
          <a:p>
            <a:pPr>
              <a:lnSpc>
                <a:spcPct val="80000"/>
              </a:lnSpc>
            </a:pPr>
            <a:r>
              <a:rPr lang="en-US" b="0" dirty="0"/>
              <a:t>grace that will pardon and cleanse within</a:t>
            </a:r>
          </a:p>
          <a:p>
            <a:pPr>
              <a:lnSpc>
                <a:spcPct val="80000"/>
              </a:lnSpc>
            </a:pPr>
            <a:r>
              <a:rPr lang="en-US" b="0" dirty="0"/>
              <a:t>	Grace, grace, God's grace...</a:t>
            </a:r>
          </a:p>
          <a:p>
            <a:pPr>
              <a:lnSpc>
                <a:spcPct val="80000"/>
              </a:lnSpc>
            </a:pPr>
            <a:r>
              <a:rPr lang="en-US" b="0" dirty="0"/>
              <a:t>Grace that is greater than all our sin!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457200" y="514350"/>
            <a:ext cx="8229600" cy="4080273"/>
          </a:xfrm>
        </p:spPr>
        <p:txBody>
          <a:bodyPr>
            <a:noAutofit/>
          </a:bodyPr>
          <a:lstStyle/>
          <a:p>
            <a:pPr eaLnBrk="1" hangingPunct="1">
              <a:spcBef>
                <a:spcPts val="0"/>
              </a:spcBef>
            </a:pPr>
            <a:r>
              <a:rPr lang="en-US" b="0" dirty="0" smtClean="0"/>
              <a:t>You are the life </a:t>
            </a:r>
          </a:p>
          <a:p>
            <a:pPr eaLnBrk="1" hangingPunct="1">
              <a:spcBef>
                <a:spcPts val="0"/>
              </a:spcBef>
            </a:pPr>
            <a:r>
              <a:rPr lang="en-US" b="0" dirty="0" smtClean="0"/>
              <a:t>to my heart and my soul</a:t>
            </a:r>
          </a:p>
          <a:p>
            <a:pPr eaLnBrk="1" hangingPunct="1">
              <a:spcBef>
                <a:spcPts val="0"/>
              </a:spcBef>
            </a:pPr>
            <a:r>
              <a:rPr lang="en-US" b="0" dirty="0" smtClean="0"/>
              <a:t>You are the light </a:t>
            </a:r>
          </a:p>
          <a:p>
            <a:pPr eaLnBrk="1" hangingPunct="1">
              <a:spcBef>
                <a:spcPts val="0"/>
              </a:spcBef>
            </a:pPr>
            <a:r>
              <a:rPr lang="en-US" b="0" dirty="0" smtClean="0"/>
              <a:t>to the darkness around me</a:t>
            </a:r>
          </a:p>
          <a:p>
            <a:pPr eaLnBrk="1" hangingPunct="1">
              <a:spcBef>
                <a:spcPts val="0"/>
              </a:spcBef>
            </a:pPr>
            <a:r>
              <a:rPr lang="en-US" b="0" dirty="0" smtClean="0"/>
              <a:t>You are the hope </a:t>
            </a:r>
          </a:p>
          <a:p>
            <a:pPr eaLnBrk="1" hangingPunct="1">
              <a:spcBef>
                <a:spcPts val="0"/>
              </a:spcBef>
            </a:pPr>
            <a:r>
              <a:rPr lang="en-US" b="0" dirty="0" smtClean="0"/>
              <a:t>to the hopeless and broken</a:t>
            </a:r>
          </a:p>
          <a:p>
            <a:pPr eaLnBrk="1" hangingPunct="1">
              <a:spcBef>
                <a:spcPts val="0"/>
              </a:spcBef>
            </a:pPr>
            <a:r>
              <a:rPr lang="en-US" b="0" dirty="0" smtClean="0"/>
              <a:t>You are the only truth and the way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b="0" dirty="0"/>
              <a:t>Revelation Song</a:t>
            </a:r>
          </a:p>
        </p:txBody>
      </p:sp>
      <p:sp>
        <p:nvSpPr>
          <p:cNvPr id="6147" name="Rectangle 3"/>
          <p:cNvSpPr>
            <a:spLocks noGrp="1" noChangeArrowheads="1"/>
          </p:cNvSpPr>
          <p:nvPr>
            <p:ph idx="1"/>
          </p:nvPr>
        </p:nvSpPr>
        <p:spPr/>
        <p:txBody>
          <a:bodyPr/>
          <a:lstStyle/>
          <a:p>
            <a:r>
              <a:rPr lang="en-US" b="0" dirty="0"/>
              <a:t>Worthy is the Lamb </a:t>
            </a:r>
            <a:r>
              <a:rPr lang="en-US" b="0" dirty="0" smtClean="0"/>
              <a:t>who </a:t>
            </a:r>
            <a:r>
              <a:rPr lang="en-US" b="0" dirty="0"/>
              <a:t>was slain</a:t>
            </a:r>
          </a:p>
          <a:p>
            <a:r>
              <a:rPr lang="en-US" b="0" dirty="0"/>
              <a:t>Holy, Holy, </a:t>
            </a:r>
            <a:r>
              <a:rPr lang="en-US" b="0" dirty="0" smtClean="0"/>
              <a:t>is </a:t>
            </a:r>
            <a:r>
              <a:rPr lang="en-US" b="0" dirty="0"/>
              <a:t>He</a:t>
            </a:r>
          </a:p>
          <a:p>
            <a:r>
              <a:rPr lang="en-US" b="0" dirty="0"/>
              <a:t>Sing a new song to Him</a:t>
            </a:r>
          </a:p>
          <a:p>
            <a:r>
              <a:rPr lang="en-US" b="0" dirty="0"/>
              <a:t>Who sits on Heaven’s mercy seat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457200" y="285750"/>
            <a:ext cx="8229600" cy="4572000"/>
          </a:xfrm>
        </p:spPr>
        <p:txBody>
          <a:bodyPr>
            <a:noAutofit/>
          </a:bodyPr>
          <a:lstStyle/>
          <a:p>
            <a:r>
              <a:rPr lang="en-US" b="0" dirty="0"/>
              <a:t>Holy, Holy, Holy </a:t>
            </a:r>
          </a:p>
          <a:p>
            <a:r>
              <a:rPr lang="en-US" b="0" dirty="0"/>
              <a:t>Is the Lord, God Almighty</a:t>
            </a:r>
          </a:p>
          <a:p>
            <a:r>
              <a:rPr lang="en-US" b="0" dirty="0"/>
              <a:t>Who was, and is, and is to come</a:t>
            </a:r>
          </a:p>
          <a:p>
            <a:r>
              <a:rPr lang="en-US" b="0" dirty="0"/>
              <a:t>With all creation I sing</a:t>
            </a:r>
          </a:p>
          <a:p>
            <a:r>
              <a:rPr lang="en-US" b="0" dirty="0"/>
              <a:t>Praise to </a:t>
            </a:r>
            <a:r>
              <a:rPr lang="en-US" b="0" dirty="0" smtClean="0"/>
              <a:t>the </a:t>
            </a:r>
            <a:r>
              <a:rPr lang="en-US" b="0" dirty="0"/>
              <a:t>King of Kings</a:t>
            </a:r>
          </a:p>
          <a:p>
            <a:r>
              <a:rPr lang="en-US" b="0" dirty="0"/>
              <a:t>You are my everything </a:t>
            </a:r>
          </a:p>
          <a:p>
            <a:r>
              <a:rPr lang="en-US" b="0" dirty="0"/>
              <a:t>and I will adore You</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endParaRPr lang="en-US"/>
          </a:p>
        </p:txBody>
      </p:sp>
      <p:sp>
        <p:nvSpPr>
          <p:cNvPr id="8195" name="Rectangle 3"/>
          <p:cNvSpPr>
            <a:spLocks noGrp="1" noChangeArrowheads="1"/>
          </p:cNvSpPr>
          <p:nvPr>
            <p:ph idx="1"/>
          </p:nvPr>
        </p:nvSpPr>
        <p:spPr/>
        <p:txBody>
          <a:bodyPr/>
          <a:lstStyle/>
          <a:p>
            <a:r>
              <a:rPr lang="en-US" b="0" dirty="0"/>
              <a:t>Clothed in rainbows of living color</a:t>
            </a:r>
          </a:p>
          <a:p>
            <a:r>
              <a:rPr lang="en-US" b="0" dirty="0"/>
              <a:t>Flashes of lightning rolls of thunder</a:t>
            </a:r>
          </a:p>
          <a:p>
            <a:r>
              <a:rPr lang="en-US" b="0" dirty="0"/>
              <a:t>Blessing and honor</a:t>
            </a:r>
          </a:p>
          <a:p>
            <a:r>
              <a:rPr lang="en-US" b="0" dirty="0"/>
              <a:t>Strength and glory and power be</a:t>
            </a:r>
          </a:p>
          <a:p>
            <a:r>
              <a:rPr lang="en-US" b="0" dirty="0"/>
              <a:t>To You, the only wise King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457200" y="285750"/>
            <a:ext cx="8229600" cy="4572000"/>
          </a:xfrm>
        </p:spPr>
        <p:txBody>
          <a:bodyPr>
            <a:noAutofit/>
          </a:bodyPr>
          <a:lstStyle/>
          <a:p>
            <a:r>
              <a:rPr lang="en-US" b="0" dirty="0"/>
              <a:t>Holy, Holy, Holy </a:t>
            </a:r>
          </a:p>
          <a:p>
            <a:r>
              <a:rPr lang="en-US" b="0" dirty="0"/>
              <a:t>Is the Lord, God Almighty</a:t>
            </a:r>
          </a:p>
          <a:p>
            <a:r>
              <a:rPr lang="en-US" b="0" dirty="0"/>
              <a:t>Who was, and is, and is to come</a:t>
            </a:r>
          </a:p>
          <a:p>
            <a:r>
              <a:rPr lang="en-US" b="0" dirty="0"/>
              <a:t>With all creation I sing</a:t>
            </a:r>
          </a:p>
          <a:p>
            <a:r>
              <a:rPr lang="en-US" b="0" dirty="0"/>
              <a:t>Praise to </a:t>
            </a:r>
            <a:r>
              <a:rPr lang="en-US" b="0" dirty="0" smtClean="0"/>
              <a:t>the </a:t>
            </a:r>
            <a:r>
              <a:rPr lang="en-US" b="0" dirty="0"/>
              <a:t>King of Kings</a:t>
            </a:r>
          </a:p>
          <a:p>
            <a:r>
              <a:rPr lang="en-US" b="0" dirty="0"/>
              <a:t>You are my everything </a:t>
            </a:r>
          </a:p>
          <a:p>
            <a:r>
              <a:rPr lang="en-US" b="0" dirty="0"/>
              <a:t>and I will adore You</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457200" y="514350"/>
            <a:ext cx="8229600" cy="4080273"/>
          </a:xfrm>
        </p:spPr>
        <p:txBody>
          <a:bodyPr>
            <a:noAutofit/>
          </a:bodyPr>
          <a:lstStyle/>
          <a:p>
            <a:r>
              <a:rPr lang="en-US" b="0" dirty="0"/>
              <a:t>I’m filled with wonder, </a:t>
            </a:r>
          </a:p>
          <a:p>
            <a:r>
              <a:rPr lang="en-US" b="0" dirty="0"/>
              <a:t>awestruck wonder</a:t>
            </a:r>
          </a:p>
          <a:p>
            <a:r>
              <a:rPr lang="en-US" b="0" dirty="0"/>
              <a:t>At the mention of </a:t>
            </a:r>
            <a:r>
              <a:rPr lang="en-US" b="0" dirty="0" smtClean="0"/>
              <a:t>Your </a:t>
            </a:r>
            <a:r>
              <a:rPr lang="en-US" b="0" dirty="0"/>
              <a:t>name</a:t>
            </a:r>
          </a:p>
          <a:p>
            <a:r>
              <a:rPr lang="en-US" b="0" dirty="0"/>
              <a:t>Jesus, Your name is power</a:t>
            </a:r>
          </a:p>
          <a:p>
            <a:r>
              <a:rPr lang="en-US" b="0" dirty="0"/>
              <a:t>Breath and Living water</a:t>
            </a:r>
          </a:p>
          <a:p>
            <a:r>
              <a:rPr lang="en-US" b="0" dirty="0"/>
              <a:t>Such a marvelous mystery</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457200" y="472677"/>
            <a:ext cx="8229600" cy="4004073"/>
          </a:xfrm>
        </p:spPr>
        <p:txBody>
          <a:bodyPr>
            <a:noAutofit/>
          </a:bodyPr>
          <a:lstStyle/>
          <a:p>
            <a:pPr>
              <a:spcBef>
                <a:spcPts val="0"/>
              </a:spcBef>
            </a:pPr>
            <a:r>
              <a:rPr lang="en-US" b="0" dirty="0"/>
              <a:t>Holy, Holy, Holy </a:t>
            </a:r>
          </a:p>
          <a:p>
            <a:pPr>
              <a:spcBef>
                <a:spcPts val="0"/>
              </a:spcBef>
            </a:pPr>
            <a:r>
              <a:rPr lang="en-US" b="0" dirty="0"/>
              <a:t>Is the Lord, God Almighty</a:t>
            </a:r>
          </a:p>
          <a:p>
            <a:pPr>
              <a:spcBef>
                <a:spcPts val="0"/>
              </a:spcBef>
            </a:pPr>
            <a:r>
              <a:rPr lang="en-US" b="0" dirty="0"/>
              <a:t>Who was, and is, and is to come</a:t>
            </a:r>
          </a:p>
          <a:p>
            <a:pPr>
              <a:spcBef>
                <a:spcPts val="0"/>
              </a:spcBef>
            </a:pPr>
            <a:r>
              <a:rPr lang="en-US" b="0" dirty="0"/>
              <a:t>With all creation I sing</a:t>
            </a:r>
          </a:p>
          <a:p>
            <a:pPr>
              <a:spcBef>
                <a:spcPts val="0"/>
              </a:spcBef>
            </a:pPr>
            <a:r>
              <a:rPr lang="en-US" b="0" dirty="0"/>
              <a:t>Praise to </a:t>
            </a:r>
            <a:r>
              <a:rPr lang="en-US" b="0" dirty="0" smtClean="0"/>
              <a:t>the </a:t>
            </a:r>
            <a:r>
              <a:rPr lang="en-US" b="0" dirty="0"/>
              <a:t>King of Kings</a:t>
            </a:r>
          </a:p>
          <a:p>
            <a:pPr>
              <a:spcBef>
                <a:spcPts val="0"/>
              </a:spcBef>
            </a:pPr>
            <a:r>
              <a:rPr lang="en-US" b="0" dirty="0"/>
              <a:t>You are my everything </a:t>
            </a:r>
          </a:p>
          <a:p>
            <a:pPr>
              <a:spcBef>
                <a:spcPts val="0"/>
              </a:spcBef>
            </a:pPr>
            <a:r>
              <a:rPr lang="en-US" b="0" dirty="0"/>
              <a:t>and I will adore You</a:t>
            </a:r>
          </a:p>
        </p:txBody>
      </p:sp>
      <p:sp>
        <p:nvSpPr>
          <p:cNvPr id="11268" name="Rectangle 4"/>
          <p:cNvSpPr>
            <a:spLocks noChangeArrowheads="1"/>
          </p:cNvSpPr>
          <p:nvPr/>
        </p:nvSpPr>
        <p:spPr bwMode="auto">
          <a:xfrm>
            <a:off x="1711140" y="4592318"/>
            <a:ext cx="5527860" cy="341632"/>
          </a:xfrm>
          <a:prstGeom prst="rect">
            <a:avLst/>
          </a:prstGeom>
          <a:noFill/>
          <a:ln w="9525">
            <a:noFill/>
            <a:miter lim="800000"/>
            <a:headEnd/>
            <a:tailEnd/>
          </a:ln>
          <a:effectLst/>
        </p:spPr>
        <p:txBody>
          <a:bodyPr wrap="none">
            <a:spAutoFit/>
          </a:bodyPr>
          <a:lstStyle/>
          <a:p>
            <a:pPr eaLnBrk="0" hangingPunct="0">
              <a:lnSpc>
                <a:spcPct val="90000"/>
              </a:lnSpc>
              <a:spcBef>
                <a:spcPct val="20000"/>
              </a:spcBef>
            </a:pPr>
            <a:r>
              <a:rPr lang="en-US" dirty="0">
                <a:solidFill>
                  <a:schemeClr val="bg1"/>
                </a:solidFill>
              </a:rPr>
              <a:t>TEMPLE BIBLE CHURCH Used By Permission CCLI #78316</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c bball.jpg"/>
          <p:cNvPicPr>
            <a:picLocks noGrp="1" noChangeAspect="1"/>
          </p:cNvPicPr>
          <p:nvPr>
            <p:ph idx="1"/>
          </p:nvPr>
        </p:nvPicPr>
        <p:blipFill>
          <a:blip r:embed="rId2" cstate="print"/>
          <a:stretch>
            <a:fillRect/>
          </a:stretch>
        </p:blipFill>
        <p:spPr>
          <a:xfrm>
            <a:off x="0" y="0"/>
            <a:ext cx="9144000" cy="5143500"/>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elusionsTitleSlide.jpg"/>
          <p:cNvPicPr>
            <a:picLocks noGrp="1" noChangeAspect="1"/>
          </p:cNvPicPr>
          <p:nvPr>
            <p:ph idx="1"/>
          </p:nvPr>
        </p:nvPicPr>
        <p:blipFill>
          <a:blip r:embed="rId2" cstate="print"/>
          <a:stretch>
            <a:fillRect/>
          </a:stretch>
        </p:blipFill>
        <p:spPr>
          <a:xfrm>
            <a:off x="457200" y="209551"/>
            <a:ext cx="8305800" cy="4672013"/>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subTitle" idx="1"/>
          </p:nvPr>
        </p:nvSpPr>
        <p:spPr>
          <a:xfrm>
            <a:off x="2514600" y="1047750"/>
            <a:ext cx="6400800" cy="3733800"/>
          </a:xfrm>
        </p:spPr>
        <p:txBody>
          <a:bodyPr>
            <a:noAutofit/>
          </a:bodyPr>
          <a:lstStyle/>
          <a:p>
            <a:pPr algn="l"/>
            <a:r>
              <a:rPr lang="en-US" dirty="0" smtClean="0">
                <a:solidFill>
                  <a:schemeClr val="bg1"/>
                </a:solidFill>
              </a:rPr>
              <a:t>How long </a:t>
            </a:r>
            <a:br>
              <a:rPr lang="en-US" dirty="0" smtClean="0">
                <a:solidFill>
                  <a:schemeClr val="bg1"/>
                </a:solidFill>
              </a:rPr>
            </a:br>
            <a:r>
              <a:rPr lang="en-US" dirty="0" smtClean="0">
                <a:solidFill>
                  <a:schemeClr val="bg1"/>
                </a:solidFill>
              </a:rPr>
              <a:t>      will you love </a:t>
            </a:r>
            <a:r>
              <a:rPr lang="en-US" i="1" dirty="0" smtClean="0">
                <a:solidFill>
                  <a:schemeClr val="bg1"/>
                </a:solidFill>
              </a:rPr>
              <a:t>delusions</a:t>
            </a:r>
            <a:r>
              <a:rPr lang="en-US" dirty="0" smtClean="0">
                <a:solidFill>
                  <a:schemeClr val="bg1"/>
                </a:solidFill>
              </a:rPr>
              <a:t>  </a:t>
            </a:r>
            <a:br>
              <a:rPr lang="en-US" dirty="0" smtClean="0">
                <a:solidFill>
                  <a:schemeClr val="bg1"/>
                </a:solidFill>
              </a:rPr>
            </a:br>
            <a:r>
              <a:rPr lang="en-US" dirty="0" smtClean="0">
                <a:solidFill>
                  <a:schemeClr val="bg1"/>
                </a:solidFill>
              </a:rPr>
              <a:t>	      and follow false gods?</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t>
            </a:r>
            <a:r>
              <a:rPr lang="en-US" sz="2500" dirty="0" smtClean="0">
                <a:solidFill>
                  <a:schemeClr val="bg1"/>
                </a:solidFill>
              </a:rPr>
              <a:t>Psalm 4:2</a:t>
            </a:r>
            <a:endParaRPr lang="en-US" sz="2500" dirty="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59752" y="361950"/>
            <a:ext cx="4931157" cy="1754326"/>
          </a:xfrm>
          <a:prstGeom prst="rect">
            <a:avLst/>
          </a:prstGeom>
          <a:noFill/>
        </p:spPr>
        <p:txBody>
          <a:bodyPr wrap="none" lIns="91440" tIns="45720" rIns="91440" bIns="45720">
            <a:spAutoFit/>
          </a:bodyPr>
          <a:lstStyle/>
          <a:p>
            <a:pPr algn="ctr"/>
            <a:r>
              <a:rPr lang="en-US" sz="5400" dirty="0" smtClean="0">
                <a:ln w="19050">
                  <a:solidFill>
                    <a:schemeClr val="tx2">
                      <a:tint val="1000"/>
                    </a:schemeClr>
                  </a:solidFill>
                  <a:prstDash val="solid"/>
                </a:ln>
                <a:solidFill>
                  <a:schemeClr val="accent3"/>
                </a:solidFill>
                <a:effectLst>
                  <a:outerShdw blurRad="38100" dist="38100" dir="2700000" algn="tl">
                    <a:srgbClr val="000000">
                      <a:alpha val="43137"/>
                    </a:srgbClr>
                  </a:outerShdw>
                </a:effectLst>
                <a:latin typeface="Lucida Calligraphy" pitchFamily="66" charset="0"/>
              </a:rPr>
              <a:t>the choosing </a:t>
            </a:r>
          </a:p>
          <a:p>
            <a:pPr algn="ctr"/>
            <a:r>
              <a:rPr lang="en-US" sz="5400" dirty="0" smtClean="0">
                <a:ln w="19050">
                  <a:solidFill>
                    <a:schemeClr val="tx2">
                      <a:tint val="1000"/>
                    </a:schemeClr>
                  </a:solidFill>
                  <a:prstDash val="solid"/>
                </a:ln>
                <a:solidFill>
                  <a:schemeClr val="accent3"/>
                </a:solidFill>
                <a:effectLst>
                  <a:outerShdw blurRad="38100" dist="38100" dir="2700000" algn="tl">
                    <a:srgbClr val="000000">
                      <a:alpha val="43137"/>
                    </a:srgbClr>
                  </a:outerShdw>
                </a:effectLst>
                <a:latin typeface="Lucida Calligraphy" pitchFamily="66" charset="0"/>
              </a:rPr>
              <a:t>of a leader</a:t>
            </a:r>
            <a:endParaRPr lang="en-US" sz="5400" cap="none" spc="0" dirty="0">
              <a:ln w="19050">
                <a:solidFill>
                  <a:schemeClr val="tx2">
                    <a:tint val="1000"/>
                  </a:schemeClr>
                </a:solidFill>
                <a:prstDash val="solid"/>
              </a:ln>
              <a:solidFill>
                <a:schemeClr val="accent3"/>
              </a:solidFill>
              <a:effectLst>
                <a:outerShdw blurRad="38100" dist="38100" dir="2700000" algn="tl">
                  <a:srgbClr val="000000">
                    <a:alpha val="43137"/>
                  </a:srgbClr>
                </a:outerShdw>
              </a:effectLst>
              <a:latin typeface="Lucida Calligraphy"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457200" y="209550"/>
            <a:ext cx="8229600" cy="4343400"/>
          </a:xfrm>
        </p:spPr>
        <p:txBody>
          <a:bodyPr/>
          <a:lstStyle/>
          <a:p>
            <a:pPr eaLnBrk="1" hangingPunct="1"/>
            <a:r>
              <a:rPr lang="en-US" b="0" dirty="0" smtClean="0"/>
              <a:t>No sweeter name </a:t>
            </a:r>
          </a:p>
          <a:p>
            <a:pPr eaLnBrk="1" hangingPunct="1"/>
            <a:r>
              <a:rPr lang="en-US" b="0" dirty="0" smtClean="0"/>
              <a:t>than the name of Jesus</a:t>
            </a:r>
          </a:p>
          <a:p>
            <a:pPr eaLnBrk="1" hangingPunct="1"/>
            <a:r>
              <a:rPr lang="en-US" b="0" dirty="0" smtClean="0"/>
              <a:t>No sweeter name have I ever known</a:t>
            </a:r>
          </a:p>
          <a:p>
            <a:pPr eaLnBrk="1" hangingPunct="1"/>
            <a:r>
              <a:rPr lang="en-US" b="0" dirty="0" smtClean="0"/>
              <a:t>No sweeter name </a:t>
            </a:r>
          </a:p>
          <a:p>
            <a:pPr eaLnBrk="1" hangingPunct="1"/>
            <a:r>
              <a:rPr lang="en-US" b="0" dirty="0" smtClean="0"/>
              <a:t>than the name of Jesus</a:t>
            </a:r>
          </a:p>
          <a:p>
            <a:pPr eaLnBrk="1" hangingPunct="1"/>
            <a:r>
              <a:rPr lang="en-US" b="0" dirty="0" smtClean="0"/>
              <a:t>(repeat)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7"/>
          <p:cNvSpPr>
            <a:spLocks noGrp="1" noChangeArrowheads="1"/>
          </p:cNvSpPr>
          <p:nvPr>
            <p:ph type="subTitle" idx="1"/>
          </p:nvPr>
        </p:nvSpPr>
        <p:spPr>
          <a:xfrm>
            <a:off x="609600" y="1809750"/>
            <a:ext cx="7162800" cy="838200"/>
          </a:xfrm>
        </p:spPr>
        <p:txBody>
          <a:bodyPr/>
          <a:lstStyle/>
          <a:p>
            <a:pPr algn="l" eaLnBrk="1" hangingPunct="1"/>
            <a:r>
              <a:rPr lang="en-US" sz="4400" b="1" dirty="0" smtClean="0">
                <a:solidFill>
                  <a:schemeClr val="bg1"/>
                </a:solidFill>
                <a:latin typeface="Times" pitchFamily="1" charset="0"/>
              </a:rPr>
              <a:t>the DEMANDS of the people</a:t>
            </a:r>
          </a:p>
        </p:txBody>
      </p:sp>
      <p:sp>
        <p:nvSpPr>
          <p:cNvPr id="3" name="Rectangle 2"/>
          <p:cNvSpPr/>
          <p:nvPr/>
        </p:nvSpPr>
        <p:spPr>
          <a:xfrm>
            <a:off x="457201" y="133351"/>
            <a:ext cx="2514601" cy="1569660"/>
          </a:xfrm>
          <a:prstGeom prst="rect">
            <a:avLst/>
          </a:prstGeom>
          <a:noFill/>
        </p:spPr>
        <p:txBody>
          <a:bodyPr wrap="square" lIns="91440" tIns="45720" rIns="91440" bIns="45720">
            <a:spAutoFit/>
          </a:bodyPr>
          <a:lstStyle/>
          <a:p>
            <a:pPr algn="ctr">
              <a:lnSpc>
                <a:spcPct val="150000"/>
              </a:lnSpc>
            </a:pPr>
            <a:r>
              <a:rPr lang="en-US" sz="32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Lucida Calligraphy" pitchFamily="66" charset="0"/>
              </a:rPr>
              <a:t>the way of the world</a:t>
            </a:r>
            <a:endParaRPr lang="en-US" sz="3200"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Lucida Calligraphy"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098">
                                            <p:txEl>
                                              <p:pRg st="0" end="0"/>
                                            </p:txEl>
                                          </p:spTgt>
                                        </p:tgtEl>
                                        <p:attrNameLst>
                                          <p:attrName>style.visibility</p:attrName>
                                        </p:attrNameLst>
                                      </p:cBhvr>
                                      <p:to>
                                        <p:strVal val="visible"/>
                                      </p:to>
                                    </p:set>
                                    <p:anim calcmode="discrete" valueType="clr">
                                      <p:cBhvr override="childStyle">
                                        <p:cTn id="7" dur="80"/>
                                        <p:tgtEl>
                                          <p:spTgt spid="40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098">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09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subTitle" idx="1"/>
          </p:nvPr>
        </p:nvSpPr>
        <p:spPr>
          <a:xfrm>
            <a:off x="2133600" y="590550"/>
            <a:ext cx="6934200" cy="4343400"/>
          </a:xfrm>
        </p:spPr>
        <p:txBody>
          <a:bodyPr>
            <a:noAutofit/>
          </a:bodyPr>
          <a:lstStyle/>
          <a:p>
            <a:pPr algn="l"/>
            <a:r>
              <a:rPr lang="en-US" sz="2500" dirty="0" smtClean="0">
                <a:solidFill>
                  <a:schemeClr val="bg1"/>
                </a:solidFill>
              </a:rPr>
              <a:t>When you enter the land the LORD your God is giving you and have taken possession of it and settled in it, and you say, "Let us set a king over us like all the nations around us," be sure to 	appoint over you the king the LORD your 	  God chooses. </a:t>
            </a:r>
            <a:br>
              <a:rPr lang="en-US" sz="2500" dirty="0" smtClean="0">
                <a:solidFill>
                  <a:schemeClr val="bg1"/>
                </a:solidFill>
              </a:rPr>
            </a:br>
            <a:r>
              <a:rPr lang="en-US" dirty="0" smtClean="0">
                <a:solidFill>
                  <a:schemeClr val="bg1"/>
                </a:solidFill>
              </a:rPr>
              <a:t>				   </a:t>
            </a:r>
            <a:r>
              <a:rPr lang="en-US" sz="2000" dirty="0" smtClean="0">
                <a:solidFill>
                  <a:schemeClr val="bg1"/>
                </a:solidFill>
              </a:rPr>
              <a:t>-Deut 17:14-15a</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7"/>
          <p:cNvSpPr>
            <a:spLocks noGrp="1" noChangeArrowheads="1"/>
          </p:cNvSpPr>
          <p:nvPr>
            <p:ph type="subTitle" idx="1"/>
          </p:nvPr>
        </p:nvSpPr>
        <p:spPr>
          <a:xfrm>
            <a:off x="609600" y="1809750"/>
            <a:ext cx="7162800" cy="838200"/>
          </a:xfrm>
        </p:spPr>
        <p:txBody>
          <a:bodyPr/>
          <a:lstStyle/>
          <a:p>
            <a:pPr algn="l" eaLnBrk="1" hangingPunct="1"/>
            <a:r>
              <a:rPr lang="en-US" sz="4400" b="1" dirty="0" smtClean="0">
                <a:solidFill>
                  <a:schemeClr val="bg1"/>
                </a:solidFill>
                <a:latin typeface="Times" pitchFamily="1" charset="0"/>
              </a:rPr>
              <a:t>the DEMANDS of the people</a:t>
            </a:r>
          </a:p>
        </p:txBody>
      </p:sp>
      <p:sp>
        <p:nvSpPr>
          <p:cNvPr id="3" name="Rectangle 2"/>
          <p:cNvSpPr/>
          <p:nvPr/>
        </p:nvSpPr>
        <p:spPr>
          <a:xfrm>
            <a:off x="457201" y="133351"/>
            <a:ext cx="2514601" cy="1569660"/>
          </a:xfrm>
          <a:prstGeom prst="rect">
            <a:avLst/>
          </a:prstGeom>
          <a:noFill/>
        </p:spPr>
        <p:txBody>
          <a:bodyPr wrap="square" lIns="91440" tIns="45720" rIns="91440" bIns="45720">
            <a:spAutoFit/>
          </a:bodyPr>
          <a:lstStyle/>
          <a:p>
            <a:pPr algn="ctr">
              <a:lnSpc>
                <a:spcPct val="150000"/>
              </a:lnSpc>
            </a:pPr>
            <a:r>
              <a:rPr lang="en-US" sz="32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Lucida Calligraphy" pitchFamily="66" charset="0"/>
              </a:rPr>
              <a:t>the way of the world</a:t>
            </a:r>
            <a:endParaRPr lang="en-US" sz="3200"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Lucida Calligraphy" pitchFamily="66"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enguins_huddling.jpg"/>
          <p:cNvPicPr>
            <a:picLocks noGrp="1" noChangeAspect="1"/>
          </p:cNvPicPr>
          <p:nvPr>
            <p:ph idx="1"/>
          </p:nvPr>
        </p:nvPicPr>
        <p:blipFill>
          <a:blip r:embed="rId2" cstate="print"/>
          <a:stretch>
            <a:fillRect/>
          </a:stretch>
        </p:blipFill>
        <p:spPr>
          <a:xfrm>
            <a:off x="304800" y="133350"/>
            <a:ext cx="8534400" cy="4648200"/>
          </a:xfrm>
        </p:spPr>
      </p:pic>
      <p:pic>
        <p:nvPicPr>
          <p:cNvPr id="5" name="Content Placeholder 3" descr="Emperor Penguin with Chick.jpg"/>
          <p:cNvPicPr>
            <a:picLocks noChangeAspect="1"/>
          </p:cNvPicPr>
          <p:nvPr/>
        </p:nvPicPr>
        <p:blipFill>
          <a:blip r:embed="rId3" cstate="print"/>
          <a:stretch>
            <a:fillRect/>
          </a:stretch>
        </p:blipFill>
        <p:spPr>
          <a:xfrm>
            <a:off x="685800" y="2495550"/>
            <a:ext cx="1645920" cy="20574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7"/>
          <p:cNvSpPr>
            <a:spLocks noGrp="1" noChangeArrowheads="1"/>
          </p:cNvSpPr>
          <p:nvPr>
            <p:ph type="subTitle" idx="1"/>
          </p:nvPr>
        </p:nvSpPr>
        <p:spPr>
          <a:xfrm>
            <a:off x="609600" y="1809750"/>
            <a:ext cx="7162800" cy="838200"/>
          </a:xfrm>
        </p:spPr>
        <p:txBody>
          <a:bodyPr/>
          <a:lstStyle/>
          <a:p>
            <a:pPr algn="l" eaLnBrk="1" hangingPunct="1"/>
            <a:r>
              <a:rPr lang="en-US" sz="4400" b="1" dirty="0" smtClean="0">
                <a:solidFill>
                  <a:schemeClr val="bg1"/>
                </a:solidFill>
                <a:latin typeface="Times" pitchFamily="1" charset="0"/>
              </a:rPr>
              <a:t>the DEMANDS of the people</a:t>
            </a:r>
          </a:p>
        </p:txBody>
      </p:sp>
      <p:sp>
        <p:nvSpPr>
          <p:cNvPr id="3" name="Rectangle 2"/>
          <p:cNvSpPr/>
          <p:nvPr/>
        </p:nvSpPr>
        <p:spPr>
          <a:xfrm>
            <a:off x="457201" y="133351"/>
            <a:ext cx="2514601" cy="1569660"/>
          </a:xfrm>
          <a:prstGeom prst="rect">
            <a:avLst/>
          </a:prstGeom>
          <a:noFill/>
        </p:spPr>
        <p:txBody>
          <a:bodyPr wrap="square" lIns="91440" tIns="45720" rIns="91440" bIns="45720">
            <a:spAutoFit/>
          </a:bodyPr>
          <a:lstStyle/>
          <a:p>
            <a:pPr algn="ctr">
              <a:lnSpc>
                <a:spcPct val="150000"/>
              </a:lnSpc>
            </a:pPr>
            <a:r>
              <a:rPr lang="en-US" sz="32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Lucida Calligraphy" pitchFamily="66" charset="0"/>
              </a:rPr>
              <a:t>the way of the world</a:t>
            </a:r>
            <a:endParaRPr lang="en-US" sz="3200"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Lucida Calligraphy" pitchFamily="66" charset="0"/>
            </a:endParaRPr>
          </a:p>
        </p:txBody>
      </p:sp>
      <p:sp>
        <p:nvSpPr>
          <p:cNvPr id="4" name="Rectangle 27"/>
          <p:cNvSpPr txBox="1">
            <a:spLocks noChangeArrowheads="1"/>
          </p:cNvSpPr>
          <p:nvPr/>
        </p:nvSpPr>
        <p:spPr bwMode="auto">
          <a:xfrm>
            <a:off x="609600" y="2571750"/>
            <a:ext cx="71628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n-US" sz="4400" b="1" i="0" u="none" strike="noStrike" kern="0" cap="none" spc="0" normalizeH="0" baseline="0" noProof="0" dirty="0" smtClean="0">
                <a:ln>
                  <a:noFill/>
                </a:ln>
                <a:solidFill>
                  <a:schemeClr val="bg1"/>
                </a:solidFill>
                <a:effectLst/>
                <a:uLnTx/>
                <a:uFillTx/>
                <a:latin typeface="Times" pitchFamily="1" charset="0"/>
                <a:ea typeface="+mn-ea"/>
                <a:cs typeface="+mn-cs"/>
              </a:rPr>
              <a:t>the DISTRESS of Samuel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subTitle" idx="1"/>
          </p:nvPr>
        </p:nvSpPr>
        <p:spPr>
          <a:xfrm>
            <a:off x="2133600" y="666750"/>
            <a:ext cx="6934200" cy="4038600"/>
          </a:xfrm>
        </p:spPr>
        <p:txBody>
          <a:bodyPr>
            <a:noAutofit/>
          </a:bodyPr>
          <a:lstStyle/>
          <a:p>
            <a:pPr algn="l">
              <a:spcBef>
                <a:spcPts val="0"/>
              </a:spcBef>
            </a:pPr>
            <a:r>
              <a:rPr lang="en-US" sz="2800" dirty="0" smtClean="0">
                <a:solidFill>
                  <a:schemeClr val="bg1"/>
                </a:solidFill>
              </a:rPr>
              <a:t>Do not be deceived: God cannot be mocked. A man reaps what he sows. </a:t>
            </a:r>
          </a:p>
          <a:p>
            <a:pPr algn="l">
              <a:spcBef>
                <a:spcPts val="0"/>
              </a:spcBef>
            </a:pPr>
            <a:r>
              <a:rPr lang="en-US" sz="2800" dirty="0" smtClean="0">
                <a:solidFill>
                  <a:schemeClr val="bg1"/>
                </a:solidFill>
              </a:rPr>
              <a:t>The one who sows to please his sinful 	nature, from that nature</a:t>
            </a:r>
            <a:r>
              <a:rPr lang="en-US" sz="2800" baseline="30000" dirty="0" smtClean="0">
                <a:solidFill>
                  <a:schemeClr val="bg1"/>
                </a:solidFill>
              </a:rPr>
              <a:t> </a:t>
            </a:r>
            <a:r>
              <a:rPr lang="en-US" sz="2800" dirty="0" smtClean="0">
                <a:solidFill>
                  <a:schemeClr val="bg1"/>
                </a:solidFill>
              </a:rPr>
              <a:t>will reap 	 	 destruction; the one who sows to 	   	     please the Spirit, from the Spirit 		will reap eternal life. </a:t>
            </a:r>
            <a:r>
              <a:rPr lang="en-US" sz="2500" dirty="0" smtClean="0">
                <a:solidFill>
                  <a:schemeClr val="bg1"/>
                </a:solidFill>
              </a:rPr>
              <a:t/>
            </a:r>
            <a:br>
              <a:rPr lang="en-US" sz="2500" dirty="0" smtClean="0">
                <a:solidFill>
                  <a:schemeClr val="bg1"/>
                </a:solidFill>
              </a:rPr>
            </a:br>
            <a:r>
              <a:rPr lang="en-US" dirty="0" smtClean="0">
                <a:solidFill>
                  <a:schemeClr val="bg1"/>
                </a:solidFill>
              </a:rPr>
              <a:t>				   </a:t>
            </a:r>
            <a:r>
              <a:rPr lang="en-US" sz="2000" dirty="0" smtClean="0">
                <a:solidFill>
                  <a:schemeClr val="bg1"/>
                </a:solidFill>
              </a:rPr>
              <a:t>-Galatians 6:7-8</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subTitle" idx="1"/>
          </p:nvPr>
        </p:nvSpPr>
        <p:spPr>
          <a:xfrm>
            <a:off x="2133600" y="590550"/>
            <a:ext cx="7391400" cy="4038600"/>
          </a:xfrm>
        </p:spPr>
        <p:txBody>
          <a:bodyPr>
            <a:noAutofit/>
          </a:bodyPr>
          <a:lstStyle/>
          <a:p>
            <a:pPr algn="l">
              <a:spcBef>
                <a:spcPts val="0"/>
              </a:spcBef>
            </a:pPr>
            <a:r>
              <a:rPr lang="en-US" sz="2500" dirty="0" smtClean="0">
                <a:solidFill>
                  <a:schemeClr val="bg1"/>
                </a:solidFill>
              </a:rPr>
              <a:t>Do not be yoked together with unbelievers. For what do righteousness and wickedness have in common? Or what fellowship can light have with darkness? What harmony is there between 	Christ and Belial? What does a believer 	  have in common with an unbeliever?  </a:t>
            </a:r>
          </a:p>
          <a:p>
            <a:pPr algn="l">
              <a:spcBef>
                <a:spcPts val="0"/>
              </a:spcBef>
            </a:pPr>
            <a:r>
              <a:rPr lang="en-US" sz="2500" dirty="0" smtClean="0">
                <a:solidFill>
                  <a:schemeClr val="bg1"/>
                </a:solidFill>
              </a:rPr>
              <a:t>	    What agreement is there between the 	        temple of God and idols? For we are 		  the temple of the living God… </a:t>
            </a:r>
            <a:br>
              <a:rPr lang="en-US" sz="2500" dirty="0" smtClean="0">
                <a:solidFill>
                  <a:schemeClr val="bg1"/>
                </a:solidFill>
              </a:rPr>
            </a:br>
            <a:r>
              <a:rPr lang="en-US" dirty="0" smtClean="0">
                <a:solidFill>
                  <a:schemeClr val="bg1"/>
                </a:solidFill>
              </a:rPr>
              <a:t>				 </a:t>
            </a:r>
            <a:r>
              <a:rPr lang="en-US" sz="2000" dirty="0" smtClean="0">
                <a:solidFill>
                  <a:schemeClr val="bg1"/>
                </a:solidFill>
              </a:rPr>
              <a:t>-2 Corinthians 6:14-16a</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7"/>
          <p:cNvSpPr>
            <a:spLocks noGrp="1" noChangeArrowheads="1"/>
          </p:cNvSpPr>
          <p:nvPr>
            <p:ph type="subTitle" idx="1"/>
          </p:nvPr>
        </p:nvSpPr>
        <p:spPr>
          <a:xfrm>
            <a:off x="609600" y="1809750"/>
            <a:ext cx="7162800" cy="838200"/>
          </a:xfrm>
        </p:spPr>
        <p:txBody>
          <a:bodyPr/>
          <a:lstStyle/>
          <a:p>
            <a:pPr algn="l" eaLnBrk="1" hangingPunct="1"/>
            <a:r>
              <a:rPr lang="en-US" sz="4400" b="1" dirty="0" smtClean="0">
                <a:solidFill>
                  <a:schemeClr val="bg1"/>
                </a:solidFill>
                <a:latin typeface="Times" pitchFamily="1" charset="0"/>
              </a:rPr>
              <a:t>the DEMANDS of the people</a:t>
            </a:r>
          </a:p>
        </p:txBody>
      </p:sp>
      <p:sp>
        <p:nvSpPr>
          <p:cNvPr id="3" name="Rectangle 2"/>
          <p:cNvSpPr/>
          <p:nvPr/>
        </p:nvSpPr>
        <p:spPr>
          <a:xfrm>
            <a:off x="457201" y="133351"/>
            <a:ext cx="2514601" cy="1569660"/>
          </a:xfrm>
          <a:prstGeom prst="rect">
            <a:avLst/>
          </a:prstGeom>
          <a:noFill/>
        </p:spPr>
        <p:txBody>
          <a:bodyPr wrap="square" lIns="91440" tIns="45720" rIns="91440" bIns="45720">
            <a:spAutoFit/>
          </a:bodyPr>
          <a:lstStyle/>
          <a:p>
            <a:pPr algn="ctr">
              <a:lnSpc>
                <a:spcPct val="150000"/>
              </a:lnSpc>
            </a:pPr>
            <a:r>
              <a:rPr lang="en-US" sz="32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Lucida Calligraphy" pitchFamily="66" charset="0"/>
              </a:rPr>
              <a:t>the way of the world</a:t>
            </a:r>
            <a:endParaRPr lang="en-US" sz="3200"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Lucida Calligraphy" pitchFamily="66" charset="0"/>
            </a:endParaRPr>
          </a:p>
        </p:txBody>
      </p:sp>
      <p:sp>
        <p:nvSpPr>
          <p:cNvPr id="4" name="Rectangle 27"/>
          <p:cNvSpPr txBox="1">
            <a:spLocks noChangeArrowheads="1"/>
          </p:cNvSpPr>
          <p:nvPr/>
        </p:nvSpPr>
        <p:spPr bwMode="auto">
          <a:xfrm>
            <a:off x="609600" y="2571750"/>
            <a:ext cx="71628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n-US" sz="4400" b="1" i="0" u="none" strike="noStrike" kern="0" cap="none" spc="0" normalizeH="0" baseline="0" noProof="0" dirty="0" smtClean="0">
                <a:ln>
                  <a:noFill/>
                </a:ln>
                <a:solidFill>
                  <a:schemeClr val="bg1"/>
                </a:solidFill>
                <a:effectLst/>
                <a:uLnTx/>
                <a:uFillTx/>
                <a:latin typeface="Times" pitchFamily="1" charset="0"/>
                <a:ea typeface="+mn-ea"/>
                <a:cs typeface="+mn-cs"/>
              </a:rPr>
              <a:t>the DISTRESS of Samuel</a:t>
            </a:r>
          </a:p>
        </p:txBody>
      </p:sp>
      <p:sp>
        <p:nvSpPr>
          <p:cNvPr id="5" name="Rectangle 27"/>
          <p:cNvSpPr txBox="1">
            <a:spLocks noChangeArrowheads="1"/>
          </p:cNvSpPr>
          <p:nvPr/>
        </p:nvSpPr>
        <p:spPr bwMode="auto">
          <a:xfrm>
            <a:off x="609600" y="3333750"/>
            <a:ext cx="71628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n-US" sz="4400" b="1" i="0" u="none" strike="noStrike" kern="0" cap="none" spc="0" normalizeH="0" baseline="0" noProof="0" dirty="0" smtClean="0">
                <a:ln>
                  <a:noFill/>
                </a:ln>
                <a:solidFill>
                  <a:schemeClr val="bg1"/>
                </a:solidFill>
                <a:effectLst/>
                <a:uLnTx/>
                <a:uFillTx/>
                <a:latin typeface="Times" pitchFamily="1" charset="0"/>
                <a:ea typeface="+mn-ea"/>
                <a:cs typeface="+mn-cs"/>
              </a:rPr>
              <a:t>the DESIRE of the people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subTitle" idx="1"/>
          </p:nvPr>
        </p:nvSpPr>
        <p:spPr>
          <a:xfrm>
            <a:off x="2133600" y="1200150"/>
            <a:ext cx="6858000" cy="1676400"/>
          </a:xfrm>
        </p:spPr>
        <p:txBody>
          <a:bodyPr>
            <a:noAutofit/>
          </a:bodyPr>
          <a:lstStyle/>
          <a:p>
            <a:pPr algn="l">
              <a:spcBef>
                <a:spcPts val="0"/>
              </a:spcBef>
            </a:pPr>
            <a:r>
              <a:rPr lang="en-US" sz="2800" dirty="0" smtClean="0">
                <a:solidFill>
                  <a:schemeClr val="bg1"/>
                </a:solidFill>
              </a:rPr>
              <a:t>And he gave them their request; </a:t>
            </a:r>
          </a:p>
          <a:p>
            <a:pPr algn="l">
              <a:spcBef>
                <a:spcPts val="0"/>
              </a:spcBef>
            </a:pPr>
            <a:r>
              <a:rPr lang="en-US" sz="2800" dirty="0" smtClean="0">
                <a:solidFill>
                  <a:schemeClr val="bg1"/>
                </a:solidFill>
              </a:rPr>
              <a:t>	but sent leanness into their soul.</a:t>
            </a:r>
            <a:r>
              <a:rPr lang="en-US" sz="2500" dirty="0" smtClean="0">
                <a:solidFill>
                  <a:schemeClr val="bg1"/>
                </a:solidFill>
              </a:rPr>
              <a:t/>
            </a:r>
            <a:br>
              <a:rPr lang="en-US" sz="2500" dirty="0" smtClean="0">
                <a:solidFill>
                  <a:schemeClr val="bg1"/>
                </a:solidFill>
              </a:rPr>
            </a:br>
            <a:r>
              <a:rPr lang="en-US" dirty="0" smtClean="0">
                <a:solidFill>
                  <a:schemeClr val="bg1"/>
                </a:solidFill>
              </a:rPr>
              <a:t>				   </a:t>
            </a:r>
            <a:r>
              <a:rPr lang="en-US" sz="2000" dirty="0" smtClean="0">
                <a:solidFill>
                  <a:schemeClr val="bg1"/>
                </a:solidFill>
              </a:rPr>
              <a:t>-Psalm 106:15 </a:t>
            </a:r>
            <a:r>
              <a:rPr lang="en-US" sz="1500" dirty="0" smtClean="0">
                <a:solidFill>
                  <a:schemeClr val="bg1"/>
                </a:solidFill>
              </a:rPr>
              <a:t>(KJV)</a:t>
            </a:r>
            <a:endParaRPr lang="en-US" sz="1500" dirty="0">
              <a:solidFill>
                <a:schemeClr val="bg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1" y="133351"/>
            <a:ext cx="2514601" cy="1569660"/>
          </a:xfrm>
          <a:prstGeom prst="rect">
            <a:avLst/>
          </a:prstGeom>
          <a:noFill/>
        </p:spPr>
        <p:txBody>
          <a:bodyPr wrap="square" lIns="91440" tIns="45720" rIns="91440" bIns="45720">
            <a:spAutoFit/>
          </a:bodyPr>
          <a:lstStyle/>
          <a:p>
            <a:pPr algn="ctr">
              <a:lnSpc>
                <a:spcPct val="150000"/>
              </a:lnSpc>
            </a:pPr>
            <a:r>
              <a:rPr lang="en-US" sz="32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Lucida Calligraphy" pitchFamily="66" charset="0"/>
              </a:rPr>
              <a:t>the way of GOD</a:t>
            </a:r>
            <a:endParaRPr lang="en-US" sz="3200"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Lucida Calligraphy" pitchFamily="66" charset="0"/>
            </a:endParaRPr>
          </a:p>
        </p:txBody>
      </p:sp>
      <p:sp>
        <p:nvSpPr>
          <p:cNvPr id="6" name="Subtitle 5"/>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457200" y="438150"/>
            <a:ext cx="8229600" cy="4156473"/>
          </a:xfrm>
        </p:spPr>
        <p:txBody>
          <a:bodyPr>
            <a:noAutofit/>
          </a:bodyPr>
          <a:lstStyle/>
          <a:p>
            <a:pPr eaLnBrk="1" hangingPunct="1">
              <a:spcBef>
                <a:spcPts val="0"/>
              </a:spcBef>
            </a:pPr>
            <a:r>
              <a:rPr lang="en-US" b="0" dirty="0" smtClean="0"/>
              <a:t>You are the life </a:t>
            </a:r>
          </a:p>
          <a:p>
            <a:pPr eaLnBrk="1" hangingPunct="1">
              <a:spcBef>
                <a:spcPts val="0"/>
              </a:spcBef>
            </a:pPr>
            <a:r>
              <a:rPr lang="en-US" b="0" dirty="0" smtClean="0"/>
              <a:t>to my heart and my soul</a:t>
            </a:r>
          </a:p>
          <a:p>
            <a:pPr eaLnBrk="1" hangingPunct="1">
              <a:spcBef>
                <a:spcPts val="0"/>
              </a:spcBef>
            </a:pPr>
            <a:r>
              <a:rPr lang="en-US" b="0" dirty="0" smtClean="0"/>
              <a:t>You are the light </a:t>
            </a:r>
          </a:p>
          <a:p>
            <a:pPr eaLnBrk="1" hangingPunct="1">
              <a:spcBef>
                <a:spcPts val="0"/>
              </a:spcBef>
            </a:pPr>
            <a:r>
              <a:rPr lang="en-US" b="0" dirty="0" smtClean="0"/>
              <a:t>to the darkness around me</a:t>
            </a:r>
          </a:p>
          <a:p>
            <a:pPr eaLnBrk="1" hangingPunct="1">
              <a:spcBef>
                <a:spcPts val="0"/>
              </a:spcBef>
            </a:pPr>
            <a:r>
              <a:rPr lang="en-US" b="0" dirty="0" smtClean="0"/>
              <a:t>You are the hope </a:t>
            </a:r>
          </a:p>
          <a:p>
            <a:pPr eaLnBrk="1" hangingPunct="1">
              <a:spcBef>
                <a:spcPts val="0"/>
              </a:spcBef>
            </a:pPr>
            <a:r>
              <a:rPr lang="en-US" b="0" dirty="0" smtClean="0"/>
              <a:t>to the hopeless and broken</a:t>
            </a:r>
          </a:p>
          <a:p>
            <a:pPr eaLnBrk="1" hangingPunct="1">
              <a:spcBef>
                <a:spcPts val="0"/>
              </a:spcBef>
            </a:pPr>
            <a:r>
              <a:rPr lang="en-US" b="0" dirty="0" smtClean="0"/>
              <a:t>You are the only truth and the way</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subTitle" idx="1"/>
          </p:nvPr>
        </p:nvSpPr>
        <p:spPr>
          <a:xfrm>
            <a:off x="2057400" y="742950"/>
            <a:ext cx="6858000" cy="4648200"/>
          </a:xfrm>
        </p:spPr>
        <p:txBody>
          <a:bodyPr>
            <a:noAutofit/>
          </a:bodyPr>
          <a:lstStyle/>
          <a:p>
            <a:pPr algn="l"/>
            <a:r>
              <a:rPr lang="en-US" sz="2800" dirty="0" smtClean="0">
                <a:solidFill>
                  <a:schemeClr val="bg1"/>
                </a:solidFill>
              </a:rPr>
              <a:t>He chose David also his servant, and took him from the sheepfolds: From following the ewes great with young he brought him 	to feed Jacob his people, and Israel 	  his inheritance. So he fed them 	  	      according to the integrity of his 		heart; and guided them by the 		    skillfulness of his hands.</a:t>
            </a:r>
          </a:p>
          <a:p>
            <a:pPr algn="l">
              <a:spcBef>
                <a:spcPts val="0"/>
              </a:spcBef>
            </a:pPr>
            <a:r>
              <a:rPr lang="en-US" sz="2500" dirty="0" smtClean="0">
                <a:solidFill>
                  <a:schemeClr val="bg1"/>
                </a:solidFill>
              </a:rPr>
              <a:t>				</a:t>
            </a:r>
            <a:r>
              <a:rPr lang="en-US" sz="2000" dirty="0" smtClean="0">
                <a:solidFill>
                  <a:schemeClr val="bg1"/>
                </a:solidFill>
              </a:rPr>
              <a:t>-Psalm 78:70-72</a:t>
            </a:r>
            <a:endParaRPr lang="en-US" sz="1500" dirty="0">
              <a:solidFill>
                <a:schemeClr val="bg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7"/>
          <p:cNvSpPr>
            <a:spLocks noGrp="1" noChangeArrowheads="1"/>
          </p:cNvSpPr>
          <p:nvPr>
            <p:ph type="subTitle" idx="1"/>
          </p:nvPr>
        </p:nvSpPr>
        <p:spPr>
          <a:xfrm>
            <a:off x="609600" y="1809750"/>
            <a:ext cx="7162800" cy="838200"/>
          </a:xfrm>
        </p:spPr>
        <p:txBody>
          <a:bodyPr/>
          <a:lstStyle/>
          <a:p>
            <a:pPr algn="l" eaLnBrk="1" hangingPunct="1"/>
            <a:r>
              <a:rPr lang="en-US" sz="4400" b="1" dirty="0" smtClean="0">
                <a:solidFill>
                  <a:schemeClr val="bg1"/>
                </a:solidFill>
                <a:latin typeface="Times" pitchFamily="1" charset="0"/>
              </a:rPr>
              <a:t>the heart of a SERVANT</a:t>
            </a:r>
          </a:p>
        </p:txBody>
      </p:sp>
      <p:sp>
        <p:nvSpPr>
          <p:cNvPr id="3" name="Rectangle 2"/>
          <p:cNvSpPr/>
          <p:nvPr/>
        </p:nvSpPr>
        <p:spPr>
          <a:xfrm>
            <a:off x="457201" y="133351"/>
            <a:ext cx="2514601" cy="1569660"/>
          </a:xfrm>
          <a:prstGeom prst="rect">
            <a:avLst/>
          </a:prstGeom>
          <a:noFill/>
        </p:spPr>
        <p:txBody>
          <a:bodyPr wrap="square" lIns="91440" tIns="45720" rIns="91440" bIns="45720">
            <a:spAutoFit/>
          </a:bodyPr>
          <a:lstStyle/>
          <a:p>
            <a:pPr algn="ctr">
              <a:lnSpc>
                <a:spcPct val="150000"/>
              </a:lnSpc>
            </a:pPr>
            <a:r>
              <a:rPr lang="en-US" sz="32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Lucida Calligraphy" pitchFamily="66" charset="0"/>
              </a:rPr>
              <a:t>the way of GOD</a:t>
            </a:r>
            <a:endParaRPr lang="en-US" sz="3200"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Lucida Calligraphy"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098">
                                            <p:txEl>
                                              <p:pRg st="0" end="0"/>
                                            </p:txEl>
                                          </p:spTgt>
                                        </p:tgtEl>
                                        <p:attrNameLst>
                                          <p:attrName>style.visibility</p:attrName>
                                        </p:attrNameLst>
                                      </p:cBhvr>
                                      <p:to>
                                        <p:strVal val="visible"/>
                                      </p:to>
                                    </p:set>
                                    <p:anim calcmode="discrete" valueType="clr">
                                      <p:cBhvr override="childStyle">
                                        <p:cTn id="7" dur="80"/>
                                        <p:tgtEl>
                                          <p:spTgt spid="40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098">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09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subTitle" idx="1"/>
          </p:nvPr>
        </p:nvSpPr>
        <p:spPr>
          <a:xfrm>
            <a:off x="2057400" y="742950"/>
            <a:ext cx="6858000" cy="1905000"/>
          </a:xfrm>
        </p:spPr>
        <p:txBody>
          <a:bodyPr>
            <a:noAutofit/>
          </a:bodyPr>
          <a:lstStyle/>
          <a:p>
            <a:pPr algn="l"/>
            <a:r>
              <a:rPr lang="en-US" sz="2800" dirty="0" smtClean="0">
                <a:solidFill>
                  <a:schemeClr val="bg1"/>
                </a:solidFill>
              </a:rPr>
              <a:t>For even the Son of Man did not come to be served, but to serve, and to give His life a ransom for many."</a:t>
            </a:r>
            <a:r>
              <a:rPr lang="en-US" sz="2500" dirty="0" smtClean="0">
                <a:solidFill>
                  <a:schemeClr val="bg1"/>
                </a:solidFill>
              </a:rPr>
              <a:t/>
            </a:r>
            <a:br>
              <a:rPr lang="en-US" sz="2500" dirty="0" smtClean="0">
                <a:solidFill>
                  <a:schemeClr val="bg1"/>
                </a:solidFill>
              </a:rPr>
            </a:br>
            <a:r>
              <a:rPr lang="en-US" dirty="0" smtClean="0">
                <a:solidFill>
                  <a:schemeClr val="bg1"/>
                </a:solidFill>
              </a:rPr>
              <a:t>				   </a:t>
            </a:r>
            <a:r>
              <a:rPr lang="en-US" sz="2000" dirty="0" smtClean="0">
                <a:solidFill>
                  <a:schemeClr val="bg1"/>
                </a:solidFill>
              </a:rPr>
              <a:t>-Mark 10:45 </a:t>
            </a:r>
            <a:r>
              <a:rPr lang="en-US" sz="1800" dirty="0" smtClean="0">
                <a:solidFill>
                  <a:schemeClr val="bg1"/>
                </a:solidFill>
              </a:rPr>
              <a:t>(NAS)</a:t>
            </a:r>
            <a:endParaRPr lang="en-US" sz="1800" dirty="0">
              <a:solidFill>
                <a:schemeClr val="bg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7"/>
          <p:cNvSpPr>
            <a:spLocks noGrp="1" noChangeArrowheads="1"/>
          </p:cNvSpPr>
          <p:nvPr>
            <p:ph type="subTitle" idx="1"/>
          </p:nvPr>
        </p:nvSpPr>
        <p:spPr>
          <a:xfrm>
            <a:off x="609600" y="1809750"/>
            <a:ext cx="7162800" cy="838200"/>
          </a:xfrm>
        </p:spPr>
        <p:txBody>
          <a:bodyPr/>
          <a:lstStyle/>
          <a:p>
            <a:pPr algn="l" eaLnBrk="1" hangingPunct="1"/>
            <a:r>
              <a:rPr lang="en-US" sz="4400" b="1" dirty="0" smtClean="0">
                <a:solidFill>
                  <a:schemeClr val="bg1"/>
                </a:solidFill>
                <a:latin typeface="Times" pitchFamily="1" charset="0"/>
              </a:rPr>
              <a:t>the heart of a SERVANT</a:t>
            </a:r>
          </a:p>
        </p:txBody>
      </p:sp>
      <p:sp>
        <p:nvSpPr>
          <p:cNvPr id="3" name="Rectangle 2"/>
          <p:cNvSpPr/>
          <p:nvPr/>
        </p:nvSpPr>
        <p:spPr>
          <a:xfrm>
            <a:off x="457201" y="133351"/>
            <a:ext cx="2514601" cy="1569660"/>
          </a:xfrm>
          <a:prstGeom prst="rect">
            <a:avLst/>
          </a:prstGeom>
          <a:noFill/>
        </p:spPr>
        <p:txBody>
          <a:bodyPr wrap="square" lIns="91440" tIns="45720" rIns="91440" bIns="45720">
            <a:spAutoFit/>
          </a:bodyPr>
          <a:lstStyle/>
          <a:p>
            <a:pPr algn="ctr">
              <a:lnSpc>
                <a:spcPct val="150000"/>
              </a:lnSpc>
            </a:pPr>
            <a:r>
              <a:rPr lang="en-US" sz="32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Lucida Calligraphy" pitchFamily="66" charset="0"/>
              </a:rPr>
              <a:t>the way of GOD</a:t>
            </a:r>
            <a:endParaRPr lang="en-US" sz="3200"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Lucida Calligraphy" pitchFamily="66" charset="0"/>
            </a:endParaRPr>
          </a:p>
        </p:txBody>
      </p:sp>
      <p:sp>
        <p:nvSpPr>
          <p:cNvPr id="4" name="Rectangle 27"/>
          <p:cNvSpPr txBox="1">
            <a:spLocks noChangeArrowheads="1"/>
          </p:cNvSpPr>
          <p:nvPr/>
        </p:nvSpPr>
        <p:spPr bwMode="auto">
          <a:xfrm>
            <a:off x="609600" y="2571750"/>
            <a:ext cx="71628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n-US" sz="4400" b="1" i="0" u="none" strike="noStrike" kern="0" cap="none" spc="0" normalizeH="0" baseline="0" noProof="0" dirty="0" smtClean="0">
                <a:ln>
                  <a:noFill/>
                </a:ln>
                <a:solidFill>
                  <a:schemeClr val="bg1"/>
                </a:solidFill>
                <a:effectLst/>
                <a:uLnTx/>
                <a:uFillTx/>
                <a:latin typeface="Times" pitchFamily="1" charset="0"/>
                <a:ea typeface="+mn-ea"/>
                <a:cs typeface="+mn-cs"/>
              </a:rPr>
              <a:t>the heart of INTEGRITY</a:t>
            </a:r>
          </a:p>
        </p:txBody>
      </p:sp>
      <p:sp>
        <p:nvSpPr>
          <p:cNvPr id="5" name="Rectangle 27"/>
          <p:cNvSpPr txBox="1">
            <a:spLocks noChangeArrowheads="1"/>
          </p:cNvSpPr>
          <p:nvPr/>
        </p:nvSpPr>
        <p:spPr bwMode="auto">
          <a:xfrm>
            <a:off x="609600" y="3333750"/>
            <a:ext cx="75438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Aft>
                <a:spcPct val="0"/>
              </a:spcAft>
              <a:buClrTx/>
              <a:buSzTx/>
              <a:buFontTx/>
              <a:buNone/>
              <a:tabLst/>
              <a:defRPr/>
            </a:pPr>
            <a:r>
              <a:rPr kumimoji="0" lang="en-US" sz="4400" b="1" i="0" u="none" strike="noStrike" kern="0" cap="none" spc="0" normalizeH="0" baseline="0" noProof="0" dirty="0" smtClean="0">
                <a:ln>
                  <a:noFill/>
                </a:ln>
                <a:solidFill>
                  <a:schemeClr val="bg1"/>
                </a:solidFill>
                <a:effectLst/>
                <a:uLnTx/>
                <a:uFillTx/>
                <a:latin typeface="Times" pitchFamily="1" charset="0"/>
                <a:ea typeface="+mn-ea"/>
                <a:cs typeface="+mn-cs"/>
              </a:rPr>
              <a:t>the heart of </a:t>
            </a:r>
          </a:p>
          <a:p>
            <a:pPr marL="0" marR="0" lvl="0" indent="0" defTabSz="914400" rtl="0" eaLnBrk="1" fontAlgn="base" latinLnBrk="0" hangingPunct="1">
              <a:lnSpc>
                <a:spcPct val="100000"/>
              </a:lnSpc>
              <a:spcAft>
                <a:spcPct val="0"/>
              </a:spcAft>
              <a:buClrTx/>
              <a:buSzTx/>
              <a:buFontTx/>
              <a:buNone/>
              <a:tabLst/>
              <a:defRPr/>
            </a:pPr>
            <a:r>
              <a:rPr lang="en-US" sz="4400" b="1" kern="0" dirty="0" smtClean="0">
                <a:solidFill>
                  <a:schemeClr val="bg1"/>
                </a:solidFill>
                <a:latin typeface="Times" pitchFamily="1" charset="0"/>
              </a:rPr>
              <a:t>      </a:t>
            </a:r>
            <a:r>
              <a:rPr kumimoji="0" lang="en-US" sz="4400" b="1" i="0" u="none" strike="noStrike" kern="0" cap="none" spc="0" normalizeH="0" baseline="0" noProof="0" dirty="0" smtClean="0">
                <a:ln>
                  <a:noFill/>
                </a:ln>
                <a:solidFill>
                  <a:schemeClr val="bg1"/>
                </a:solidFill>
                <a:effectLst/>
                <a:uLnTx/>
                <a:uFillTx/>
                <a:latin typeface="Times" pitchFamily="1" charset="0"/>
                <a:ea typeface="+mn-ea"/>
                <a:cs typeface="+mn-cs"/>
              </a:rPr>
              <a:t>FAITHFULNESS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
                                        </p:tgtEl>
                                        <p:attrNameLst>
                                          <p:attrName>style.visibility</p:attrName>
                                        </p:attrNameLst>
                                      </p:cBhvr>
                                      <p:to>
                                        <p:strVal val="visible"/>
                                      </p:to>
                                    </p:set>
                                    <p:anim calcmode="discrete" valueType="clr">
                                      <p:cBhvr override="childStyle">
                                        <p:cTn id="14"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
                                        </p:tgtEl>
                                        <p:attrNameLst>
                                          <p:attrName>fillcolor</p:attrName>
                                        </p:attrNameLst>
                                      </p:cBhvr>
                                      <p:tavLst>
                                        <p:tav tm="0">
                                          <p:val>
                                            <p:clrVal>
                                              <a:schemeClr val="accent2"/>
                                            </p:clrVal>
                                          </p:val>
                                        </p:tav>
                                        <p:tav tm="50000">
                                          <p:val>
                                            <p:clrVal>
                                              <a:schemeClr val="hlink"/>
                                            </p:clrVal>
                                          </p:val>
                                        </p:tav>
                                      </p:tavLst>
                                    </p:anim>
                                    <p:set>
                                      <p:cBhvr>
                                        <p:cTn id="16"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4780" y="361950"/>
            <a:ext cx="4261103" cy="1754326"/>
          </a:xfrm>
          <a:prstGeom prst="rect">
            <a:avLst/>
          </a:prstGeom>
          <a:noFill/>
        </p:spPr>
        <p:txBody>
          <a:bodyPr wrap="none" lIns="91440" tIns="45720" rIns="91440" bIns="45720">
            <a:spAutoFit/>
          </a:bodyPr>
          <a:lstStyle/>
          <a:p>
            <a:pPr algn="ctr"/>
            <a:r>
              <a:rPr lang="en-US" sz="54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Lucida Calligraphy" pitchFamily="66" charset="0"/>
              </a:rPr>
              <a:t>the Father</a:t>
            </a:r>
          </a:p>
          <a:p>
            <a:pPr algn="ctr"/>
            <a:r>
              <a:rPr lang="en-US" sz="54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Lucida Calligraphy" pitchFamily="66" charset="0"/>
              </a:rPr>
              <a:t>knows Best</a:t>
            </a:r>
            <a:endParaRPr lang="en-US" sz="5400"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Lucida Calligraphy" pitchFamily="66"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elusionsTitleSlide.jpg"/>
          <p:cNvPicPr>
            <a:picLocks noGrp="1" noChangeAspect="1"/>
          </p:cNvPicPr>
          <p:nvPr>
            <p:ph idx="1"/>
          </p:nvPr>
        </p:nvPicPr>
        <p:blipFill>
          <a:blip r:embed="rId2" cstate="print"/>
          <a:stretch>
            <a:fillRect/>
          </a:stretch>
        </p:blipFill>
        <p:spPr>
          <a:xfrm>
            <a:off x="457200" y="209551"/>
            <a:ext cx="8305800" cy="4672013"/>
          </a:xfr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welcome_t.jpg"/>
          <p:cNvPicPr>
            <a:picLocks noChangeAspect="1"/>
          </p:cNvPicPr>
          <p:nvPr/>
        </p:nvPicPr>
        <p:blipFill>
          <a:blip r:embed="rId2" cstate="print"/>
          <a:stretch>
            <a:fillRect/>
          </a:stretch>
        </p:blipFill>
        <p:spPr>
          <a:xfrm>
            <a:off x="228600" y="133351"/>
            <a:ext cx="8686800" cy="488632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en-US" smtClean="0"/>
          </a:p>
        </p:txBody>
      </p:sp>
      <p:sp>
        <p:nvSpPr>
          <p:cNvPr id="8195" name="Rectangle 4"/>
          <p:cNvSpPr>
            <a:spLocks noGrp="1" noChangeArrowheads="1"/>
          </p:cNvSpPr>
          <p:nvPr>
            <p:ph idx="1"/>
          </p:nvPr>
        </p:nvSpPr>
        <p:spPr>
          <a:noFill/>
        </p:spPr>
        <p:txBody>
          <a:bodyPr/>
          <a:lstStyle/>
          <a:p>
            <a:pPr eaLnBrk="1" hangingPunct="1"/>
            <a:endParaRPr lang="en-US" b="0" dirty="0" smtClean="0"/>
          </a:p>
          <a:p>
            <a:pPr eaLnBrk="1" hangingPunct="1"/>
            <a:r>
              <a:rPr lang="en-US" b="0" dirty="0" smtClean="0"/>
              <a:t>Jesus </a:t>
            </a:r>
            <a:r>
              <a:rPr lang="en-US" b="0" dirty="0" err="1" smtClean="0"/>
              <a:t>Jesus</a:t>
            </a:r>
            <a:r>
              <a:rPr lang="en-US" b="0" dirty="0" smtClean="0"/>
              <a:t> </a:t>
            </a:r>
          </a:p>
          <a:p>
            <a:pPr eaLnBrk="1" hangingPunct="1"/>
            <a:r>
              <a:rPr lang="en-US" b="0" dirty="0" smtClean="0"/>
              <a:t>Jesus </a:t>
            </a:r>
            <a:r>
              <a:rPr lang="en-US" b="0" dirty="0" err="1" smtClean="0"/>
              <a:t>Jesus</a:t>
            </a:r>
            <a:endParaRPr lang="en-US" b="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457200" y="438150"/>
            <a:ext cx="8229600" cy="4156473"/>
          </a:xfrm>
        </p:spPr>
        <p:txBody>
          <a:bodyPr>
            <a:noAutofit/>
          </a:bodyPr>
          <a:lstStyle/>
          <a:p>
            <a:pPr eaLnBrk="1" hangingPunct="1">
              <a:spcBef>
                <a:spcPts val="0"/>
              </a:spcBef>
            </a:pPr>
            <a:r>
              <a:rPr lang="en-US" b="0" dirty="0" smtClean="0"/>
              <a:t>You are the life </a:t>
            </a:r>
          </a:p>
          <a:p>
            <a:pPr eaLnBrk="1" hangingPunct="1">
              <a:spcBef>
                <a:spcPts val="0"/>
              </a:spcBef>
            </a:pPr>
            <a:r>
              <a:rPr lang="en-US" b="0" dirty="0" smtClean="0"/>
              <a:t>to my heart and my soul</a:t>
            </a:r>
          </a:p>
          <a:p>
            <a:pPr eaLnBrk="1" hangingPunct="1">
              <a:spcBef>
                <a:spcPts val="0"/>
              </a:spcBef>
            </a:pPr>
            <a:r>
              <a:rPr lang="en-US" b="0" dirty="0" smtClean="0"/>
              <a:t>You are the light </a:t>
            </a:r>
          </a:p>
          <a:p>
            <a:pPr eaLnBrk="1" hangingPunct="1">
              <a:spcBef>
                <a:spcPts val="0"/>
              </a:spcBef>
            </a:pPr>
            <a:r>
              <a:rPr lang="en-US" b="0" dirty="0" smtClean="0"/>
              <a:t>to the darkness around me</a:t>
            </a:r>
          </a:p>
          <a:p>
            <a:pPr eaLnBrk="1" hangingPunct="1">
              <a:spcBef>
                <a:spcPts val="0"/>
              </a:spcBef>
            </a:pPr>
            <a:r>
              <a:rPr lang="en-US" b="0" dirty="0" smtClean="0"/>
              <a:t>You are the hope </a:t>
            </a:r>
          </a:p>
          <a:p>
            <a:pPr eaLnBrk="1" hangingPunct="1">
              <a:spcBef>
                <a:spcPts val="0"/>
              </a:spcBef>
            </a:pPr>
            <a:r>
              <a:rPr lang="en-US" b="0" dirty="0" smtClean="0"/>
              <a:t>to the hopeless and broken</a:t>
            </a:r>
          </a:p>
          <a:p>
            <a:pPr eaLnBrk="1" hangingPunct="1">
              <a:spcBef>
                <a:spcPts val="0"/>
              </a:spcBef>
            </a:pPr>
            <a:r>
              <a:rPr lang="en-US" b="0" dirty="0" smtClean="0"/>
              <a:t>You are the only truth and the way</a:t>
            </a:r>
          </a:p>
        </p:txBody>
      </p:sp>
      <p:sp>
        <p:nvSpPr>
          <p:cNvPr id="9220" name="Rectangle 4"/>
          <p:cNvSpPr>
            <a:spLocks noChangeArrowheads="1"/>
          </p:cNvSpPr>
          <p:nvPr/>
        </p:nvSpPr>
        <p:spPr bwMode="auto">
          <a:xfrm>
            <a:off x="1219200" y="4412218"/>
            <a:ext cx="6494085" cy="369332"/>
          </a:xfrm>
          <a:prstGeom prst="rect">
            <a:avLst/>
          </a:prstGeom>
          <a:noFill/>
          <a:ln w="9525">
            <a:noFill/>
            <a:miter lim="800000"/>
            <a:headEnd/>
            <a:tailEnd/>
          </a:ln>
        </p:spPr>
        <p:txBody>
          <a:bodyPr wrap="none">
            <a:spAutoFit/>
          </a:bodyPr>
          <a:lstStyle/>
          <a:p>
            <a:pPr algn="ctr">
              <a:spcBef>
                <a:spcPct val="20000"/>
              </a:spcBef>
            </a:pPr>
            <a:r>
              <a:rPr lang="en-US">
                <a:solidFill>
                  <a:schemeClr val="bg1"/>
                </a:solidFill>
                <a:latin typeface="Arial" pitchFamily="34" charset="0"/>
                <a:cs typeface="Arial" pitchFamily="34" charset="0"/>
              </a:rPr>
              <a:t>TEMPLE BIBLE CHURCH  Used by Permission CCLI #78316</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subTitle" idx="1"/>
          </p:nvPr>
        </p:nvSpPr>
        <p:spPr>
          <a:xfrm>
            <a:off x="381000" y="742950"/>
            <a:ext cx="8458200" cy="3657600"/>
          </a:xfrm>
          <a:effectLst>
            <a:outerShdw dist="45791" dir="2021404" algn="ctr" rotWithShape="0">
              <a:schemeClr val="tx1"/>
            </a:outerShdw>
          </a:effectLst>
        </p:spPr>
        <p:txBody>
          <a:bodyPr>
            <a:noAutofit/>
          </a:bodyPr>
          <a:lstStyle/>
          <a:p>
            <a:pPr>
              <a:lnSpc>
                <a:spcPct val="80000"/>
              </a:lnSpc>
            </a:pPr>
            <a:r>
              <a:rPr lang="en-US" b="0" dirty="0" smtClean="0">
                <a:solidFill>
                  <a:schemeClr val="bg1"/>
                </a:solidFill>
              </a:rPr>
              <a:t> </a:t>
            </a:r>
            <a:r>
              <a:rPr lang="en-US" b="0" dirty="0">
                <a:solidFill>
                  <a:schemeClr val="bg1"/>
                </a:solidFill>
              </a:rPr>
              <a:t>	</a:t>
            </a:r>
            <a:endParaRPr lang="en-US" b="0" dirty="0" smtClean="0">
              <a:solidFill>
                <a:schemeClr val="bg1"/>
              </a:solidFill>
            </a:endParaRPr>
          </a:p>
          <a:p>
            <a:pPr>
              <a:lnSpc>
                <a:spcPct val="80000"/>
              </a:lnSpc>
            </a:pPr>
            <a:r>
              <a:rPr lang="en-US" b="0" dirty="0" smtClean="0">
                <a:solidFill>
                  <a:schemeClr val="bg1"/>
                </a:solidFill>
              </a:rPr>
              <a:t>Grace</a:t>
            </a:r>
            <a:r>
              <a:rPr lang="en-US" b="0" dirty="0">
                <a:solidFill>
                  <a:schemeClr val="bg1"/>
                </a:solidFill>
              </a:rPr>
              <a:t>, grace, God's grace...</a:t>
            </a:r>
          </a:p>
          <a:p>
            <a:pPr>
              <a:lnSpc>
                <a:spcPct val="80000"/>
              </a:lnSpc>
            </a:pPr>
            <a:r>
              <a:rPr lang="en-US" b="0" dirty="0">
                <a:solidFill>
                  <a:schemeClr val="bg1"/>
                </a:solidFill>
              </a:rPr>
              <a:t>grace that will pardon and cleanse within</a:t>
            </a:r>
          </a:p>
          <a:p>
            <a:pPr>
              <a:lnSpc>
                <a:spcPct val="80000"/>
              </a:lnSpc>
            </a:pPr>
            <a:r>
              <a:rPr lang="en-US" b="0" dirty="0">
                <a:solidFill>
                  <a:schemeClr val="bg1"/>
                </a:solidFill>
              </a:rPr>
              <a:t>	Grace, grace, God's grace...</a:t>
            </a:r>
          </a:p>
          <a:p>
            <a:pPr>
              <a:lnSpc>
                <a:spcPct val="80000"/>
              </a:lnSpc>
            </a:pPr>
            <a:r>
              <a:rPr lang="en-US" b="0" dirty="0">
                <a:solidFill>
                  <a:schemeClr val="bg1"/>
                </a:solidFill>
              </a:rPr>
              <a:t>Grace that is greater than all our sin!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0" y="1200150"/>
            <a:ext cx="9144000" cy="3200400"/>
          </a:xfrm>
          <a:effectLst>
            <a:outerShdw dist="45791" dir="2021404" algn="ctr" rotWithShape="0">
              <a:schemeClr val="tx1"/>
            </a:outerShdw>
          </a:effectLst>
        </p:spPr>
        <p:txBody>
          <a:bodyPr>
            <a:normAutofit/>
          </a:bodyPr>
          <a:lstStyle/>
          <a:p>
            <a:pPr>
              <a:lnSpc>
                <a:spcPct val="90000"/>
              </a:lnSpc>
            </a:pPr>
            <a:r>
              <a:rPr lang="en-US" b="0" dirty="0"/>
              <a:t>Marvelous grace of our loving Lord</a:t>
            </a:r>
          </a:p>
          <a:p>
            <a:pPr>
              <a:lnSpc>
                <a:spcPct val="90000"/>
              </a:lnSpc>
            </a:pPr>
            <a:r>
              <a:rPr lang="en-US" b="0" dirty="0"/>
              <a:t>Grace that exceeds our sin and our guilt!</a:t>
            </a:r>
          </a:p>
          <a:p>
            <a:pPr>
              <a:lnSpc>
                <a:spcPct val="90000"/>
              </a:lnSpc>
            </a:pPr>
            <a:r>
              <a:rPr lang="en-US" b="0" dirty="0"/>
              <a:t>Yonder on Calvary's mount outpoured</a:t>
            </a:r>
          </a:p>
          <a:p>
            <a:pPr>
              <a:lnSpc>
                <a:spcPct val="90000"/>
              </a:lnSpc>
            </a:pPr>
            <a:r>
              <a:rPr lang="en-US" b="0" dirty="0"/>
              <a:t>There where the blood of the</a:t>
            </a:r>
          </a:p>
          <a:p>
            <a:pPr>
              <a:lnSpc>
                <a:spcPct val="90000"/>
              </a:lnSpc>
            </a:pPr>
            <a:r>
              <a:rPr lang="en-US" b="0" dirty="0"/>
              <a:t> Lamb was spilt</a:t>
            </a:r>
          </a:p>
        </p:txBody>
      </p:sp>
      <p:sp>
        <p:nvSpPr>
          <p:cNvPr id="4" name="Title 3"/>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arah ariel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sarah ariel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676</TotalTime>
  <Words>1111</Words>
  <Application>Microsoft Office PowerPoint</Application>
  <PresentationFormat>On-screen Show (16:9)</PresentationFormat>
  <Paragraphs>229</Paragraphs>
  <Slides>56</Slides>
  <Notes>0</Notes>
  <HiddenSlides>0</HiddenSlides>
  <MMClips>0</MMClips>
  <ScaleCrop>false</ScaleCrop>
  <HeadingPairs>
    <vt:vector size="4" baseType="variant">
      <vt:variant>
        <vt:lpstr>Theme</vt:lpstr>
      </vt:variant>
      <vt:variant>
        <vt:i4>6</vt:i4>
      </vt:variant>
      <vt:variant>
        <vt:lpstr>Slide Titles</vt:lpstr>
      </vt:variant>
      <vt:variant>
        <vt:i4>56</vt:i4>
      </vt:variant>
    </vt:vector>
  </HeadingPairs>
  <TitlesOfParts>
    <vt:vector size="62" baseType="lpstr">
      <vt:lpstr>Office Theme</vt:lpstr>
      <vt:lpstr>Default Design</vt:lpstr>
      <vt:lpstr>Custom Design</vt:lpstr>
      <vt:lpstr>1_Custom Design</vt:lpstr>
      <vt:lpstr>sarah ariel theme</vt:lpstr>
      <vt:lpstr>1_sarah ariel theme</vt:lpstr>
      <vt:lpstr>Slide 1</vt:lpstr>
      <vt:lpstr>No Sweeter Name</vt:lpstr>
      <vt:lpstr>Slide 3</vt:lpstr>
      <vt:lpstr>Slide 4</vt:lpstr>
      <vt:lpstr>Slide 5</vt:lpstr>
      <vt:lpstr>Slide 6</vt:lpstr>
      <vt:lpstr>Slide 7</vt:lpstr>
      <vt:lpstr>Slide 8</vt:lpstr>
      <vt:lpstr>Slide 9</vt:lpstr>
      <vt:lpstr>Slide 10</vt:lpstr>
      <vt:lpstr>Slide 11</vt:lpstr>
      <vt:lpstr>Slide 12</vt:lpstr>
      <vt:lpstr>Slide 13</vt:lpstr>
      <vt:lpstr>HERE I AM TO WORSHIP</vt:lpstr>
      <vt:lpstr>Slide 15</vt:lpstr>
      <vt:lpstr>Slide 16</vt:lpstr>
      <vt:lpstr>Slide 17</vt:lpstr>
      <vt:lpstr>Slide 18</vt:lpstr>
      <vt:lpstr>Slide 19</vt:lpstr>
      <vt:lpstr>HOW GREAT IS OUR GOD</vt:lpstr>
      <vt:lpstr>Slide 21</vt:lpstr>
      <vt:lpstr>Slide 22</vt:lpstr>
      <vt:lpstr>Slide 23</vt:lpstr>
      <vt:lpstr>Slide 24</vt:lpstr>
      <vt:lpstr>Slide 25</vt:lpstr>
      <vt:lpstr>Slide 26</vt:lpstr>
      <vt:lpstr>Slide 27</vt:lpstr>
      <vt:lpstr>Slide 28</vt:lpstr>
      <vt:lpstr>Slide 29</vt:lpstr>
      <vt:lpstr>Revelation Song</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sarahw</dc:creator>
  <cp:lastModifiedBy>TBC Media</cp:lastModifiedBy>
  <cp:revision>29</cp:revision>
  <dcterms:created xsi:type="dcterms:W3CDTF">2010-09-29T20:52:54Z</dcterms:created>
  <dcterms:modified xsi:type="dcterms:W3CDTF">2010-10-04T17:18:03Z</dcterms:modified>
</cp:coreProperties>
</file>