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tags/tag12.xml" ContentType="application/vnd.openxmlformats-officedocument.presentationml.tag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7.xml" ContentType="application/vnd.openxmlformats-officedocument.presentationml.slideLayout+xml"/>
  <Override PartName="/ppt/tags/tag7.xml" ContentType="application/vnd.openxmlformats-officedocument.presentationml.tags+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tags/tag15.xml" ContentType="application/vnd.openxmlformats-officedocument.presentationml.tags+xml"/>
  <Override PartName="/ppt/slideMasters/slideMaster7.xml" ContentType="application/vnd.openxmlformats-officedocument.presentationml.slideMaster+xml"/>
  <Override PartName="/ppt/tags/tag13.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tags/tag11.xml" ContentType="application/vnd.openxmlformats-officedocument.presentationml.tags+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8" r:id="rId4"/>
    <p:sldMasterId id="2147483670" r:id="rId5"/>
    <p:sldMasterId id="2147483672" r:id="rId6"/>
    <p:sldMasterId id="2147483676" r:id="rId7"/>
    <p:sldMasterId id="2147483679" r:id="rId8"/>
  </p:sldMasterIdLst>
  <p:sldIdLst>
    <p:sldId id="257" r:id="rId9"/>
    <p:sldId id="296" r:id="rId10"/>
    <p:sldId id="297" r:id="rId11"/>
    <p:sldId id="298" r:id="rId12"/>
    <p:sldId id="299" r:id="rId13"/>
    <p:sldId id="300" r:id="rId14"/>
    <p:sldId id="301" r:id="rId15"/>
    <p:sldId id="304" r:id="rId16"/>
    <p:sldId id="305" r:id="rId17"/>
    <p:sldId id="290" r:id="rId18"/>
    <p:sldId id="291" r:id="rId19"/>
    <p:sldId id="292" r:id="rId20"/>
    <p:sldId id="293" r:id="rId21"/>
    <p:sldId id="294" r:id="rId22"/>
    <p:sldId id="295" r:id="rId23"/>
    <p:sldId id="306" r:id="rId24"/>
    <p:sldId id="307" r:id="rId25"/>
    <p:sldId id="308" r:id="rId26"/>
    <p:sldId id="309" r:id="rId27"/>
    <p:sldId id="310" r:id="rId28"/>
    <p:sldId id="311" r:id="rId29"/>
    <p:sldId id="312" r:id="rId30"/>
    <p:sldId id="314" r:id="rId31"/>
    <p:sldId id="321" r:id="rId32"/>
    <p:sldId id="322" r:id="rId33"/>
    <p:sldId id="323" r:id="rId34"/>
    <p:sldId id="324" r:id="rId35"/>
    <p:sldId id="325" r:id="rId36"/>
    <p:sldId id="326" r:id="rId37"/>
    <p:sldId id="329" r:id="rId38"/>
    <p:sldId id="315" r:id="rId39"/>
    <p:sldId id="316" r:id="rId40"/>
    <p:sldId id="317" r:id="rId41"/>
    <p:sldId id="318" r:id="rId42"/>
    <p:sldId id="319" r:id="rId43"/>
    <p:sldId id="320" r:id="rId44"/>
    <p:sldId id="331" r:id="rId45"/>
    <p:sldId id="273" r:id="rId46"/>
    <p:sldId id="263" r:id="rId47"/>
    <p:sldId id="264" r:id="rId48"/>
    <p:sldId id="275" r:id="rId49"/>
    <p:sldId id="266" r:id="rId50"/>
    <p:sldId id="276" r:id="rId51"/>
    <p:sldId id="277" r:id="rId52"/>
    <p:sldId id="278" r:id="rId53"/>
    <p:sldId id="279" r:id="rId54"/>
    <p:sldId id="267" r:id="rId55"/>
    <p:sldId id="268" r:id="rId56"/>
    <p:sldId id="269" r:id="rId57"/>
    <p:sldId id="280" r:id="rId58"/>
    <p:sldId id="281" r:id="rId59"/>
    <p:sldId id="270" r:id="rId60"/>
    <p:sldId id="332" r:id="rId61"/>
    <p:sldId id="333" r:id="rId62"/>
    <p:sldId id="334" r:id="rId63"/>
    <p:sldId id="335" r:id="rId64"/>
    <p:sldId id="336" r:id="rId65"/>
    <p:sldId id="337" r:id="rId66"/>
    <p:sldId id="338" r:id="rId67"/>
    <p:sldId id="339" r:id="rId68"/>
    <p:sldId id="340" r:id="rId69"/>
    <p:sldId id="259"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8E47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588"/>
      </p:cViewPr>
      <p:guideLst>
        <p:guide orient="horz" pos="1620"/>
        <p:guide pos="2880"/>
      </p:guideLst>
    </p:cSldViewPr>
  </p:slideViewPr>
  <p:notesTextViewPr>
    <p:cViewPr>
      <p:scale>
        <a:sx n="100" d="100"/>
        <a:sy n="100" d="100"/>
      </p:scale>
      <p:origin x="0" y="0"/>
    </p:cViewPr>
  </p:notesTextViewPr>
  <p:sorterViewPr>
    <p:cViewPr>
      <p:scale>
        <a:sx n="95" d="100"/>
        <a:sy n="9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B92B4-3A18-4A96-90DC-631DF302D849}" type="datetimeFigureOut">
              <a:rPr lang="en-US" smtClean="0">
                <a:solidFill>
                  <a:prstClr val="black">
                    <a:tint val="75000"/>
                  </a:prstClr>
                </a:solidFill>
              </a: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3B35B74-5730-47F9-8208-3C88E7AAD636}" type="datetimeFigureOut">
              <a:rPr lang="en-US" smtClean="0"/>
              <a:pPr/>
              <a:t>11/1/2010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493011F-CB70-42A5-80B6-D281894E51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3B35B74-5730-47F9-8208-3C88E7AAD636}" type="datetimeFigureOut">
              <a:rPr lang="en-US" smtClean="0"/>
              <a:pPr/>
              <a:t>11/1/2010</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493011F-CB70-42A5-80B6-D281894E51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53B35B74-5730-47F9-8208-3C88E7AAD636}" type="datetimeFigureOut">
              <a:rPr lang="en-US" smtClean="0"/>
              <a:pPr/>
              <a:t>11/1/2010</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3493011F-CB70-42A5-80B6-D281894E51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53B35B74-5730-47F9-8208-3C88E7AAD636}" type="datetimeFigureOut">
              <a:rPr lang="en-US" smtClean="0"/>
              <a:pPr/>
              <a:t>11/1/2010</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3493011F-CB70-42A5-80B6-D281894E519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53B35B74-5730-47F9-8208-3C88E7AAD636}" type="datetimeFigureOut">
              <a:rPr lang="en-US" smtClean="0"/>
              <a:pPr/>
              <a:t>11/1/2010</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3493011F-CB70-42A5-80B6-D281894E519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3B35B74-5730-47F9-8208-3C88E7AAD636}" type="datetimeFigureOut">
              <a:rPr lang="en-US" smtClean="0"/>
              <a:pPr/>
              <a:t>11/1/2010</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493011F-CB70-42A5-80B6-D281894E519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3B35B74-5730-47F9-8208-3C88E7AAD636}" type="datetimeFigureOut">
              <a:rPr lang="en-US" smtClean="0"/>
              <a:pPr/>
              <a:t>11/1/2010</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493011F-CB70-42A5-80B6-D281894E519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3B35B74-5730-47F9-8208-3C88E7AAD636}" type="datetimeFigureOut">
              <a:rPr lang="en-US" smtClean="0"/>
              <a:pPr/>
              <a:t>11/1/2010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493011F-CB70-42A5-80B6-D281894E519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3B35B74-5730-47F9-8208-3C88E7AAD636}" type="datetimeFigureOut">
              <a:rPr lang="en-US" smtClean="0"/>
              <a:pPr/>
              <a:t>11/1/2010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493011F-CB70-42A5-80B6-D281894E519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4767264"/>
            <a:ext cx="2133600" cy="273844"/>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4767264"/>
            <a:ext cx="2895600" cy="273844"/>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4767264"/>
            <a:ext cx="2133600" cy="273844"/>
          </a:xfrm>
          <a:prstGeom prst="rect">
            <a:avLst/>
          </a:prstGeom>
          <a:ln/>
        </p:spPr>
        <p:txBody>
          <a:bodyPr/>
          <a:lstStyle>
            <a:lvl1pPr>
              <a:defRPr/>
            </a:lvl1pPr>
          </a:lstStyle>
          <a:p>
            <a:pPr>
              <a:defRPr/>
            </a:pPr>
            <a:fld id="{27103E23-FA48-46CF-A8D1-4F65103DA8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216E52-E710-424F-857D-79DA192D79C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00E366-D878-4FB0-B04C-DC68FCA0CB14}" type="datetimeFigureOut">
              <a:rPr lang="en-US" smtClean="0"/>
              <a:pPr/>
              <a:t>11/1/2010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75CAB7A-C8AC-4D9C-9F2C-89FAAA087E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867FAB7F-3EF3-4BBA-B286-737E87A1C7E4}"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8DB8E8-BBD6-47F6-B291-EF1FED3047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82D9F1-BA9D-48D3-936D-089229A7BBF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2CA7AF-8179-42E1-969E-2F3A55FC5BB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3B35B74-5730-47F9-8208-3C88E7AAD636}" type="datetimeFigureOut">
              <a:rPr lang="en-US" smtClean="0"/>
              <a:pPr/>
              <a:t>11/1/2010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493011F-CB70-42A5-80B6-D281894E51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3B35B74-5730-47F9-8208-3C88E7AAD636}" type="datetimeFigureOut">
              <a:rPr lang="en-US" smtClean="0"/>
              <a:pPr/>
              <a:t>11/1/2010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493011F-CB70-42A5-80B6-D281894E51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8.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CAB92B4-3A18-4A96-90DC-631DF302D849}" type="datetimeFigureOut">
              <a:rPr lang="en-US" smtClean="0">
                <a:solidFill>
                  <a:prstClr val="black">
                    <a:tint val="75000"/>
                  </a:prstClr>
                </a:solidFill>
              </a: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E243753-3375-4E06-B056-3323308CC3F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6D23B9EE-7601-4CEA-94A2-71866B131552}"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2055" name="Picture 141" descr="david and goliath_c"/>
          <p:cNvPicPr>
            <a:picLocks noChangeAspect="1" noChangeArrowheads="1"/>
          </p:cNvPicPr>
          <p:nvPr userDrawn="1"/>
        </p:nvPicPr>
        <p:blipFill>
          <a:blip r:embed="rId2" cstate="print"/>
          <a:srcRect/>
          <a:stretch>
            <a:fillRect/>
          </a:stretch>
        </p:blipFill>
        <p:spPr bwMode="auto">
          <a:xfrm>
            <a:off x="0" y="2"/>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D99DC60-A53F-499E-8228-DE07E034A489}"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3079" name="Picture 85" descr="david and goliath_cb"/>
          <p:cNvPicPr>
            <a:picLocks noChangeAspect="1" noChangeArrowheads="1"/>
          </p:cNvPicPr>
          <p:nvPr userDrawn="1"/>
        </p:nvPicPr>
        <p:blipFill>
          <a:blip r:embed="rId2" cstate="print"/>
          <a:srcRect/>
          <a:stretch>
            <a:fillRect/>
          </a:stretch>
        </p:blipFill>
        <p:spPr bwMode="auto">
          <a:xfrm>
            <a:off x="0" y="2"/>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867FAB7F-3EF3-4BBA-B286-737E87A1C7E4}"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123" descr="living stone_t_nt"/>
          <p:cNvPicPr>
            <a:picLocks noChangeAspect="1" noChangeArrowheads="1"/>
          </p:cNvPicPr>
          <p:nvPr userDrawn="1"/>
        </p:nvPicPr>
        <p:blipFill>
          <a:blip r:embed="rId5" cstate="print"/>
          <a:srcRect/>
          <a:stretch>
            <a:fillRect/>
          </a:stretch>
        </p:blipFill>
        <p:spPr bwMode="auto">
          <a:xfrm>
            <a:off x="0" y="2"/>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92" r:id="rId2"/>
    <p:sldLayoutId id="2147483693"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EF69BB8C-8893-457D-96BF-3CE3B1437F7B}"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2055" name="Picture 126" descr="living stone_c_nt"/>
          <p:cNvPicPr>
            <a:picLocks noChangeAspect="1" noChangeArrowheads="1"/>
          </p:cNvPicPr>
          <p:nvPr userDrawn="1"/>
        </p:nvPicPr>
        <p:blipFill>
          <a:blip r:embed="rId3" cstate="print"/>
          <a:srcRect/>
          <a:stretch>
            <a:fillRect/>
          </a:stretch>
        </p:blipFill>
        <p:spPr bwMode="auto">
          <a:xfrm>
            <a:off x="0" y="2"/>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8A35AF5-8461-4D20-B4A5-B430B05B501E}"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3079" name="Picture 79" descr="living stone_cb"/>
          <p:cNvPicPr>
            <a:picLocks noChangeAspect="1" noChangeArrowheads="1"/>
          </p:cNvPicPr>
          <p:nvPr userDrawn="1"/>
        </p:nvPicPr>
        <p:blipFill>
          <a:blip r:embed="rId3" cstate="print"/>
          <a:srcRect/>
          <a:stretch>
            <a:fillRect/>
          </a:stretch>
        </p:blipFill>
        <p:spPr bwMode="auto">
          <a:xfrm>
            <a:off x="0" y="2"/>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CD22A4C-08C5-4B21-99BA-59C14664F055}"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163" descr="Fall Back_t"/>
          <p:cNvPicPr>
            <a:picLocks noChangeAspect="1" noChangeArrowheads="1"/>
          </p:cNvPicPr>
          <p:nvPr userDrawn="1"/>
        </p:nvPicPr>
        <p:blipFill>
          <a:blip r:embed="rId3" cstate="print"/>
          <a:srcRect/>
          <a:stretch>
            <a:fillRect/>
          </a:stretch>
        </p:blipFill>
        <p:spPr bwMode="auto">
          <a:xfrm>
            <a:off x="0" y="0"/>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defTabSz="914400" rtl="0" eaLnBrk="1" latinLnBrk="0" hangingPunct="1">
        <a:spcBef>
          <a:spcPct val="0"/>
        </a:spcBef>
        <a:buNone/>
        <a:defRPr sz="4400" b="1" kern="1200">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9.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9.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9.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9.xml"/><Relationship Id="rId1" Type="http://schemas.openxmlformats.org/officeDocument/2006/relationships/tags" Target="../tags/tag13.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9.xml"/><Relationship Id="rId1" Type="http://schemas.openxmlformats.org/officeDocument/2006/relationships/tags" Target="../tags/tag1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xml"/><Relationship Id="rId1" Type="http://schemas.openxmlformats.org/officeDocument/2006/relationships/themeOverride" Target="../theme/themeOverride1.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4.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6.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7.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9.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10.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welcome_t.jpg"/>
          <p:cNvPicPr>
            <a:picLocks noChangeAspect="1"/>
          </p:cNvPicPr>
          <p:nvPr/>
        </p:nvPicPr>
        <p:blipFill>
          <a:blip r:embed="rId2" cstate="print"/>
          <a:stretch>
            <a:fillRect/>
          </a:stretch>
        </p:blipFill>
        <p:spPr>
          <a:xfrm>
            <a:off x="228600" y="133352"/>
            <a:ext cx="8686800" cy="48863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Hear </a:t>
            </a:r>
            <a:r>
              <a:rPr lang="en-US" dirty="0" smtClean="0"/>
              <a:t>Our </a:t>
            </a:r>
            <a:r>
              <a:rPr lang="en-US" dirty="0"/>
              <a:t>P</a:t>
            </a:r>
            <a:r>
              <a:rPr lang="en-US" dirty="0" smtClean="0"/>
              <a:t>raises</a:t>
            </a:r>
            <a:endParaRPr lang="en-US" dirty="0"/>
          </a:p>
        </p:txBody>
      </p:sp>
      <p:sp>
        <p:nvSpPr>
          <p:cNvPr id="3075" name="Rectangle 3"/>
          <p:cNvSpPr>
            <a:spLocks noGrp="1" noChangeArrowheads="1"/>
          </p:cNvSpPr>
          <p:nvPr>
            <p:ph idx="1"/>
          </p:nvPr>
        </p:nvSpPr>
        <p:spPr>
          <a:xfrm>
            <a:off x="457200" y="1085851"/>
            <a:ext cx="8229600" cy="3394472"/>
          </a:xfrm>
        </p:spPr>
        <p:txBody>
          <a:bodyPr/>
          <a:lstStyle/>
          <a:p>
            <a:r>
              <a:rPr lang="en-US" dirty="0"/>
              <a:t>May our homes </a:t>
            </a:r>
          </a:p>
          <a:p>
            <a:r>
              <a:rPr lang="en-US" dirty="0"/>
              <a:t>be filled with dancing</a:t>
            </a:r>
          </a:p>
          <a:p>
            <a:r>
              <a:rPr lang="en-US" dirty="0"/>
              <a:t>May our streets be filled with joy</a:t>
            </a:r>
          </a:p>
          <a:p>
            <a:r>
              <a:rPr lang="en-US" dirty="0"/>
              <a:t>May injustice bow to Jesus</a:t>
            </a:r>
          </a:p>
          <a:p>
            <a:r>
              <a:rPr lang="en-US" dirty="0"/>
              <a:t>As the people </a:t>
            </a:r>
            <a:r>
              <a:rPr lang="en-US" dirty="0" smtClean="0"/>
              <a:t>turn and pray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457200" y="1371600"/>
            <a:ext cx="8229600" cy="2171700"/>
          </a:xfrm>
        </p:spPr>
        <p:txBody>
          <a:bodyPr>
            <a:noAutofit/>
          </a:bodyPr>
          <a:lstStyle/>
          <a:p>
            <a:r>
              <a:rPr lang="en-US" dirty="0"/>
              <a:t>From the mountain to the valley</a:t>
            </a:r>
          </a:p>
          <a:p>
            <a:r>
              <a:rPr lang="en-US" dirty="0"/>
              <a:t>Hear our praises rise to You</a:t>
            </a:r>
          </a:p>
          <a:p>
            <a:r>
              <a:rPr lang="en-US" dirty="0"/>
              <a:t>From the heavens to the nations</a:t>
            </a:r>
          </a:p>
          <a:p>
            <a:r>
              <a:rPr lang="en-US" dirty="0"/>
              <a:t>Hear our singing fill the air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533400" y="1314450"/>
            <a:ext cx="8229600" cy="2000250"/>
          </a:xfrm>
        </p:spPr>
        <p:txBody>
          <a:bodyPr>
            <a:noAutofit/>
          </a:bodyPr>
          <a:lstStyle/>
          <a:p>
            <a:r>
              <a:rPr lang="en-US" dirty="0"/>
              <a:t>May our light shine in the darkness</a:t>
            </a:r>
          </a:p>
          <a:p>
            <a:r>
              <a:rPr lang="en-US" dirty="0"/>
              <a:t>As we walk before the cross</a:t>
            </a:r>
          </a:p>
          <a:p>
            <a:r>
              <a:rPr lang="en-US" dirty="0"/>
              <a:t>May Your glory fill the whole earth</a:t>
            </a:r>
          </a:p>
          <a:p>
            <a:r>
              <a:rPr lang="en-US" dirty="0"/>
              <a:t>As the water over the seas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idx="1"/>
          </p:nvPr>
        </p:nvSpPr>
        <p:spPr>
          <a:xfrm>
            <a:off x="457200" y="1371600"/>
            <a:ext cx="8229600" cy="2171700"/>
          </a:xfrm>
        </p:spPr>
        <p:txBody>
          <a:bodyPr>
            <a:noAutofit/>
          </a:bodyPr>
          <a:lstStyle/>
          <a:p>
            <a:r>
              <a:rPr lang="en-US" dirty="0"/>
              <a:t>From the mountain to the valley</a:t>
            </a:r>
          </a:p>
          <a:p>
            <a:r>
              <a:rPr lang="en-US" dirty="0"/>
              <a:t>Hear our praises rise to You</a:t>
            </a:r>
          </a:p>
          <a:p>
            <a:r>
              <a:rPr lang="en-US" dirty="0"/>
              <a:t>From the heavens to the nations</a:t>
            </a:r>
          </a:p>
          <a:p>
            <a:r>
              <a:rPr lang="en-US" dirty="0"/>
              <a:t>Hear our singing fill the air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457200" y="1085850"/>
            <a:ext cx="8229600" cy="3390900"/>
          </a:xfrm>
        </p:spPr>
        <p:txBody>
          <a:bodyPr>
            <a:normAutofit/>
          </a:bodyPr>
          <a:lstStyle/>
          <a:p>
            <a:r>
              <a:rPr lang="en-US" dirty="0"/>
              <a:t> Hallelujah, Hallelujah </a:t>
            </a:r>
          </a:p>
          <a:p>
            <a:r>
              <a:rPr lang="en-US" dirty="0"/>
              <a:t>Hallelujah, Hallelujah </a:t>
            </a:r>
          </a:p>
          <a:p>
            <a:r>
              <a:rPr lang="en-US" dirty="0"/>
              <a:t>Hallelujah, Hallelujah</a:t>
            </a:r>
          </a:p>
          <a:p>
            <a:r>
              <a:rPr lang="en-US" dirty="0"/>
              <a:t>Hallelujah, Hallelujah </a:t>
            </a:r>
          </a:p>
          <a:p>
            <a:r>
              <a:rPr lang="en-US" dirty="0"/>
              <a:t>Hallelujah</a:t>
            </a:r>
          </a:p>
          <a:p>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idx="1"/>
          </p:nvPr>
        </p:nvSpPr>
        <p:spPr>
          <a:xfrm>
            <a:off x="381000" y="1257300"/>
            <a:ext cx="8229600" cy="2171700"/>
          </a:xfrm>
        </p:spPr>
        <p:txBody>
          <a:bodyPr>
            <a:noAutofit/>
          </a:bodyPr>
          <a:lstStyle/>
          <a:p>
            <a:r>
              <a:rPr lang="en-US" dirty="0"/>
              <a:t>From the mountain to the valley</a:t>
            </a:r>
          </a:p>
          <a:p>
            <a:r>
              <a:rPr lang="en-US" dirty="0"/>
              <a:t>Hear our praises rise to You</a:t>
            </a:r>
          </a:p>
          <a:p>
            <a:r>
              <a:rPr lang="en-US" dirty="0"/>
              <a:t>From the heavens to the nations</a:t>
            </a:r>
          </a:p>
          <a:p>
            <a:r>
              <a:rPr lang="en-US" dirty="0"/>
              <a:t>Hear our singing fill the air</a:t>
            </a:r>
          </a:p>
        </p:txBody>
      </p:sp>
      <p:sp>
        <p:nvSpPr>
          <p:cNvPr id="8195" name="Rectangle 3"/>
          <p:cNvSpPr>
            <a:spLocks noChangeArrowheads="1"/>
          </p:cNvSpPr>
          <p:nvPr/>
        </p:nvSpPr>
        <p:spPr bwMode="auto">
          <a:xfrm>
            <a:off x="1295400" y="4107418"/>
            <a:ext cx="5522474" cy="369332"/>
          </a:xfrm>
          <a:prstGeom prst="rect">
            <a:avLst/>
          </a:prstGeom>
          <a:noFill/>
          <a:ln w="9525">
            <a:noFill/>
            <a:miter lim="800000"/>
            <a:headEnd/>
            <a:tailEnd/>
          </a:ln>
          <a:effectLst/>
        </p:spPr>
        <p:txBody>
          <a:bodyPr wrap="none">
            <a:spAutoFit/>
          </a:bodyPr>
          <a:lstStyle/>
          <a:p>
            <a:pPr algn="ctr"/>
            <a:r>
              <a:rPr lang="en-US" dirty="0">
                <a:solidFill>
                  <a:schemeClr val="bg1"/>
                </a:solidFill>
              </a:rPr>
              <a:t>TEMPLE BIBLE CHURCH Used by Permission CCLI #78316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0" y="57150"/>
            <a:ext cx="8686800" cy="857250"/>
          </a:xfrm>
        </p:spPr>
        <p:txBody>
          <a:bodyPr/>
          <a:lstStyle/>
          <a:p>
            <a:r>
              <a:rPr lang="en-US"/>
              <a:t>Made to Worship</a:t>
            </a:r>
          </a:p>
        </p:txBody>
      </p:sp>
      <p:sp>
        <p:nvSpPr>
          <p:cNvPr id="12292" name="Rectangle 4"/>
          <p:cNvSpPr>
            <a:spLocks noGrp="1" noChangeArrowheads="1"/>
          </p:cNvSpPr>
          <p:nvPr>
            <p:ph idx="1"/>
          </p:nvPr>
        </p:nvSpPr>
        <p:spPr>
          <a:xfrm>
            <a:off x="0" y="1028701"/>
            <a:ext cx="9144000" cy="3394472"/>
          </a:xfrm>
          <a:effectLst>
            <a:outerShdw dist="35921" dir="2700000" algn="ctr" rotWithShape="0">
              <a:schemeClr val="tx1"/>
            </a:outerShdw>
          </a:effectLst>
        </p:spPr>
        <p:txBody>
          <a:bodyPr>
            <a:noAutofit/>
          </a:bodyPr>
          <a:lstStyle/>
          <a:p>
            <a:pPr>
              <a:lnSpc>
                <a:spcPct val="90000"/>
              </a:lnSpc>
            </a:pPr>
            <a:r>
              <a:rPr lang="en-US" dirty="0"/>
              <a:t>Before the day, before the light</a:t>
            </a:r>
          </a:p>
          <a:p>
            <a:pPr>
              <a:lnSpc>
                <a:spcPct val="90000"/>
              </a:lnSpc>
            </a:pPr>
            <a:r>
              <a:rPr lang="en-US" dirty="0"/>
              <a:t>Before the world revolved </a:t>
            </a:r>
          </a:p>
          <a:p>
            <a:pPr>
              <a:lnSpc>
                <a:spcPct val="90000"/>
              </a:lnSpc>
            </a:pPr>
            <a:r>
              <a:rPr lang="en-US" dirty="0"/>
              <a:t>around the sun</a:t>
            </a:r>
          </a:p>
          <a:p>
            <a:pPr>
              <a:lnSpc>
                <a:spcPct val="90000"/>
              </a:lnSpc>
            </a:pPr>
            <a:r>
              <a:rPr lang="en-US" dirty="0"/>
              <a:t>God on High, stepped down into time</a:t>
            </a:r>
          </a:p>
          <a:p>
            <a:pPr>
              <a:lnSpc>
                <a:spcPct val="90000"/>
              </a:lnSpc>
            </a:pPr>
            <a:r>
              <a:rPr lang="en-US" dirty="0"/>
              <a:t>And wrote the story of </a:t>
            </a:r>
          </a:p>
          <a:p>
            <a:pPr>
              <a:lnSpc>
                <a:spcPct val="90000"/>
              </a:lnSpc>
            </a:pPr>
            <a:r>
              <a:rPr lang="en-US" dirty="0"/>
              <a:t>His Love for everyone</a:t>
            </a: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04800" y="1047750"/>
            <a:ext cx="8686800" cy="3394472"/>
          </a:xfrm>
          <a:effectLst>
            <a:outerShdw dist="35921" dir="2700000" algn="ctr" rotWithShape="0">
              <a:schemeClr val="tx1"/>
            </a:outerShdw>
          </a:effectLst>
        </p:spPr>
        <p:txBody>
          <a:bodyPr>
            <a:normAutofit/>
          </a:bodyPr>
          <a:lstStyle/>
          <a:p>
            <a:pPr>
              <a:lnSpc>
                <a:spcPct val="90000"/>
              </a:lnSpc>
            </a:pPr>
            <a:r>
              <a:rPr lang="en-US" dirty="0"/>
              <a:t>He has filled our hearts with wonder</a:t>
            </a:r>
          </a:p>
          <a:p>
            <a:pPr>
              <a:lnSpc>
                <a:spcPct val="90000"/>
              </a:lnSpc>
            </a:pPr>
            <a:r>
              <a:rPr lang="en-US" dirty="0"/>
              <a:t>So that we will always remember</a:t>
            </a:r>
          </a:p>
          <a:p>
            <a:pPr>
              <a:lnSpc>
                <a:spcPct val="90000"/>
              </a:lnSpc>
            </a:pPr>
            <a:endParaRPr lang="en-US" dirty="0"/>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228600" y="361950"/>
            <a:ext cx="8686800" cy="3394472"/>
          </a:xfrm>
          <a:effectLst>
            <a:outerShdw dist="35921" dir="2700000" algn="ctr" rotWithShape="0">
              <a:schemeClr val="tx1"/>
            </a:outerShdw>
          </a:effectLst>
        </p:spPr>
        <p:txBody>
          <a:bodyPr>
            <a:noAutofit/>
          </a:bodyPr>
          <a:lstStyle/>
          <a:p>
            <a:pPr>
              <a:lnSpc>
                <a:spcPct val="90000"/>
              </a:lnSpc>
            </a:pPr>
            <a:r>
              <a:rPr lang="en-US" dirty="0"/>
              <a:t>You and I are made to worship</a:t>
            </a:r>
          </a:p>
          <a:p>
            <a:pPr>
              <a:lnSpc>
                <a:spcPct val="90000"/>
              </a:lnSpc>
            </a:pPr>
            <a:r>
              <a:rPr lang="en-US" dirty="0"/>
              <a:t>You and I are called to love</a:t>
            </a:r>
          </a:p>
          <a:p>
            <a:pPr>
              <a:lnSpc>
                <a:spcPct val="90000"/>
              </a:lnSpc>
            </a:pPr>
            <a:r>
              <a:rPr lang="en-US" dirty="0"/>
              <a:t>You and I are forgiven and free</a:t>
            </a:r>
          </a:p>
          <a:p>
            <a:pPr>
              <a:lnSpc>
                <a:spcPct val="90000"/>
              </a:lnSpc>
            </a:pPr>
            <a:r>
              <a:rPr lang="en-US" dirty="0"/>
              <a:t>When you and I embrace surrender</a:t>
            </a:r>
          </a:p>
          <a:p>
            <a:pPr>
              <a:lnSpc>
                <a:spcPct val="90000"/>
              </a:lnSpc>
            </a:pPr>
            <a:r>
              <a:rPr lang="en-US" dirty="0"/>
              <a:t>When you and I choose to believe</a:t>
            </a:r>
          </a:p>
          <a:p>
            <a:pPr>
              <a:lnSpc>
                <a:spcPct val="90000"/>
              </a:lnSpc>
            </a:pPr>
            <a:r>
              <a:rPr lang="en-US" dirty="0"/>
              <a:t>Then you and I will see</a:t>
            </a:r>
          </a:p>
          <a:p>
            <a:pPr>
              <a:lnSpc>
                <a:spcPct val="90000"/>
              </a:lnSpc>
            </a:pPr>
            <a:r>
              <a:rPr lang="en-US" dirty="0"/>
              <a:t>Who we were meant to be</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0" y="1028701"/>
            <a:ext cx="9144000" cy="3394472"/>
          </a:xfrm>
          <a:effectLst>
            <a:outerShdw dist="35921" dir="2700000" algn="ctr" rotWithShape="0">
              <a:schemeClr val="tx1"/>
            </a:outerShdw>
          </a:effectLst>
        </p:spPr>
        <p:txBody>
          <a:bodyPr>
            <a:noAutofit/>
          </a:bodyPr>
          <a:lstStyle/>
          <a:p>
            <a:pPr>
              <a:lnSpc>
                <a:spcPct val="90000"/>
              </a:lnSpc>
            </a:pPr>
            <a:r>
              <a:rPr lang="en-US" dirty="0"/>
              <a:t>All we are and all we have</a:t>
            </a:r>
          </a:p>
          <a:p>
            <a:pPr>
              <a:lnSpc>
                <a:spcPct val="90000"/>
              </a:lnSpc>
            </a:pPr>
            <a:r>
              <a:rPr lang="en-US" dirty="0"/>
              <a:t>Is all a gift from God</a:t>
            </a:r>
          </a:p>
          <a:p>
            <a:pPr>
              <a:lnSpc>
                <a:spcPct val="90000"/>
              </a:lnSpc>
            </a:pPr>
            <a:r>
              <a:rPr lang="en-US" dirty="0"/>
              <a:t>that we receive</a:t>
            </a:r>
          </a:p>
          <a:p>
            <a:pPr>
              <a:lnSpc>
                <a:spcPct val="90000"/>
              </a:lnSpc>
            </a:pPr>
            <a:r>
              <a:rPr lang="en-US" dirty="0"/>
              <a:t>Brought to life, we open up our eyes</a:t>
            </a:r>
          </a:p>
          <a:p>
            <a:pPr>
              <a:lnSpc>
                <a:spcPct val="90000"/>
              </a:lnSpc>
            </a:pPr>
            <a:r>
              <a:rPr lang="en-US" dirty="0"/>
              <a:t>To see the majesty and</a:t>
            </a:r>
          </a:p>
          <a:p>
            <a:pPr>
              <a:lnSpc>
                <a:spcPct val="90000"/>
              </a:lnSpc>
            </a:pPr>
            <a:r>
              <a:rPr lang="en-US" dirty="0"/>
              <a:t>glory of the King</a:t>
            </a:r>
          </a:p>
          <a:p>
            <a:pPr>
              <a:lnSpc>
                <a:spcPct val="90000"/>
              </a:lnSpc>
            </a:pPr>
            <a:endParaRPr lang="en-US" dirty="0"/>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714500"/>
            <a:ext cx="8991600" cy="3028521"/>
          </a:xfrm>
          <a:prstGeom prst="rect">
            <a:avLst/>
          </a:prstGeom>
          <a:noFill/>
          <a:ln w="12700">
            <a:noFill/>
            <a:miter lim="800000"/>
            <a:headEnd/>
            <a:tailEnd/>
          </a:ln>
          <a:effectLst/>
        </p:spPr>
        <p:txBody>
          <a:bodyPr>
            <a:spAutoFit/>
          </a:bodyPr>
          <a:lstStyle/>
          <a:p>
            <a:pPr algn="ctr" eaLnBrk="0" hangingPunct="0">
              <a:lnSpc>
                <a:spcPct val="90000"/>
              </a:lnSpc>
              <a:spcBef>
                <a:spcPct val="20000"/>
              </a:spcBef>
            </a:pPr>
            <a:r>
              <a:rPr lang="en-US" sz="3600" b="1" dirty="0">
                <a:solidFill>
                  <a:srgbClr val="FFFFFF"/>
                </a:solidFill>
                <a:latin typeface="Arial" pitchFamily="34" charset="0"/>
                <a:cs typeface="Arial" pitchFamily="34" charset="0"/>
              </a:rPr>
              <a:t>Blessing and honor, </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glory and power</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Be unto the Ancient of Days</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From every nation, all of creation</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Bow before the Ancient of Days</a:t>
            </a:r>
          </a:p>
        </p:txBody>
      </p:sp>
      <p:sp>
        <p:nvSpPr>
          <p:cNvPr id="4099" name="Text Box 3"/>
          <p:cNvSpPr txBox="1">
            <a:spLocks noChangeArrowheads="1"/>
          </p:cNvSpPr>
          <p:nvPr/>
        </p:nvSpPr>
        <p:spPr bwMode="auto">
          <a:xfrm>
            <a:off x="533400" y="514350"/>
            <a:ext cx="7620000" cy="769441"/>
          </a:xfrm>
          <a:prstGeom prst="rect">
            <a:avLst/>
          </a:prstGeom>
          <a:noFill/>
          <a:ln w="12700">
            <a:noFill/>
            <a:miter lim="800000"/>
            <a:headEnd/>
            <a:tailEnd/>
          </a:ln>
          <a:effectLst/>
        </p:spPr>
        <p:txBody>
          <a:bodyPr>
            <a:spAutoFit/>
          </a:bodyPr>
          <a:lstStyle/>
          <a:p>
            <a:pPr algn="ctr" eaLnBrk="0" hangingPunct="0">
              <a:spcBef>
                <a:spcPct val="50000"/>
              </a:spcBef>
            </a:pPr>
            <a:r>
              <a:rPr lang="en-US" sz="4400" b="1" dirty="0">
                <a:solidFill>
                  <a:srgbClr val="FFFFFF"/>
                </a:solidFill>
                <a:latin typeface="Arial" pitchFamily="34" charset="0"/>
                <a:cs typeface="Arial" pitchFamily="34" charset="0"/>
              </a:rPr>
              <a:t>ANCIENT OF DAYS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52400" y="1028701"/>
            <a:ext cx="8686800" cy="3394472"/>
          </a:xfrm>
          <a:effectLst>
            <a:outerShdw dist="35921" dir="2700000" algn="ctr" rotWithShape="0">
              <a:schemeClr val="tx1"/>
            </a:outerShdw>
          </a:effectLst>
        </p:spPr>
        <p:txBody>
          <a:bodyPr>
            <a:normAutofit/>
          </a:bodyPr>
          <a:lstStyle/>
          <a:p>
            <a:pPr>
              <a:lnSpc>
                <a:spcPct val="90000"/>
              </a:lnSpc>
            </a:pPr>
            <a:r>
              <a:rPr lang="en-US" dirty="0"/>
              <a:t>He has filled our hearts with wonder</a:t>
            </a:r>
          </a:p>
          <a:p>
            <a:pPr>
              <a:lnSpc>
                <a:spcPct val="90000"/>
              </a:lnSpc>
            </a:pPr>
            <a:r>
              <a:rPr lang="en-US" dirty="0"/>
              <a:t>So that we will always remember</a:t>
            </a:r>
          </a:p>
          <a:p>
            <a:pPr>
              <a:lnSpc>
                <a:spcPct val="90000"/>
              </a:lnSpc>
            </a:pPr>
            <a:endParaRPr lang="en-US" dirty="0"/>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52400" y="514350"/>
            <a:ext cx="8686800" cy="3394472"/>
          </a:xfrm>
          <a:effectLst>
            <a:outerShdw dist="35921" dir="2700000" algn="ctr" rotWithShape="0">
              <a:schemeClr val="tx1"/>
            </a:outerShdw>
          </a:effectLst>
        </p:spPr>
        <p:txBody>
          <a:bodyPr>
            <a:noAutofit/>
          </a:bodyPr>
          <a:lstStyle/>
          <a:p>
            <a:pPr>
              <a:lnSpc>
                <a:spcPct val="90000"/>
              </a:lnSpc>
            </a:pPr>
            <a:r>
              <a:rPr lang="en-US" dirty="0"/>
              <a:t>You and I are made to worship</a:t>
            </a:r>
          </a:p>
          <a:p>
            <a:pPr>
              <a:lnSpc>
                <a:spcPct val="90000"/>
              </a:lnSpc>
            </a:pPr>
            <a:r>
              <a:rPr lang="en-US" dirty="0"/>
              <a:t>You and I are called to love</a:t>
            </a:r>
          </a:p>
          <a:p>
            <a:pPr>
              <a:lnSpc>
                <a:spcPct val="90000"/>
              </a:lnSpc>
            </a:pPr>
            <a:r>
              <a:rPr lang="en-US" dirty="0"/>
              <a:t>You and I are forgiven and free</a:t>
            </a:r>
          </a:p>
          <a:p>
            <a:pPr>
              <a:lnSpc>
                <a:spcPct val="90000"/>
              </a:lnSpc>
            </a:pPr>
            <a:r>
              <a:rPr lang="en-US" dirty="0"/>
              <a:t>When you and I embrace surrender</a:t>
            </a:r>
          </a:p>
          <a:p>
            <a:pPr>
              <a:lnSpc>
                <a:spcPct val="90000"/>
              </a:lnSpc>
            </a:pPr>
            <a:r>
              <a:rPr lang="en-US" dirty="0"/>
              <a:t>When you and I choose to believe</a:t>
            </a:r>
          </a:p>
          <a:p>
            <a:pPr>
              <a:lnSpc>
                <a:spcPct val="90000"/>
              </a:lnSpc>
            </a:pPr>
            <a:r>
              <a:rPr lang="en-US" dirty="0"/>
              <a:t>Then you and I will see</a:t>
            </a:r>
          </a:p>
          <a:p>
            <a:pPr>
              <a:lnSpc>
                <a:spcPct val="90000"/>
              </a:lnSpc>
            </a:pPr>
            <a:r>
              <a:rPr lang="en-US" dirty="0"/>
              <a:t>Who we were meant to be</a:t>
            </a:r>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228600" y="1028701"/>
            <a:ext cx="8686800" cy="3394472"/>
          </a:xfrm>
          <a:effectLst>
            <a:outerShdw dist="35921" dir="2700000" algn="ctr" rotWithShape="0">
              <a:schemeClr val="tx1"/>
            </a:outerShdw>
          </a:effectLst>
        </p:spPr>
        <p:txBody>
          <a:bodyPr>
            <a:noAutofit/>
          </a:bodyPr>
          <a:lstStyle/>
          <a:p>
            <a:pPr>
              <a:lnSpc>
                <a:spcPct val="90000"/>
              </a:lnSpc>
            </a:pPr>
            <a:r>
              <a:rPr lang="en-US" dirty="0"/>
              <a:t>Even the rocks cry out</a:t>
            </a:r>
          </a:p>
          <a:p>
            <a:pPr>
              <a:lnSpc>
                <a:spcPct val="90000"/>
              </a:lnSpc>
            </a:pPr>
            <a:r>
              <a:rPr lang="en-US" dirty="0"/>
              <a:t>Even the heavens shout</a:t>
            </a:r>
          </a:p>
          <a:p>
            <a:pPr>
              <a:lnSpc>
                <a:spcPct val="90000"/>
              </a:lnSpc>
            </a:pPr>
            <a:r>
              <a:rPr lang="en-US" dirty="0"/>
              <a:t>At the sound of His holy name</a:t>
            </a:r>
          </a:p>
          <a:p>
            <a:pPr>
              <a:lnSpc>
                <a:spcPct val="90000"/>
              </a:lnSpc>
            </a:pPr>
            <a:r>
              <a:rPr lang="en-US" dirty="0"/>
              <a:t>So let every voice sing out</a:t>
            </a:r>
          </a:p>
          <a:p>
            <a:pPr>
              <a:lnSpc>
                <a:spcPct val="90000"/>
              </a:lnSpc>
            </a:pPr>
            <a:r>
              <a:rPr lang="en-US" dirty="0"/>
              <a:t>And let every knee bow down</a:t>
            </a:r>
          </a:p>
          <a:p>
            <a:pPr>
              <a:lnSpc>
                <a:spcPct val="90000"/>
              </a:lnSpc>
            </a:pPr>
            <a:r>
              <a:rPr lang="en-US" dirty="0"/>
              <a:t>He is worthy of all our praise</a:t>
            </a: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52400" y="304800"/>
            <a:ext cx="8686800" cy="3714750"/>
          </a:xfrm>
          <a:effectLst>
            <a:outerShdw dist="35921" dir="2700000" algn="ctr" rotWithShape="0">
              <a:schemeClr val="tx1"/>
            </a:outerShdw>
          </a:effectLst>
        </p:spPr>
        <p:txBody>
          <a:bodyPr>
            <a:noAutofit/>
          </a:bodyPr>
          <a:lstStyle/>
          <a:p>
            <a:pPr>
              <a:lnSpc>
                <a:spcPct val="90000"/>
              </a:lnSpc>
            </a:pPr>
            <a:r>
              <a:rPr lang="en-US" dirty="0"/>
              <a:t>For you and I are made to worship</a:t>
            </a:r>
          </a:p>
          <a:p>
            <a:pPr>
              <a:lnSpc>
                <a:spcPct val="90000"/>
              </a:lnSpc>
            </a:pPr>
            <a:r>
              <a:rPr lang="en-US" dirty="0"/>
              <a:t>You and I are called to love</a:t>
            </a:r>
          </a:p>
          <a:p>
            <a:pPr>
              <a:lnSpc>
                <a:spcPct val="90000"/>
              </a:lnSpc>
            </a:pPr>
            <a:r>
              <a:rPr lang="en-US" dirty="0"/>
              <a:t>You and I are forgiven and free</a:t>
            </a:r>
          </a:p>
          <a:p>
            <a:pPr>
              <a:lnSpc>
                <a:spcPct val="90000"/>
              </a:lnSpc>
            </a:pPr>
            <a:r>
              <a:rPr lang="en-US" dirty="0"/>
              <a:t>When you and I embrace surrender</a:t>
            </a:r>
          </a:p>
          <a:p>
            <a:pPr>
              <a:lnSpc>
                <a:spcPct val="90000"/>
              </a:lnSpc>
            </a:pPr>
            <a:r>
              <a:rPr lang="en-US" dirty="0"/>
              <a:t>You and I choose to believe</a:t>
            </a:r>
          </a:p>
          <a:p>
            <a:pPr>
              <a:lnSpc>
                <a:spcPct val="90000"/>
              </a:lnSpc>
            </a:pPr>
            <a:r>
              <a:rPr lang="en-US" dirty="0"/>
              <a:t>Then you and I will see</a:t>
            </a:r>
          </a:p>
          <a:p>
            <a:pPr>
              <a:lnSpc>
                <a:spcPct val="90000"/>
              </a:lnSpc>
            </a:pPr>
            <a:r>
              <a:rPr lang="en-US" dirty="0"/>
              <a:t>Who we were meant to </a:t>
            </a:r>
            <a:r>
              <a:rPr lang="en-US" dirty="0" smtClean="0"/>
              <a:t>be</a:t>
            </a:r>
          </a:p>
          <a:p>
            <a:pPr>
              <a:lnSpc>
                <a:spcPct val="90000"/>
              </a:lnSpc>
            </a:pPr>
            <a:endParaRPr lang="en-US" sz="1500" dirty="0"/>
          </a:p>
          <a:p>
            <a:pPr>
              <a:lnSpc>
                <a:spcPct val="90000"/>
              </a:lnSpc>
            </a:pPr>
            <a:r>
              <a:rPr lang="en-US" sz="1100" dirty="0"/>
              <a:t>USED BY PERMISSION CCLI#78316</a:t>
            </a: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Belong</a:t>
            </a:r>
            <a:endParaRPr lang="en-US" dirty="0"/>
          </a:p>
        </p:txBody>
      </p:sp>
      <p:sp>
        <p:nvSpPr>
          <p:cNvPr id="3" name="Content Placeholder 2"/>
          <p:cNvSpPr>
            <a:spLocks noGrp="1"/>
          </p:cNvSpPr>
          <p:nvPr>
            <p:ph idx="1"/>
          </p:nvPr>
        </p:nvSpPr>
        <p:spPr/>
        <p:txBody>
          <a:bodyPr/>
          <a:lstStyle/>
          <a:p>
            <a:pPr>
              <a:spcBef>
                <a:spcPts val="0"/>
              </a:spcBef>
            </a:pPr>
            <a:r>
              <a:rPr lang="en-US" dirty="0" smtClean="0"/>
              <a:t>There is no height or depth; </a:t>
            </a:r>
          </a:p>
          <a:p>
            <a:pPr>
              <a:spcBef>
                <a:spcPts val="0"/>
              </a:spcBef>
            </a:pPr>
            <a:r>
              <a:rPr lang="en-US" dirty="0" smtClean="0"/>
              <a:t>neither life nor death</a:t>
            </a:r>
            <a:br>
              <a:rPr lang="en-US" dirty="0" smtClean="0"/>
            </a:br>
            <a:r>
              <a:rPr lang="en-US" dirty="0" smtClean="0"/>
              <a:t>Can take me from all that I find</a:t>
            </a:r>
            <a:br>
              <a:rPr lang="en-US" dirty="0" smtClean="0"/>
            </a:br>
            <a:r>
              <a:rPr lang="en-US" dirty="0" smtClean="0"/>
              <a:t>Here now in Your glory Lord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Bef>
                <a:spcPts val="0"/>
              </a:spcBef>
            </a:pPr>
            <a:r>
              <a:rPr lang="en-US" dirty="0" smtClean="0"/>
              <a:t>No other </a:t>
            </a:r>
            <a:r>
              <a:rPr lang="en-US" dirty="0" err="1" smtClean="0"/>
              <a:t>pow'rs</a:t>
            </a:r>
            <a:r>
              <a:rPr lang="en-US" dirty="0" smtClean="0"/>
              <a:t> or love; </a:t>
            </a:r>
          </a:p>
          <a:p>
            <a:pPr>
              <a:spcBef>
                <a:spcPts val="0"/>
              </a:spcBef>
            </a:pPr>
            <a:r>
              <a:rPr lang="en-US" dirty="0" smtClean="0"/>
              <a:t>the things of now or to come</a:t>
            </a:r>
            <a:br>
              <a:rPr lang="en-US" dirty="0" smtClean="0"/>
            </a:br>
            <a:r>
              <a:rPr lang="en-US" dirty="0" smtClean="0"/>
              <a:t>There's nothing on earth in this life</a:t>
            </a:r>
            <a:br>
              <a:rPr lang="en-US" dirty="0" smtClean="0"/>
            </a:br>
            <a:r>
              <a:rPr lang="en-US" dirty="0" smtClean="0"/>
              <a:t>That could ever separate us Lord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spcBef>
                <a:spcPts val="0"/>
              </a:spcBef>
            </a:pPr>
            <a:r>
              <a:rPr lang="en-US" dirty="0" smtClean="0"/>
              <a:t>Your love is never ending; </a:t>
            </a:r>
          </a:p>
          <a:p>
            <a:pPr>
              <a:spcBef>
                <a:spcPts val="0"/>
              </a:spcBef>
            </a:pPr>
            <a:r>
              <a:rPr lang="en-US" dirty="0" smtClean="0"/>
              <a:t>to Your hands we surrender</a:t>
            </a:r>
            <a:br>
              <a:rPr lang="en-US" dirty="0" smtClean="0"/>
            </a:br>
            <a:r>
              <a:rPr lang="en-US" dirty="0" smtClean="0"/>
              <a:t>Where all our sins are washed away</a:t>
            </a:r>
            <a:br>
              <a:rPr lang="en-US" dirty="0" smtClean="0"/>
            </a:br>
            <a:r>
              <a:rPr lang="en-US" dirty="0" smtClean="0"/>
              <a:t>Your grace beyond reason </a:t>
            </a:r>
          </a:p>
          <a:p>
            <a:pPr>
              <a:spcBef>
                <a:spcPts val="0"/>
              </a:spcBef>
            </a:pPr>
            <a:r>
              <a:rPr lang="en-US" dirty="0" smtClean="0"/>
              <a:t>has paid for our freedom</a:t>
            </a:r>
            <a:br>
              <a:rPr lang="en-US" dirty="0" smtClean="0"/>
            </a:br>
            <a:r>
              <a:rPr lang="en-US" dirty="0" smtClean="0"/>
              <a:t>We're made alive in You</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spcBef>
                <a:spcPts val="0"/>
              </a:spcBef>
            </a:pPr>
            <a:r>
              <a:rPr lang="en-US" dirty="0" smtClean="0"/>
              <a:t>We run to Your throne where we belong</a:t>
            </a:r>
            <a:br>
              <a:rPr lang="en-US" dirty="0" smtClean="0"/>
            </a:br>
            <a:r>
              <a:rPr lang="en-US" dirty="0" smtClean="0"/>
              <a:t>Every heart will sing that Jesus is Lord</a:t>
            </a:r>
            <a:br>
              <a:rPr lang="en-US" dirty="0" smtClean="0"/>
            </a:br>
            <a:r>
              <a:rPr lang="en-US" dirty="0" smtClean="0"/>
              <a:t>Casting all else aside </a:t>
            </a:r>
          </a:p>
          <a:p>
            <a:pPr>
              <a:spcBef>
                <a:spcPts val="0"/>
              </a:spcBef>
            </a:pPr>
            <a:r>
              <a:rPr lang="en-US" dirty="0" smtClean="0"/>
              <a:t>for the joy of our Christ</a:t>
            </a:r>
            <a:br>
              <a:rPr lang="en-US" dirty="0" smtClean="0"/>
            </a:br>
            <a:r>
              <a:rPr lang="en-US" dirty="0" smtClean="0"/>
              <a:t>Let Your glory fall</a:t>
            </a:r>
            <a:br>
              <a:rPr lang="en-US" dirty="0" smtClean="0"/>
            </a:br>
            <a:r>
              <a:rPr lang="en-US" dirty="0" smtClean="0"/>
              <a:t>Our hearts are filled with Your fire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Bef>
                <a:spcPts val="0"/>
              </a:spcBef>
            </a:pPr>
            <a:r>
              <a:rPr lang="en-US" dirty="0" smtClean="0"/>
              <a:t>No other </a:t>
            </a:r>
            <a:r>
              <a:rPr lang="en-US" dirty="0" err="1" smtClean="0"/>
              <a:t>pow'rs</a:t>
            </a:r>
            <a:r>
              <a:rPr lang="en-US" dirty="0" smtClean="0"/>
              <a:t> or love; </a:t>
            </a:r>
          </a:p>
          <a:p>
            <a:pPr>
              <a:spcBef>
                <a:spcPts val="0"/>
              </a:spcBef>
            </a:pPr>
            <a:r>
              <a:rPr lang="en-US" dirty="0" smtClean="0"/>
              <a:t>the things of now or to come</a:t>
            </a:r>
            <a:br>
              <a:rPr lang="en-US" dirty="0" smtClean="0"/>
            </a:br>
            <a:r>
              <a:rPr lang="en-US" dirty="0" smtClean="0"/>
              <a:t>There's nothing on earth in this life</a:t>
            </a:r>
            <a:br>
              <a:rPr lang="en-US" dirty="0" smtClean="0"/>
            </a:br>
            <a:r>
              <a:rPr lang="en-US" dirty="0" smtClean="0"/>
              <a:t>That could ever separate us Lord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spcBef>
                <a:spcPts val="0"/>
              </a:spcBef>
            </a:pPr>
            <a:r>
              <a:rPr lang="en-US" dirty="0" smtClean="0"/>
              <a:t>Your love is never ending; </a:t>
            </a:r>
          </a:p>
          <a:p>
            <a:pPr>
              <a:spcBef>
                <a:spcPts val="0"/>
              </a:spcBef>
            </a:pPr>
            <a:r>
              <a:rPr lang="en-US" dirty="0" smtClean="0"/>
              <a:t>to Your hands we surrender</a:t>
            </a:r>
            <a:br>
              <a:rPr lang="en-US" dirty="0" smtClean="0"/>
            </a:br>
            <a:r>
              <a:rPr lang="en-US" dirty="0" smtClean="0"/>
              <a:t>Where all our sins are washed away</a:t>
            </a:r>
            <a:br>
              <a:rPr lang="en-US" dirty="0" smtClean="0"/>
            </a:br>
            <a:r>
              <a:rPr lang="en-US" dirty="0" smtClean="0"/>
              <a:t>Your grace beyond reason </a:t>
            </a:r>
          </a:p>
          <a:p>
            <a:pPr>
              <a:spcBef>
                <a:spcPts val="0"/>
              </a:spcBef>
            </a:pPr>
            <a:r>
              <a:rPr lang="en-US" dirty="0" smtClean="0"/>
              <a:t>has paid for our freedom</a:t>
            </a:r>
            <a:br>
              <a:rPr lang="en-US" dirty="0" smtClean="0"/>
            </a:br>
            <a:r>
              <a:rPr lang="en-US" dirty="0" smtClean="0"/>
              <a:t>We're made alive in You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52400" y="1200150"/>
            <a:ext cx="8915400" cy="2613023"/>
          </a:xfrm>
          <a:prstGeom prst="rect">
            <a:avLst/>
          </a:prstGeom>
          <a:noFill/>
          <a:ln w="12700">
            <a:noFill/>
            <a:miter lim="800000"/>
            <a:headEnd/>
            <a:tailEnd/>
          </a:ln>
          <a:effectLst/>
        </p:spPr>
        <p:txBody>
          <a:bodyPr>
            <a:spAutoFit/>
          </a:bodyPr>
          <a:lstStyle/>
          <a:p>
            <a:pPr algn="ctr" eaLnBrk="0" hangingPunct="0">
              <a:lnSpc>
                <a:spcPct val="95000"/>
              </a:lnSpc>
              <a:spcBef>
                <a:spcPct val="25000"/>
              </a:spcBef>
            </a:pPr>
            <a:r>
              <a:rPr lang="en-US" sz="3600" b="1" dirty="0">
                <a:solidFill>
                  <a:srgbClr val="FFFFFF"/>
                </a:solidFill>
                <a:latin typeface="Arial" pitchFamily="34" charset="0"/>
                <a:cs typeface="Arial" pitchFamily="34" charset="0"/>
              </a:rPr>
              <a:t>Every tongue in heaven and earth</a:t>
            </a:r>
          </a:p>
          <a:p>
            <a:pPr algn="ctr" eaLnBrk="0" hangingPunct="0">
              <a:lnSpc>
                <a:spcPct val="95000"/>
              </a:lnSpc>
              <a:spcBef>
                <a:spcPct val="25000"/>
              </a:spcBef>
            </a:pPr>
            <a:r>
              <a:rPr lang="en-US" sz="3600" b="1" dirty="0">
                <a:solidFill>
                  <a:srgbClr val="FFFFFF"/>
                </a:solidFill>
                <a:latin typeface="Arial" pitchFamily="34" charset="0"/>
                <a:cs typeface="Arial" pitchFamily="34" charset="0"/>
              </a:rPr>
              <a:t>Shall declare Your glory</a:t>
            </a:r>
          </a:p>
          <a:p>
            <a:pPr algn="ctr" eaLnBrk="0" hangingPunct="0">
              <a:lnSpc>
                <a:spcPct val="95000"/>
              </a:lnSpc>
              <a:spcBef>
                <a:spcPct val="25000"/>
              </a:spcBef>
            </a:pPr>
            <a:r>
              <a:rPr lang="en-US" sz="3600" b="1" dirty="0">
                <a:solidFill>
                  <a:srgbClr val="FFFFFF"/>
                </a:solidFill>
                <a:latin typeface="Arial" pitchFamily="34" charset="0"/>
                <a:cs typeface="Arial" pitchFamily="34" charset="0"/>
              </a:rPr>
              <a:t>Every knee shall bow</a:t>
            </a:r>
          </a:p>
          <a:p>
            <a:pPr algn="ctr" eaLnBrk="0" hangingPunct="0">
              <a:lnSpc>
                <a:spcPct val="95000"/>
              </a:lnSpc>
              <a:spcBef>
                <a:spcPct val="25000"/>
              </a:spcBef>
            </a:pPr>
            <a:r>
              <a:rPr lang="en-US" sz="3600" b="1" dirty="0">
                <a:solidFill>
                  <a:srgbClr val="FFFFFF"/>
                </a:solidFill>
                <a:latin typeface="Arial" pitchFamily="34" charset="0"/>
                <a:cs typeface="Arial" pitchFamily="34" charset="0"/>
              </a:rPr>
              <a:t>At Your throne, in Worship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We run to Your throne where we belong</a:t>
            </a:r>
            <a:br>
              <a:rPr lang="en-US" dirty="0" smtClean="0"/>
            </a:br>
            <a:r>
              <a:rPr lang="en-US" dirty="0" smtClean="0"/>
              <a:t>Every heart will sing that Jesus is Lord</a:t>
            </a:r>
            <a:br>
              <a:rPr lang="en-US" dirty="0" smtClean="0"/>
            </a:br>
            <a:r>
              <a:rPr lang="en-US" dirty="0" smtClean="0"/>
              <a:t>Casting all else aside </a:t>
            </a:r>
          </a:p>
          <a:p>
            <a:r>
              <a:rPr lang="en-US" dirty="0" smtClean="0"/>
              <a:t>for the joy of our Christ</a:t>
            </a:r>
            <a:br>
              <a:rPr lang="en-US" dirty="0" smtClean="0"/>
            </a:br>
            <a:r>
              <a:rPr lang="en-US" dirty="0" smtClean="0"/>
              <a:t>Let Your glory fall</a:t>
            </a:r>
            <a:br>
              <a:rPr lang="en-US" dirty="0" smtClean="0"/>
            </a:br>
            <a:r>
              <a:rPr lang="en-US" dirty="0" smtClean="0"/>
              <a:t>Our hearts are filled with Your fire</a:t>
            </a:r>
            <a:endParaRPr lang="en-US" dirty="0"/>
          </a:p>
        </p:txBody>
      </p:sp>
      <p:sp>
        <p:nvSpPr>
          <p:cNvPr id="4" name="Rectangle 3"/>
          <p:cNvSpPr/>
          <p:nvPr/>
        </p:nvSpPr>
        <p:spPr>
          <a:xfrm>
            <a:off x="2362200" y="4599218"/>
            <a:ext cx="4572000" cy="258532"/>
          </a:xfrm>
          <a:prstGeom prst="rect">
            <a:avLst/>
          </a:prstGeom>
        </p:spPr>
        <p:txBody>
          <a:bodyPr>
            <a:spAutoFit/>
          </a:bodyPr>
          <a:lstStyle/>
          <a:p>
            <a:pPr algn="ctr" eaLnBrk="0" hangingPunct="0">
              <a:lnSpc>
                <a:spcPct val="90000"/>
              </a:lnSpc>
              <a:spcBef>
                <a:spcPct val="20000"/>
              </a:spcBef>
            </a:pPr>
            <a:r>
              <a:rPr lang="en-US" sz="1200" b="1" dirty="0" smtClean="0">
                <a:solidFill>
                  <a:srgbClr val="FFFFFF"/>
                </a:solidFill>
                <a:latin typeface="Arial" pitchFamily="34" charset="0"/>
                <a:cs typeface="Arial" pitchFamily="34" charset="0"/>
              </a:rPr>
              <a:t>TEMPLE BIBLE CHURCH Used by Permission CCLI #78316</a:t>
            </a:r>
            <a:endParaRPr lang="en-US" sz="12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0" y="285750"/>
            <a:ext cx="9144000" cy="971550"/>
          </a:xfrm>
          <a:effectLst>
            <a:outerShdw dist="35921" dir="2700000" algn="ctr" rotWithShape="0">
              <a:schemeClr val="tx1"/>
            </a:outerShdw>
          </a:effectLst>
        </p:spPr>
        <p:txBody>
          <a:bodyPr lIns="90488" tIns="44450" rIns="90488" bIns="44450">
            <a:normAutofit/>
          </a:bodyPr>
          <a:lstStyle/>
          <a:p>
            <a:pPr eaLnBrk="1" hangingPunct="1">
              <a:defRPr/>
            </a:pPr>
            <a:r>
              <a:rPr lang="en-US" dirty="0" smtClean="0"/>
              <a:t>MADE ME GLAD</a:t>
            </a:r>
          </a:p>
        </p:txBody>
      </p:sp>
      <p:sp>
        <p:nvSpPr>
          <p:cNvPr id="10244" name="Rectangle 4"/>
          <p:cNvSpPr>
            <a:spLocks noGrp="1" noChangeArrowheads="1"/>
          </p:cNvSpPr>
          <p:nvPr>
            <p:ph idx="1"/>
          </p:nvPr>
        </p:nvSpPr>
        <p:spPr>
          <a:xfrm>
            <a:off x="457200" y="1543051"/>
            <a:ext cx="8229600" cy="3394472"/>
          </a:xfrm>
          <a:effectLst>
            <a:outerShdw dist="35921" dir="2700000" algn="ctr" rotWithShape="0">
              <a:schemeClr val="tx1"/>
            </a:outerShdw>
          </a:effectLst>
        </p:spPr>
        <p:txBody>
          <a:bodyPr lIns="90488" tIns="44450" rIns="90488" bIns="44450">
            <a:normAutofit lnSpcReduction="10000"/>
          </a:bodyPr>
          <a:lstStyle/>
          <a:p>
            <a:pPr eaLnBrk="1" hangingPunct="1">
              <a:lnSpc>
                <a:spcPct val="90000"/>
              </a:lnSpc>
              <a:defRPr/>
            </a:pPr>
            <a:r>
              <a:rPr lang="en-US" sz="3600" dirty="0" smtClean="0"/>
              <a:t>I will bless the Lord forever</a:t>
            </a:r>
          </a:p>
          <a:p>
            <a:pPr eaLnBrk="1" hangingPunct="1">
              <a:lnSpc>
                <a:spcPct val="90000"/>
              </a:lnSpc>
              <a:defRPr/>
            </a:pPr>
            <a:r>
              <a:rPr lang="en-US" sz="3600" dirty="0" smtClean="0"/>
              <a:t>I will trust Him at all times</a:t>
            </a:r>
          </a:p>
          <a:p>
            <a:pPr eaLnBrk="1" hangingPunct="1">
              <a:lnSpc>
                <a:spcPct val="90000"/>
              </a:lnSpc>
              <a:defRPr/>
            </a:pPr>
            <a:r>
              <a:rPr lang="en-US" sz="3600" dirty="0" smtClean="0"/>
              <a:t>He has delivered me from all fear</a:t>
            </a:r>
          </a:p>
          <a:p>
            <a:pPr eaLnBrk="1" hangingPunct="1">
              <a:lnSpc>
                <a:spcPct val="90000"/>
              </a:lnSpc>
              <a:defRPr/>
            </a:pPr>
            <a:r>
              <a:rPr lang="en-US" sz="3600" dirty="0" smtClean="0"/>
              <a:t>He has set my feet upon a rock</a:t>
            </a:r>
          </a:p>
          <a:p>
            <a:pPr eaLnBrk="1" hangingPunct="1">
              <a:lnSpc>
                <a:spcPct val="90000"/>
              </a:lnSpc>
              <a:defRPr/>
            </a:pPr>
            <a:r>
              <a:rPr lang="en-US" sz="3600" dirty="0" smtClean="0"/>
              <a:t>I will not be moved</a:t>
            </a:r>
          </a:p>
          <a:p>
            <a:pPr eaLnBrk="1" hangingPunct="1">
              <a:lnSpc>
                <a:spcPct val="90000"/>
              </a:lnSpc>
              <a:defRPr/>
            </a:pPr>
            <a:r>
              <a:rPr lang="en-US" sz="3600" dirty="0" smtClean="0"/>
              <a:t>And I’ll say of the Lord</a:t>
            </a:r>
          </a:p>
          <a:p>
            <a:pPr eaLnBrk="1" hangingPunct="1">
              <a:lnSpc>
                <a:spcPct val="90000"/>
              </a:lnSpc>
              <a:defRPr/>
            </a:pPr>
            <a:endParaRPr lang="en-US" sz="3600" dirty="0" smtClean="0"/>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1267" name="Rectangle 3"/>
          <p:cNvSpPr>
            <a:spLocks noGrp="1" noChangeArrowheads="1"/>
          </p:cNvSpPr>
          <p:nvPr>
            <p:ph/>
          </p:nvPr>
        </p:nvSpPr>
        <p:spPr>
          <a:xfrm>
            <a:off x="457200" y="1200151"/>
            <a:ext cx="8229600" cy="2994422"/>
          </a:xfrm>
          <a:effectLst>
            <a:outerShdw dist="35921" dir="2700000" algn="ctr" rotWithShape="0">
              <a:schemeClr val="tx1"/>
            </a:outerShdw>
          </a:effectLst>
        </p:spPr>
        <p:txBody>
          <a:bodyPr>
            <a:noAutofit/>
          </a:bodyPr>
          <a:lstStyle/>
          <a:p>
            <a:pPr eaLnBrk="1" hangingPunct="1">
              <a:defRPr/>
            </a:pPr>
            <a:r>
              <a:rPr lang="en-US" dirty="0" smtClean="0"/>
              <a:t>You are my Shield</a:t>
            </a:r>
          </a:p>
          <a:p>
            <a:pPr eaLnBrk="1" hangingPunct="1">
              <a:defRPr/>
            </a:pPr>
            <a:r>
              <a:rPr lang="en-US" dirty="0" smtClean="0"/>
              <a:t>My Strength, My Portion</a:t>
            </a:r>
          </a:p>
          <a:p>
            <a:pPr eaLnBrk="1" hangingPunct="1">
              <a:defRPr/>
            </a:pPr>
            <a:r>
              <a:rPr lang="en-US" dirty="0" smtClean="0"/>
              <a:t>Deliverer</a:t>
            </a:r>
          </a:p>
          <a:p>
            <a:pPr eaLnBrk="1" hangingPunct="1">
              <a:defRPr/>
            </a:pPr>
            <a:r>
              <a:rPr lang="en-US" dirty="0" smtClean="0"/>
              <a:t>My Shelter, Strong Tower</a:t>
            </a:r>
          </a:p>
          <a:p>
            <a:pPr eaLnBrk="1" hangingPunct="1">
              <a:defRPr/>
            </a:pPr>
            <a:r>
              <a:rPr lang="en-US" dirty="0" smtClean="0"/>
              <a:t>My very present help in time of need</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p:nvPr>
        </p:nvSpPr>
        <p:spPr>
          <a:xfrm>
            <a:off x="457200" y="1314451"/>
            <a:ext cx="8229600" cy="2480072"/>
          </a:xfrm>
          <a:effectLst>
            <a:outerShdw dist="35921" dir="2700000" algn="ctr" rotWithShape="0">
              <a:schemeClr val="tx1"/>
            </a:outerShdw>
          </a:effectLst>
        </p:spPr>
        <p:txBody>
          <a:bodyPr>
            <a:normAutofit lnSpcReduction="10000"/>
          </a:bodyPr>
          <a:lstStyle/>
          <a:p>
            <a:pPr eaLnBrk="1" hangingPunct="1">
              <a:defRPr/>
            </a:pPr>
            <a:r>
              <a:rPr lang="en-US" sz="3600" dirty="0" smtClean="0"/>
              <a:t>Whom have I in heaven but You</a:t>
            </a:r>
          </a:p>
          <a:p>
            <a:pPr eaLnBrk="1" hangingPunct="1">
              <a:defRPr/>
            </a:pPr>
            <a:r>
              <a:rPr lang="en-US" sz="3600" dirty="0" smtClean="0"/>
              <a:t>There’s none I desire besides You</a:t>
            </a:r>
          </a:p>
          <a:p>
            <a:pPr eaLnBrk="1" hangingPunct="1">
              <a:defRPr/>
            </a:pPr>
            <a:r>
              <a:rPr lang="en-US" sz="3600" dirty="0" smtClean="0"/>
              <a:t>You have made me glad</a:t>
            </a:r>
          </a:p>
          <a:p>
            <a:pPr eaLnBrk="1" hangingPunct="1">
              <a:defRPr/>
            </a:pPr>
            <a:r>
              <a:rPr lang="en-US" sz="3600" dirty="0" smtClean="0"/>
              <a:t>And I’ll say of the Lord</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p:nvPr>
        </p:nvSpPr>
        <p:spPr>
          <a:xfrm>
            <a:off x="457200" y="742950"/>
            <a:ext cx="8229600" cy="3394472"/>
          </a:xfrm>
          <a:effectLst>
            <a:outerShdw dist="35921" dir="2700000" algn="ctr" rotWithShape="0">
              <a:schemeClr val="tx1"/>
            </a:outerShdw>
          </a:effectLst>
        </p:spPr>
        <p:txBody>
          <a:bodyPr>
            <a:noAutofit/>
          </a:bodyPr>
          <a:lstStyle/>
          <a:p>
            <a:pPr eaLnBrk="1" hangingPunct="1">
              <a:defRPr/>
            </a:pPr>
            <a:r>
              <a:rPr lang="en-US" dirty="0" smtClean="0"/>
              <a:t>You are my Shield</a:t>
            </a:r>
          </a:p>
          <a:p>
            <a:pPr eaLnBrk="1" hangingPunct="1">
              <a:defRPr/>
            </a:pPr>
            <a:r>
              <a:rPr lang="en-US" dirty="0" smtClean="0"/>
              <a:t>My Strength, My Portion</a:t>
            </a:r>
          </a:p>
          <a:p>
            <a:pPr eaLnBrk="1" hangingPunct="1">
              <a:defRPr/>
            </a:pPr>
            <a:r>
              <a:rPr lang="en-US" dirty="0" smtClean="0"/>
              <a:t>Deliverer</a:t>
            </a:r>
          </a:p>
          <a:p>
            <a:pPr eaLnBrk="1" hangingPunct="1">
              <a:defRPr/>
            </a:pPr>
            <a:r>
              <a:rPr lang="en-US" dirty="0" smtClean="0"/>
              <a:t>My Shelter, Strong Tower</a:t>
            </a:r>
          </a:p>
          <a:p>
            <a:pPr eaLnBrk="1" hangingPunct="1">
              <a:defRPr/>
            </a:pPr>
            <a:r>
              <a:rPr lang="en-US" dirty="0" smtClean="0"/>
              <a:t>My very present help in time of need</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p:nvPr>
        </p:nvSpPr>
        <p:spPr>
          <a:xfrm>
            <a:off x="0" y="1600200"/>
            <a:ext cx="8839200" cy="1657350"/>
          </a:xfrm>
          <a:effectLst>
            <a:outerShdw dist="35921" dir="2700000" algn="ctr" rotWithShape="0">
              <a:schemeClr val="tx1"/>
            </a:outerShdw>
          </a:effectLst>
        </p:spPr>
        <p:txBody>
          <a:bodyPr/>
          <a:lstStyle/>
          <a:p>
            <a:pPr eaLnBrk="1" hangingPunct="1">
              <a:defRPr/>
            </a:pPr>
            <a:r>
              <a:rPr lang="en-US" sz="3600" dirty="0" smtClean="0"/>
              <a:t>You have made me glad</a:t>
            </a:r>
          </a:p>
          <a:p>
            <a:pPr eaLnBrk="1" hangingPunct="1">
              <a:defRPr/>
            </a:pPr>
            <a:r>
              <a:rPr lang="en-US" sz="3600" dirty="0" smtClean="0"/>
              <a:t>And I’ll say of the Lord</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p:nvPr>
        </p:nvSpPr>
        <p:spPr>
          <a:xfrm>
            <a:off x="457200" y="666750"/>
            <a:ext cx="8229600" cy="4156473"/>
          </a:xfrm>
          <a:effectLst>
            <a:outerShdw dist="35921" dir="2700000" algn="ctr" rotWithShape="0">
              <a:schemeClr val="tx1"/>
            </a:outerShdw>
          </a:effectLst>
        </p:spPr>
        <p:txBody>
          <a:bodyPr>
            <a:normAutofit fontScale="85000" lnSpcReduction="20000"/>
          </a:bodyPr>
          <a:lstStyle/>
          <a:p>
            <a:pPr eaLnBrk="1" hangingPunct="1">
              <a:defRPr/>
            </a:pPr>
            <a:r>
              <a:rPr lang="en-US" sz="3900" dirty="0" smtClean="0"/>
              <a:t>You are my Shield</a:t>
            </a:r>
          </a:p>
          <a:p>
            <a:pPr eaLnBrk="1" hangingPunct="1">
              <a:defRPr/>
            </a:pPr>
            <a:r>
              <a:rPr lang="en-US" sz="3900" dirty="0" smtClean="0"/>
              <a:t>My Strength, My Portion</a:t>
            </a:r>
          </a:p>
          <a:p>
            <a:pPr eaLnBrk="1" hangingPunct="1">
              <a:defRPr/>
            </a:pPr>
            <a:r>
              <a:rPr lang="en-US" sz="3900" dirty="0" smtClean="0"/>
              <a:t>Deliverer</a:t>
            </a:r>
          </a:p>
          <a:p>
            <a:pPr eaLnBrk="1" hangingPunct="1">
              <a:defRPr/>
            </a:pPr>
            <a:r>
              <a:rPr lang="en-US" sz="3900" dirty="0" smtClean="0"/>
              <a:t>My Shelter, Strong Tower</a:t>
            </a:r>
          </a:p>
          <a:p>
            <a:pPr eaLnBrk="1" hangingPunct="1">
              <a:defRPr/>
            </a:pPr>
            <a:r>
              <a:rPr lang="en-US" sz="3900" dirty="0" smtClean="0"/>
              <a:t>My very present help in time of need</a:t>
            </a:r>
          </a:p>
          <a:p>
            <a:pPr eaLnBrk="1" hangingPunct="1">
              <a:defRPr/>
            </a:pPr>
            <a:r>
              <a:rPr lang="en-US" sz="3900" dirty="0" smtClean="0"/>
              <a:t>(Repeat)</a:t>
            </a:r>
          </a:p>
          <a:p>
            <a:pPr eaLnBrk="1" hangingPunct="1">
              <a:defRPr/>
            </a:pPr>
            <a:endParaRPr lang="en-US" sz="3900" dirty="0" smtClean="0"/>
          </a:p>
          <a:p>
            <a:pPr eaLnBrk="1" hangingPunct="1">
              <a:defRPr/>
            </a:pPr>
            <a:r>
              <a:rPr lang="en-US" sz="1200" dirty="0" smtClean="0"/>
              <a:t>TEMPLE BIBLE CHURCH  Used by Permission  CCLI# 78316</a:t>
            </a:r>
          </a:p>
          <a:p>
            <a:pPr eaLnBrk="1" hangingPunct="1">
              <a:defRPr/>
            </a:pPr>
            <a:r>
              <a:rPr lang="en-US" sz="1200" dirty="0" smtClean="0"/>
              <a:t>Words and music: 2001 Miriam Webster/</a:t>
            </a:r>
            <a:r>
              <a:rPr lang="en-US" sz="1200" dirty="0" err="1" smtClean="0"/>
              <a:t>Hillsong</a:t>
            </a:r>
            <a:r>
              <a:rPr lang="en-US" sz="1200" dirty="0" smtClean="0"/>
              <a:t> Publishing</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4" cstate="prin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914400" y="742950"/>
            <a:ext cx="7239000" cy="3886200"/>
          </a:xfrm>
          <a:effectLst>
            <a:outerShdw dist="35921" dir="2700000" algn="ctr" rotWithShape="0">
              <a:schemeClr val="tx1"/>
            </a:outerShdw>
          </a:effectLst>
        </p:spPr>
        <p:txBody>
          <a:bodyPr>
            <a:normAutofit lnSpcReduction="10000"/>
          </a:bodyPr>
          <a:lstStyle/>
          <a:p>
            <a:pPr eaLnBrk="1" hangingPunct="1">
              <a:defRPr/>
            </a:pPr>
            <a:r>
              <a:rPr lang="en-US" sz="3900" dirty="0" smtClean="0">
                <a:solidFill>
                  <a:schemeClr val="bg1"/>
                </a:solidFill>
              </a:rPr>
              <a:t>I surrender all</a:t>
            </a:r>
          </a:p>
          <a:p>
            <a:pPr eaLnBrk="1" hangingPunct="1">
              <a:defRPr/>
            </a:pPr>
            <a:r>
              <a:rPr lang="en-US" sz="3900" dirty="0" smtClean="0">
                <a:solidFill>
                  <a:schemeClr val="bg1"/>
                </a:solidFill>
              </a:rPr>
              <a:t>I surrender all</a:t>
            </a:r>
          </a:p>
          <a:p>
            <a:pPr eaLnBrk="1" hangingPunct="1">
              <a:defRPr/>
            </a:pPr>
            <a:r>
              <a:rPr lang="en-US" sz="3900" dirty="0" smtClean="0">
                <a:solidFill>
                  <a:schemeClr val="bg1"/>
                </a:solidFill>
              </a:rPr>
              <a:t>All to You my blessed Savior</a:t>
            </a:r>
          </a:p>
          <a:p>
            <a:pPr eaLnBrk="1" hangingPunct="1">
              <a:defRPr/>
            </a:pPr>
            <a:r>
              <a:rPr lang="en-US" sz="3900" dirty="0" smtClean="0">
                <a:solidFill>
                  <a:schemeClr val="bg1"/>
                </a:solidFill>
              </a:rPr>
              <a:t>I surrender all</a:t>
            </a:r>
          </a:p>
          <a:p>
            <a:pPr eaLnBrk="1" hangingPunct="1">
              <a:defRPr/>
            </a:pPr>
            <a:endParaRPr lang="en-US" sz="3900" dirty="0" smtClean="0">
              <a:solidFill>
                <a:schemeClr val="bg1"/>
              </a:solidFill>
            </a:endParaRPr>
          </a:p>
          <a:p>
            <a:pPr eaLnBrk="1" hangingPunct="1">
              <a:defRPr/>
            </a:pPr>
            <a:r>
              <a:rPr lang="en-US" sz="1200" dirty="0" smtClean="0">
                <a:solidFill>
                  <a:schemeClr val="bg1"/>
                </a:solidFill>
              </a:rPr>
              <a:t>TEMPLE BIBLE CHURCH  Used by Permission  CCLI# 78316</a:t>
            </a:r>
          </a:p>
          <a:p>
            <a:pPr eaLnBrk="1" hangingPunct="1">
              <a:defRPr/>
            </a:pPr>
            <a:r>
              <a:rPr lang="en-US" sz="1200" dirty="0" smtClean="0">
                <a:solidFill>
                  <a:schemeClr val="bg1"/>
                </a:solidFill>
              </a:rPr>
              <a:t>Words and music: 2001 Miriam Webster/</a:t>
            </a:r>
            <a:r>
              <a:rPr lang="en-US" sz="1200" dirty="0" err="1" smtClean="0">
                <a:solidFill>
                  <a:schemeClr val="bg1"/>
                </a:solidFill>
              </a:rPr>
              <a:t>Hillsong</a:t>
            </a:r>
            <a:r>
              <a:rPr lang="en-US" sz="1200" dirty="0" smtClean="0">
                <a:solidFill>
                  <a:schemeClr val="bg1"/>
                </a:solidFill>
              </a:rPr>
              <a:t> Publishing</a:t>
            </a: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937" y="-126266"/>
            <a:ext cx="5181226" cy="2015936"/>
          </a:xfrm>
          <a:prstGeom prst="rect">
            <a:avLst/>
          </a:prstGeom>
          <a:noFill/>
        </p:spPr>
        <p:txBody>
          <a:bodyPr wrap="none" lIns="91440" tIns="45720" rIns="91440" bIns="45720">
            <a:spAutoFit/>
          </a:bodyPr>
          <a:lstStyle/>
          <a:p>
            <a:pPr algn="ctr"/>
            <a:r>
              <a:rPr lang="en-US" sz="12500" b="0" cap="none" spc="0" dirty="0" smtClean="0">
                <a:ln w="18415" cmpd="sng">
                  <a:solidFill>
                    <a:srgbClr val="663300"/>
                  </a:solidFill>
                  <a:prstDash val="solid"/>
                </a:ln>
                <a:gradFill flip="none" rotWithShape="1">
                  <a:gsLst>
                    <a:gs pos="0">
                      <a:srgbClr val="8E4700"/>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tileRect/>
                </a:gradFill>
                <a:effectLst>
                  <a:outerShdw blurRad="63500" dir="3600000" algn="tl" rotWithShape="0">
                    <a:srgbClr val="000000">
                      <a:alpha val="70000"/>
                    </a:srgbClr>
                  </a:outerShdw>
                </a:effectLst>
                <a:latin typeface="Adobe Garamond Pro" pitchFamily="18" charset="0"/>
              </a:rPr>
              <a:t>DAVID</a:t>
            </a:r>
          </a:p>
        </p:txBody>
      </p:sp>
      <p:sp>
        <p:nvSpPr>
          <p:cNvPr id="3" name="Rectangle 2"/>
          <p:cNvSpPr/>
          <p:nvPr/>
        </p:nvSpPr>
        <p:spPr>
          <a:xfrm>
            <a:off x="442293" y="1169134"/>
            <a:ext cx="5892959" cy="1631216"/>
          </a:xfrm>
          <a:prstGeom prst="rect">
            <a:avLst/>
          </a:prstGeom>
          <a:noFill/>
        </p:spPr>
        <p:txBody>
          <a:bodyPr wrap="none" lIns="91440" tIns="45720" rIns="91440" bIns="45720">
            <a:spAutoFit/>
          </a:bodyPr>
          <a:lstStyle/>
          <a:p>
            <a:pPr algn="ctr"/>
            <a:r>
              <a:rPr lang="en-US" sz="10000" dirty="0" smtClean="0">
                <a:ln w="18415" cmpd="sng">
                  <a:solidFill>
                    <a:srgbClr val="663300"/>
                  </a:solidFill>
                  <a:prstDash val="solid"/>
                </a:ln>
                <a:gradFill flip="none" rotWithShape="1">
                  <a:gsLst>
                    <a:gs pos="0">
                      <a:srgbClr val="8E4700"/>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tileRect/>
                </a:gradFill>
                <a:effectLst>
                  <a:outerShdw blurRad="63500" dir="3600000" algn="tl" rotWithShape="0">
                    <a:srgbClr val="000000">
                      <a:alpha val="70000"/>
                    </a:srgbClr>
                  </a:outerShdw>
                </a:effectLst>
                <a:latin typeface="Adobe Garamond Pro" pitchFamily="18" charset="0"/>
              </a:rPr>
              <a:t>GOLIATH</a:t>
            </a:r>
            <a:endParaRPr lang="en-US" sz="10000" b="0" cap="none" spc="0" dirty="0" smtClean="0">
              <a:ln w="18415" cmpd="sng">
                <a:solidFill>
                  <a:srgbClr val="663300"/>
                </a:solidFill>
                <a:prstDash val="solid"/>
              </a:ln>
              <a:gradFill flip="none" rotWithShape="1">
                <a:gsLst>
                  <a:gs pos="0">
                    <a:srgbClr val="8E4700"/>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tileRect/>
              </a:gradFill>
              <a:effectLst>
                <a:outerShdw blurRad="63500" dir="3600000" algn="tl" rotWithShape="0">
                  <a:srgbClr val="000000">
                    <a:alpha val="70000"/>
                  </a:srgbClr>
                </a:outerShdw>
              </a:effectLst>
              <a:latin typeface="Adobe Garamond Pro" pitchFamily="18" charset="0"/>
            </a:endParaRPr>
          </a:p>
        </p:txBody>
      </p:sp>
      <p:sp>
        <p:nvSpPr>
          <p:cNvPr id="4" name="Rectangle 3"/>
          <p:cNvSpPr/>
          <p:nvPr/>
        </p:nvSpPr>
        <p:spPr>
          <a:xfrm>
            <a:off x="5547803" y="0"/>
            <a:ext cx="1005403" cy="1569660"/>
          </a:xfrm>
          <a:prstGeom prst="rect">
            <a:avLst/>
          </a:prstGeom>
        </p:spPr>
        <p:txBody>
          <a:bodyPr wrap="none">
            <a:spAutoFit/>
          </a:bodyPr>
          <a:lstStyle/>
          <a:p>
            <a:r>
              <a:rPr lang="en-US" sz="9600" b="0" cap="none" spc="0" dirty="0" smtClean="0">
                <a:ln w="18415" cmpd="sng">
                  <a:solidFill>
                    <a:srgbClr val="663300"/>
                  </a:solidFill>
                  <a:prstDash val="solid"/>
                </a:ln>
                <a:gradFill>
                  <a:gsLst>
                    <a:gs pos="0">
                      <a:srgbClr val="CC9900"/>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63500" dir="3600000" algn="tl" rotWithShape="0">
                    <a:srgbClr val="000000">
                      <a:alpha val="70000"/>
                    </a:srgbClr>
                  </a:outerShdw>
                </a:effectLst>
              </a:rPr>
              <a:t>&amp;</a:t>
            </a:r>
            <a:endParaRPr lang="en-US" dirty="0">
              <a:ln w="18415" cmpd="sng">
                <a:solidFill>
                  <a:srgbClr val="663300"/>
                </a:solidFill>
                <a:prstDash val="solid"/>
              </a:ln>
              <a:gradFill>
                <a:gsLst>
                  <a:gs pos="0">
                    <a:srgbClr val="CC9900"/>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ndParaRPr>
          </a:p>
        </p:txBody>
      </p:sp>
      <p:sp>
        <p:nvSpPr>
          <p:cNvPr id="5" name="Rectangle 4"/>
          <p:cNvSpPr/>
          <p:nvPr/>
        </p:nvSpPr>
        <p:spPr>
          <a:xfrm>
            <a:off x="662786" y="2323296"/>
            <a:ext cx="5509414" cy="477054"/>
          </a:xfrm>
          <a:prstGeom prst="rect">
            <a:avLst/>
          </a:prstGeom>
          <a:noFill/>
        </p:spPr>
        <p:txBody>
          <a:bodyPr wrap="square" lIns="91440" tIns="45720" rIns="91440" bIns="45720">
            <a:spAutoFit/>
          </a:bodyPr>
          <a:lstStyle/>
          <a:p>
            <a:pPr algn="ctr"/>
            <a:r>
              <a:rPr lang="en-US" sz="2500" dirty="0" smtClean="0">
                <a:ln w="18415" cmpd="sng">
                  <a:noFill/>
                  <a:prstDash val="solid"/>
                </a:ln>
                <a:solidFill>
                  <a:srgbClr val="663300"/>
                </a:solidFill>
                <a:effectLst>
                  <a:outerShdw blurRad="63500" dir="3600000" algn="tl" rotWithShape="0">
                    <a:srgbClr val="000000">
                      <a:alpha val="70000"/>
                    </a:srgbClr>
                  </a:outerShdw>
                </a:effectLst>
              </a:rPr>
              <a:t>1   S a m u e l   17 </a:t>
            </a:r>
            <a:endParaRPr lang="en-US" sz="2500" b="0" cap="none" spc="0" dirty="0" smtClean="0">
              <a:ln w="18415" cmpd="sng">
                <a:noFill/>
                <a:prstDash val="solid"/>
              </a:ln>
              <a:solidFill>
                <a:srgbClr val="6633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1143000"/>
            <a:ext cx="8991600" cy="2419124"/>
          </a:xfrm>
          <a:prstGeom prst="rect">
            <a:avLst/>
          </a:prstGeom>
          <a:noFill/>
          <a:ln w="12700">
            <a:noFill/>
            <a:miter lim="800000"/>
            <a:headEnd/>
            <a:tailEnd/>
          </a:ln>
          <a:effectLst/>
        </p:spPr>
        <p:txBody>
          <a:bodyPr>
            <a:spAutoFit/>
          </a:bodyPr>
          <a:lstStyle/>
          <a:p>
            <a:pPr algn="ctr" eaLnBrk="0" hangingPunct="0">
              <a:lnSpc>
                <a:spcPct val="90000"/>
              </a:lnSpc>
              <a:spcBef>
                <a:spcPct val="20000"/>
              </a:spcBef>
            </a:pPr>
            <a:r>
              <a:rPr lang="en-US" sz="3600" b="1" dirty="0">
                <a:solidFill>
                  <a:srgbClr val="FFFFFF"/>
                </a:solidFill>
                <a:latin typeface="Arial" pitchFamily="34" charset="0"/>
                <a:cs typeface="Arial" pitchFamily="34" charset="0"/>
              </a:rPr>
              <a:t>You will be exalted, O God</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And Your kingdom</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Shall not pass away</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O, Ancient of Days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381000" y="38100"/>
            <a:ext cx="8686800" cy="1314450"/>
          </a:xfrm>
        </p:spPr>
        <p:txBody>
          <a:bodyPr/>
          <a:lstStyle/>
          <a:p>
            <a:pPr eaLnBrk="1" hangingPunct="1"/>
            <a:r>
              <a:rPr lang="en-US" sz="8000" b="1" dirty="0" smtClean="0">
                <a:ln w="12700">
                  <a:solidFill>
                    <a:srgbClr val="FFC000"/>
                  </a:solidFill>
                </a:ln>
                <a:solidFill>
                  <a:srgbClr val="663300"/>
                </a:solidFill>
                <a:latin typeface="Times" pitchFamily="1" charset="0"/>
              </a:rPr>
              <a:t>a lopsided battle</a:t>
            </a:r>
          </a:p>
        </p:txBody>
      </p:sp>
      <p:sp>
        <p:nvSpPr>
          <p:cNvPr id="3" name="Rectangle 2"/>
          <p:cNvSpPr/>
          <p:nvPr/>
        </p:nvSpPr>
        <p:spPr>
          <a:xfrm>
            <a:off x="152405" y="1428750"/>
            <a:ext cx="8970341" cy="1631216"/>
          </a:xfrm>
          <a:prstGeom prst="rect">
            <a:avLst/>
          </a:prstGeom>
          <a:noFill/>
        </p:spPr>
        <p:txBody>
          <a:bodyPr wrap="none" lIns="91440" tIns="45720" rIns="91440" bIns="45720">
            <a:spAutoFit/>
          </a:bodyPr>
          <a:lstStyle/>
          <a:p>
            <a:r>
              <a:rPr lang="en-US" sz="5000" b="1" dirty="0">
                <a:ln w="28575">
                  <a:solidFill>
                    <a:srgbClr val="663300"/>
                  </a:solidFill>
                </a:ln>
                <a:solidFill>
                  <a:schemeClr val="bg1"/>
                </a:solidFill>
              </a:rPr>
              <a:t>the </a:t>
            </a:r>
            <a:r>
              <a:rPr lang="en-US" sz="5000" b="1" u="sng" dirty="0">
                <a:ln w="28575">
                  <a:solidFill>
                    <a:srgbClr val="663300"/>
                  </a:solidFill>
                </a:ln>
                <a:solidFill>
                  <a:schemeClr val="bg1"/>
                </a:solidFill>
              </a:rPr>
              <a:t>CHAMP</a:t>
            </a:r>
            <a:r>
              <a:rPr lang="en-US" sz="5000" b="1" dirty="0">
                <a:ln w="28575">
                  <a:solidFill>
                    <a:srgbClr val="663300"/>
                  </a:solidFill>
                </a:ln>
                <a:solidFill>
                  <a:schemeClr val="bg1"/>
                </a:solidFill>
              </a:rPr>
              <a:t> makes </a:t>
            </a:r>
            <a:r>
              <a:rPr lang="en-US" sz="5000" b="1" u="sng" dirty="0">
                <a:ln w="28575">
                  <a:solidFill>
                    <a:srgbClr val="663300"/>
                  </a:solidFill>
                </a:ln>
                <a:solidFill>
                  <a:schemeClr val="bg1"/>
                </a:solidFill>
              </a:rPr>
              <a:t>CHUMPS</a:t>
            </a:r>
            <a:r>
              <a:rPr lang="en-US" sz="5000" b="1" dirty="0">
                <a:ln w="28575">
                  <a:solidFill>
                    <a:srgbClr val="663300"/>
                  </a:solidFill>
                </a:ln>
                <a:solidFill>
                  <a:schemeClr val="bg1"/>
                </a:solidFill>
              </a:rPr>
              <a:t> </a:t>
            </a:r>
            <a:endParaRPr lang="en-US" sz="5000" b="1" dirty="0" smtClean="0">
              <a:ln w="28575">
                <a:solidFill>
                  <a:srgbClr val="663300"/>
                </a:solidFill>
              </a:ln>
              <a:solidFill>
                <a:schemeClr val="bg1"/>
              </a:solidFill>
            </a:endParaRPr>
          </a:p>
          <a:p>
            <a:r>
              <a:rPr lang="en-US" sz="5000" b="1" dirty="0" smtClean="0">
                <a:ln w="28575">
                  <a:solidFill>
                    <a:srgbClr val="663300"/>
                  </a:solidFill>
                </a:ln>
                <a:solidFill>
                  <a:schemeClr val="bg1"/>
                </a:solidFill>
              </a:rPr>
              <a:t>	of </a:t>
            </a:r>
            <a:r>
              <a:rPr lang="en-US" sz="5000" b="1" dirty="0">
                <a:ln w="28575">
                  <a:solidFill>
                    <a:srgbClr val="663300"/>
                  </a:solidFill>
                </a:ln>
                <a:solidFill>
                  <a:schemeClr val="bg1"/>
                </a:solidFill>
              </a:rPr>
              <a:t>the </a:t>
            </a:r>
            <a:r>
              <a:rPr lang="en-US" sz="5000" b="1" cap="all" dirty="0">
                <a:ln w="28575">
                  <a:solidFill>
                    <a:srgbClr val="663300"/>
                  </a:solidFill>
                </a:ln>
                <a:solidFill>
                  <a:schemeClr val="bg1"/>
                </a:solidFill>
              </a:rPr>
              <a:t>army</a:t>
            </a:r>
            <a:r>
              <a:rPr lang="en-US" sz="5000" b="1" dirty="0">
                <a:ln w="28575">
                  <a:solidFill>
                    <a:srgbClr val="663300"/>
                  </a:solidFill>
                </a:ln>
                <a:solidFill>
                  <a:schemeClr val="bg1"/>
                </a:solidFill>
              </a:rPr>
              <a:t> of </a:t>
            </a:r>
            <a:r>
              <a:rPr lang="en-US" sz="5000" b="1" cap="all" dirty="0" err="1" smtClean="0">
                <a:ln w="28575">
                  <a:solidFill>
                    <a:srgbClr val="663300"/>
                  </a:solidFill>
                </a:ln>
                <a:solidFill>
                  <a:schemeClr val="bg1"/>
                </a:solidFill>
              </a:rPr>
              <a:t>IsraEL</a:t>
            </a:r>
            <a:endParaRPr lang="en-US" sz="5000" b="0" cap="none" spc="0" dirty="0">
              <a:ln w="28575">
                <a:solidFill>
                  <a:srgbClr val="663300"/>
                </a:solidFill>
              </a:ln>
              <a:solidFill>
                <a:schemeClr val="bg1"/>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Goliath (1).jpg"/>
          <p:cNvPicPr>
            <a:picLocks noChangeAspect="1"/>
          </p:cNvPicPr>
          <p:nvPr/>
        </p:nvPicPr>
        <p:blipFill>
          <a:blip r:embed="rId2" cstate="print"/>
          <a:stretch>
            <a:fillRect/>
          </a:stretch>
        </p:blipFill>
        <p:spPr>
          <a:xfrm>
            <a:off x="3143250" y="333756"/>
            <a:ext cx="3867150" cy="4589018"/>
          </a:xfrm>
          <a:prstGeom prst="rect">
            <a:avLst/>
          </a:prstGeom>
          <a:ln>
            <a:noFill/>
          </a:ln>
          <a:effectLst>
            <a:softEdge rad="112500"/>
          </a:effectLst>
        </p:spPr>
      </p:pic>
      <p:sp>
        <p:nvSpPr>
          <p:cNvPr id="5" name="Oval 4"/>
          <p:cNvSpPr/>
          <p:nvPr/>
        </p:nvSpPr>
        <p:spPr>
          <a:xfrm>
            <a:off x="3124200" y="4171950"/>
            <a:ext cx="762000" cy="762000"/>
          </a:xfrm>
          <a:prstGeom prst="ellipse">
            <a:avLst/>
          </a:prstGeom>
          <a:gradFill>
            <a:gsLst>
              <a:gs pos="0">
                <a:srgbClr val="8E4700"/>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581150"/>
            <a:ext cx="9014006" cy="1631216"/>
          </a:xfrm>
          <a:prstGeom prst="rect">
            <a:avLst/>
          </a:prstGeom>
          <a:noFill/>
        </p:spPr>
        <p:txBody>
          <a:bodyPr wrap="none" lIns="91440" tIns="45720" rIns="91440" bIns="45720">
            <a:spAutoFit/>
          </a:bodyPr>
          <a:lstStyle/>
          <a:p>
            <a:r>
              <a:rPr lang="en-US" sz="5000" b="1" dirty="0">
                <a:ln w="28575">
                  <a:solidFill>
                    <a:srgbClr val="663300"/>
                  </a:solidFill>
                </a:ln>
                <a:solidFill>
                  <a:schemeClr val="bg1"/>
                </a:solidFill>
              </a:rPr>
              <a:t>an </a:t>
            </a:r>
            <a:r>
              <a:rPr lang="en-US" sz="5000" b="1" cap="all" dirty="0">
                <a:ln w="28575">
                  <a:solidFill>
                    <a:srgbClr val="663300"/>
                  </a:solidFill>
                </a:ln>
                <a:solidFill>
                  <a:schemeClr val="bg1"/>
                </a:solidFill>
              </a:rPr>
              <a:t>unlikely </a:t>
            </a:r>
            <a:r>
              <a:rPr lang="en-US" sz="5000" b="1" cap="all" dirty="0" smtClean="0">
                <a:ln w="28575">
                  <a:solidFill>
                    <a:srgbClr val="663300"/>
                  </a:solidFill>
                </a:ln>
                <a:solidFill>
                  <a:schemeClr val="bg1"/>
                </a:solidFill>
              </a:rPr>
              <a:t>hero</a:t>
            </a:r>
            <a:r>
              <a:rPr lang="en-US" sz="5000" b="1" dirty="0" smtClean="0">
                <a:ln w="28575">
                  <a:solidFill>
                    <a:srgbClr val="663300"/>
                  </a:solidFill>
                </a:ln>
                <a:solidFill>
                  <a:schemeClr val="bg1"/>
                </a:solidFill>
              </a:rPr>
              <a:t>…</a:t>
            </a:r>
          </a:p>
          <a:p>
            <a:r>
              <a:rPr lang="en-US" sz="5000" b="1" dirty="0">
                <a:ln w="28575">
                  <a:solidFill>
                    <a:srgbClr val="663300"/>
                  </a:solidFill>
                </a:ln>
                <a:solidFill>
                  <a:schemeClr val="bg1"/>
                </a:solidFill>
              </a:rPr>
              <a:t> </a:t>
            </a:r>
            <a:r>
              <a:rPr lang="en-US" sz="5000" b="1" dirty="0" smtClean="0">
                <a:ln w="28575">
                  <a:solidFill>
                    <a:srgbClr val="663300"/>
                  </a:solidFill>
                </a:ln>
                <a:solidFill>
                  <a:schemeClr val="bg1"/>
                </a:solidFill>
              </a:rPr>
              <a:t>  the </a:t>
            </a:r>
            <a:r>
              <a:rPr lang="en-US" sz="5000" b="1" u="sng" cap="all" dirty="0">
                <a:ln w="28575">
                  <a:solidFill>
                    <a:srgbClr val="663300"/>
                  </a:solidFill>
                </a:ln>
                <a:solidFill>
                  <a:schemeClr val="bg1"/>
                </a:solidFill>
              </a:rPr>
              <a:t>least</a:t>
            </a:r>
            <a:r>
              <a:rPr lang="en-US" sz="5000" b="1" dirty="0">
                <a:ln w="28575">
                  <a:solidFill>
                    <a:srgbClr val="663300"/>
                  </a:solidFill>
                </a:ln>
                <a:solidFill>
                  <a:schemeClr val="bg1"/>
                </a:solidFill>
              </a:rPr>
              <a:t> of the </a:t>
            </a:r>
            <a:r>
              <a:rPr lang="en-US" sz="5000" b="1" u="sng" cap="all" dirty="0" smtClean="0">
                <a:ln w="28575">
                  <a:solidFill>
                    <a:srgbClr val="663300"/>
                  </a:solidFill>
                </a:ln>
                <a:solidFill>
                  <a:schemeClr val="bg1"/>
                </a:solidFill>
              </a:rPr>
              <a:t>chumps </a:t>
            </a:r>
            <a:endParaRPr lang="en-US" sz="5000" b="0" cap="none" spc="0" dirty="0">
              <a:ln w="28575">
                <a:solidFill>
                  <a:srgbClr val="663300"/>
                </a:solidFill>
              </a:ln>
              <a:solidFill>
                <a:schemeClr val="bg1"/>
              </a:solidFill>
              <a:effectLst>
                <a:outerShdw blurRad="63500" dir="3600000" algn="tl" rotWithShape="0">
                  <a:srgbClr val="000000">
                    <a:alpha val="70000"/>
                  </a:srgbClr>
                </a:outerShdw>
              </a:effectLst>
            </a:endParaRPr>
          </a:p>
        </p:txBody>
      </p:sp>
      <p:sp>
        <p:nvSpPr>
          <p:cNvPr id="4" name="Subtitle 3"/>
          <p:cNvSpPr>
            <a:spLocks noGrp="1"/>
          </p:cNvSpPr>
          <p:nvPr>
            <p:ph type="subTitle" idx="1"/>
          </p:nvPr>
        </p:nvSpPr>
        <p:spPr/>
        <p:txBody>
          <a:bodyPr/>
          <a:lstStyle/>
          <a:p>
            <a:endParaRPr lang="en-US"/>
          </a:p>
        </p:txBody>
      </p:sp>
      <p:sp>
        <p:nvSpPr>
          <p:cNvPr id="5" name="Rectangle 27"/>
          <p:cNvSpPr txBox="1">
            <a:spLocks noChangeArrowheads="1"/>
          </p:cNvSpPr>
          <p:nvPr/>
        </p:nvSpPr>
        <p:spPr bwMode="auto">
          <a:xfrm>
            <a:off x="381000" y="38100"/>
            <a:ext cx="8686800" cy="1314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0" b="1" i="0" u="none" strike="noStrike" kern="0" cap="none" spc="0" normalizeH="0" baseline="0" noProof="0" smtClean="0">
                <a:ln w="12700">
                  <a:solidFill>
                    <a:srgbClr val="FFC000"/>
                  </a:solidFill>
                </a:ln>
                <a:solidFill>
                  <a:srgbClr val="663300"/>
                </a:solidFill>
                <a:effectLst/>
                <a:uLnTx/>
                <a:uFillTx/>
                <a:latin typeface="Times" pitchFamily="1" charset="0"/>
                <a:ea typeface="+mn-ea"/>
                <a:cs typeface="+mn-cs"/>
              </a:rPr>
              <a:t>a lopsided battle</a:t>
            </a:r>
            <a:endParaRPr kumimoji="0" lang="en-US" sz="8000" b="1" i="0" u="none" strike="noStrike" kern="0" cap="none" spc="0" normalizeH="0" baseline="0" noProof="0" dirty="0" smtClean="0">
              <a:ln w="12700">
                <a:solidFill>
                  <a:srgbClr val="FFC000"/>
                </a:solidFill>
              </a:ln>
              <a:solidFill>
                <a:srgbClr val="663300"/>
              </a:solidFill>
              <a:effectLst/>
              <a:uLnTx/>
              <a:uFillTx/>
              <a:latin typeface="Times" pitchFamily="1" charset="0"/>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95351"/>
            <a:ext cx="8686800" cy="2971799"/>
          </a:xfrm>
        </p:spPr>
        <p:txBody>
          <a:bodyPr/>
          <a:lstStyle/>
          <a:p>
            <a:pPr algn="l"/>
            <a:r>
              <a:rPr lang="en-US" sz="3000" b="1" dirty="0" smtClean="0">
                <a:solidFill>
                  <a:schemeClr val="tx2"/>
                </a:solidFill>
                <a:latin typeface="+mj-lt"/>
                <a:ea typeface="+mj-ea"/>
                <a:cs typeface="+mj-cs"/>
              </a:rPr>
              <a:t>So do not fear, </a:t>
            </a:r>
            <a:r>
              <a:rPr lang="en-US" sz="3000" b="1" i="1" dirty="0" smtClean="0">
                <a:solidFill>
                  <a:schemeClr val="tx2"/>
                </a:solidFill>
                <a:latin typeface="+mj-lt"/>
                <a:ea typeface="+mj-ea"/>
                <a:cs typeface="+mj-cs"/>
              </a:rPr>
              <a:t>for I am with you</a:t>
            </a:r>
            <a:r>
              <a:rPr lang="en-US" sz="3000" b="1" dirty="0" smtClean="0">
                <a:solidFill>
                  <a:schemeClr val="tx2"/>
                </a:solidFill>
                <a:latin typeface="+mj-lt"/>
                <a:ea typeface="+mj-ea"/>
                <a:cs typeface="+mj-cs"/>
              </a:rPr>
              <a:t>; </a:t>
            </a:r>
            <a:br>
              <a:rPr lang="en-US" sz="3000" b="1" dirty="0" smtClean="0">
                <a:solidFill>
                  <a:schemeClr val="tx2"/>
                </a:solidFill>
                <a:latin typeface="+mj-lt"/>
                <a:ea typeface="+mj-ea"/>
                <a:cs typeface="+mj-cs"/>
              </a:rPr>
            </a:br>
            <a:r>
              <a:rPr lang="en-US" sz="3000" b="1" dirty="0" smtClean="0">
                <a:solidFill>
                  <a:schemeClr val="tx2"/>
                </a:solidFill>
                <a:latin typeface="+mj-lt"/>
                <a:ea typeface="+mj-ea"/>
                <a:cs typeface="+mj-cs"/>
              </a:rPr>
              <a:t>do not be dismayed, for I am your God.</a:t>
            </a:r>
            <a:br>
              <a:rPr lang="en-US" sz="3000" b="1" dirty="0" smtClean="0">
                <a:solidFill>
                  <a:schemeClr val="tx2"/>
                </a:solidFill>
                <a:latin typeface="+mj-lt"/>
                <a:ea typeface="+mj-ea"/>
                <a:cs typeface="+mj-cs"/>
              </a:rPr>
            </a:br>
            <a:r>
              <a:rPr lang="en-US" sz="3000" b="1" dirty="0" smtClean="0">
                <a:solidFill>
                  <a:schemeClr val="tx2"/>
                </a:solidFill>
                <a:latin typeface="+mj-lt"/>
                <a:ea typeface="+mj-ea"/>
                <a:cs typeface="+mj-cs"/>
              </a:rPr>
              <a:t>I will strengthen you and help you; </a:t>
            </a:r>
            <a:br>
              <a:rPr lang="en-US" sz="3000" b="1" dirty="0" smtClean="0">
                <a:solidFill>
                  <a:schemeClr val="tx2"/>
                </a:solidFill>
                <a:latin typeface="+mj-lt"/>
                <a:ea typeface="+mj-ea"/>
                <a:cs typeface="+mj-cs"/>
              </a:rPr>
            </a:br>
            <a:r>
              <a:rPr lang="en-US" sz="3000" b="1" dirty="0" smtClean="0">
                <a:solidFill>
                  <a:schemeClr val="tx2"/>
                </a:solidFill>
                <a:latin typeface="+mj-lt"/>
                <a:ea typeface="+mj-ea"/>
                <a:cs typeface="+mj-cs"/>
              </a:rPr>
              <a:t>I will uphold you with my righteous right hand.</a:t>
            </a:r>
            <a:br>
              <a:rPr lang="en-US" sz="3000" b="1" dirty="0" smtClean="0">
                <a:solidFill>
                  <a:schemeClr val="tx2"/>
                </a:solidFill>
                <a:latin typeface="+mj-lt"/>
                <a:ea typeface="+mj-ea"/>
                <a:cs typeface="+mj-cs"/>
              </a:rPr>
            </a:br>
            <a:r>
              <a:rPr lang="en-US" sz="3000" b="1" dirty="0" smtClean="0">
                <a:solidFill>
                  <a:schemeClr val="tx2"/>
                </a:solidFill>
                <a:latin typeface="+mj-lt"/>
                <a:ea typeface="+mj-ea"/>
                <a:cs typeface="+mj-cs"/>
              </a:rPr>
              <a:t>						</a:t>
            </a:r>
            <a:r>
              <a:rPr lang="en-US" sz="2500" b="1" dirty="0" smtClean="0"/>
              <a:t>--Isaiah 41:10</a:t>
            </a:r>
            <a:endParaRPr lang="en-US" sz="25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95351"/>
            <a:ext cx="8686800" cy="2971799"/>
          </a:xfrm>
        </p:spPr>
        <p:txBody>
          <a:bodyPr/>
          <a:lstStyle/>
          <a:p>
            <a:pPr algn="l"/>
            <a:r>
              <a:rPr lang="en-US" sz="3200" b="1" dirty="0" smtClean="0">
                <a:solidFill>
                  <a:schemeClr val="tx2"/>
                </a:solidFill>
                <a:latin typeface="+mj-lt"/>
                <a:ea typeface="+mj-ea"/>
                <a:cs typeface="+mj-cs"/>
              </a:rPr>
              <a:t>Have I not commanded you? </a:t>
            </a:r>
            <a:br>
              <a:rPr lang="en-US" sz="3200" b="1" dirty="0" smtClean="0">
                <a:solidFill>
                  <a:schemeClr val="tx2"/>
                </a:solidFill>
                <a:latin typeface="+mj-lt"/>
                <a:ea typeface="+mj-ea"/>
                <a:cs typeface="+mj-cs"/>
              </a:rPr>
            </a:br>
            <a:r>
              <a:rPr lang="en-US" sz="3200" b="1" dirty="0" smtClean="0">
                <a:solidFill>
                  <a:schemeClr val="tx2"/>
                </a:solidFill>
                <a:latin typeface="+mj-lt"/>
                <a:ea typeface="+mj-ea"/>
                <a:cs typeface="+mj-cs"/>
              </a:rPr>
              <a:t>Be strong and courageous. </a:t>
            </a:r>
            <a:br>
              <a:rPr lang="en-US" sz="3200" b="1" dirty="0" smtClean="0">
                <a:solidFill>
                  <a:schemeClr val="tx2"/>
                </a:solidFill>
                <a:latin typeface="+mj-lt"/>
                <a:ea typeface="+mj-ea"/>
                <a:cs typeface="+mj-cs"/>
              </a:rPr>
            </a:br>
            <a:r>
              <a:rPr lang="en-US" sz="3200" b="1" dirty="0" smtClean="0">
                <a:solidFill>
                  <a:schemeClr val="tx2"/>
                </a:solidFill>
                <a:latin typeface="+mj-lt"/>
                <a:ea typeface="+mj-ea"/>
                <a:cs typeface="+mj-cs"/>
              </a:rPr>
              <a:t>Do not be terrified; do not be discouraged, </a:t>
            </a:r>
            <a:r>
              <a:rPr lang="en-US" sz="3200" b="1" i="1" dirty="0" smtClean="0">
                <a:solidFill>
                  <a:schemeClr val="tx2"/>
                </a:solidFill>
                <a:latin typeface="+mj-lt"/>
                <a:ea typeface="+mj-ea"/>
                <a:cs typeface="+mj-cs"/>
              </a:rPr>
              <a:t>for the LORD your God will be with you wherever you go.</a:t>
            </a:r>
            <a:r>
              <a:rPr lang="en-US" sz="3000" b="1" dirty="0" smtClean="0">
                <a:solidFill>
                  <a:schemeClr val="tx2"/>
                </a:solidFill>
                <a:latin typeface="+mj-lt"/>
                <a:ea typeface="+mj-ea"/>
                <a:cs typeface="+mj-cs"/>
              </a:rPr>
              <a:t/>
            </a:r>
            <a:br>
              <a:rPr lang="en-US" sz="3000" b="1" dirty="0" smtClean="0">
                <a:solidFill>
                  <a:schemeClr val="tx2"/>
                </a:solidFill>
                <a:latin typeface="+mj-lt"/>
                <a:ea typeface="+mj-ea"/>
                <a:cs typeface="+mj-cs"/>
              </a:rPr>
            </a:br>
            <a:r>
              <a:rPr lang="en-US" sz="3000" b="1" dirty="0" smtClean="0">
                <a:solidFill>
                  <a:schemeClr val="tx2"/>
                </a:solidFill>
                <a:latin typeface="+mj-lt"/>
                <a:ea typeface="+mj-ea"/>
                <a:cs typeface="+mj-cs"/>
              </a:rPr>
              <a:t>						</a:t>
            </a:r>
            <a:r>
              <a:rPr lang="en-US" sz="2500" b="1" dirty="0" smtClean="0"/>
              <a:t>--Joshua 1:9</a:t>
            </a:r>
            <a:endParaRPr lang="en-US" sz="25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1950"/>
            <a:ext cx="8686800" cy="3810000"/>
          </a:xfrm>
        </p:spPr>
        <p:txBody>
          <a:bodyPr/>
          <a:lstStyle/>
          <a:p>
            <a:pPr algn="l"/>
            <a:r>
              <a:rPr lang="en-US" sz="3200" b="1" dirty="0" smtClean="0">
                <a:solidFill>
                  <a:schemeClr val="tx2"/>
                </a:solidFill>
                <a:latin typeface="+mj-lt"/>
                <a:ea typeface="+mj-ea"/>
                <a:cs typeface="+mj-cs"/>
              </a:rPr>
              <a:t>Therefore go and make disciples of all nations, baptizing them in the name of the Father and of the Son and of the Holy Spirit, and teaching them to obey everything I have commanded you. </a:t>
            </a:r>
            <a:br>
              <a:rPr lang="en-US" sz="3200" b="1" dirty="0" smtClean="0">
                <a:solidFill>
                  <a:schemeClr val="tx2"/>
                </a:solidFill>
                <a:latin typeface="+mj-lt"/>
                <a:ea typeface="+mj-ea"/>
                <a:cs typeface="+mj-cs"/>
              </a:rPr>
            </a:br>
            <a:r>
              <a:rPr lang="en-US" sz="3200" b="1" dirty="0" smtClean="0">
                <a:solidFill>
                  <a:schemeClr val="tx2"/>
                </a:solidFill>
                <a:latin typeface="+mj-lt"/>
                <a:ea typeface="+mj-ea"/>
                <a:cs typeface="+mj-cs"/>
              </a:rPr>
              <a:t>And surely </a:t>
            </a:r>
            <a:r>
              <a:rPr lang="en-US" sz="3200" b="1" i="1" dirty="0" smtClean="0">
                <a:solidFill>
                  <a:schemeClr val="tx2"/>
                </a:solidFill>
                <a:latin typeface="+mj-lt"/>
                <a:ea typeface="+mj-ea"/>
                <a:cs typeface="+mj-cs"/>
              </a:rPr>
              <a:t>I am with you always</a:t>
            </a:r>
            <a:r>
              <a:rPr lang="en-US" sz="3200" b="1" dirty="0" smtClean="0">
                <a:solidFill>
                  <a:schemeClr val="tx2"/>
                </a:solidFill>
                <a:latin typeface="+mj-lt"/>
                <a:ea typeface="+mj-ea"/>
                <a:cs typeface="+mj-cs"/>
              </a:rPr>
              <a:t>, </a:t>
            </a:r>
            <a:br>
              <a:rPr lang="en-US" sz="3200" b="1" dirty="0" smtClean="0">
                <a:solidFill>
                  <a:schemeClr val="tx2"/>
                </a:solidFill>
                <a:latin typeface="+mj-lt"/>
                <a:ea typeface="+mj-ea"/>
                <a:cs typeface="+mj-cs"/>
              </a:rPr>
            </a:br>
            <a:r>
              <a:rPr lang="en-US" sz="3200" b="1" dirty="0" smtClean="0">
                <a:solidFill>
                  <a:schemeClr val="tx2"/>
                </a:solidFill>
                <a:latin typeface="+mj-lt"/>
                <a:ea typeface="+mj-ea"/>
                <a:cs typeface="+mj-cs"/>
              </a:rPr>
              <a:t>to the very end of the age.</a:t>
            </a:r>
            <a:r>
              <a:rPr lang="en-US" sz="3000" b="1" dirty="0" smtClean="0">
                <a:solidFill>
                  <a:schemeClr val="tx2"/>
                </a:solidFill>
                <a:latin typeface="+mj-lt"/>
                <a:ea typeface="+mj-ea"/>
                <a:cs typeface="+mj-cs"/>
              </a:rPr>
              <a:t/>
            </a:r>
            <a:br>
              <a:rPr lang="en-US" sz="3000" b="1" dirty="0" smtClean="0">
                <a:solidFill>
                  <a:schemeClr val="tx2"/>
                </a:solidFill>
                <a:latin typeface="+mj-lt"/>
                <a:ea typeface="+mj-ea"/>
                <a:cs typeface="+mj-cs"/>
              </a:rPr>
            </a:br>
            <a:r>
              <a:rPr lang="en-US" sz="3000" b="1" dirty="0" smtClean="0">
                <a:solidFill>
                  <a:schemeClr val="tx2"/>
                </a:solidFill>
                <a:latin typeface="+mj-lt"/>
                <a:ea typeface="+mj-ea"/>
                <a:cs typeface="+mj-cs"/>
              </a:rPr>
              <a:t>					     </a:t>
            </a:r>
            <a:r>
              <a:rPr lang="en-US" sz="2500" b="1" dirty="0" smtClean="0"/>
              <a:t>--Matthew 28:19-20</a:t>
            </a:r>
            <a:endParaRPr lang="en-US" sz="25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90550"/>
            <a:ext cx="8686800" cy="3352800"/>
          </a:xfrm>
        </p:spPr>
        <p:txBody>
          <a:bodyPr/>
          <a:lstStyle/>
          <a:p>
            <a:pPr algn="l"/>
            <a:r>
              <a:rPr lang="en-US" sz="3000" b="1" dirty="0" smtClean="0">
                <a:solidFill>
                  <a:schemeClr val="tx2"/>
                </a:solidFill>
                <a:latin typeface="+mj-lt"/>
                <a:ea typeface="+mj-ea"/>
                <a:cs typeface="+mj-cs"/>
              </a:rPr>
              <a:t>The flame of warlike courage burned so feebly in the breast of Saul, that it only influenced him to offer a glittering prize. How happy would he be if the victory were purchased, without blood, to be thrown down at his feet while he reclined in his royal tent!</a:t>
            </a:r>
            <a:br>
              <a:rPr lang="en-US" sz="3000" b="1" dirty="0" smtClean="0">
                <a:solidFill>
                  <a:schemeClr val="tx2"/>
                </a:solidFill>
                <a:latin typeface="+mj-lt"/>
                <a:ea typeface="+mj-ea"/>
                <a:cs typeface="+mj-cs"/>
              </a:rPr>
            </a:br>
            <a:r>
              <a:rPr lang="en-US" sz="3000" b="1" dirty="0" smtClean="0"/>
              <a:t>					</a:t>
            </a:r>
            <a:r>
              <a:rPr lang="en-US" sz="2500" b="1" dirty="0" smtClean="0"/>
              <a:t>-- F.W. </a:t>
            </a:r>
            <a:r>
              <a:rPr lang="en-US" sz="2500" b="1" dirty="0" err="1" smtClean="0"/>
              <a:t>Krummacher</a:t>
            </a:r>
            <a:endParaRPr lang="en-US" sz="25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6806" y="1809750"/>
            <a:ext cx="6997749" cy="861774"/>
          </a:xfrm>
          <a:prstGeom prst="rect">
            <a:avLst/>
          </a:prstGeom>
          <a:noFill/>
        </p:spPr>
        <p:txBody>
          <a:bodyPr wrap="none" lIns="91440" tIns="45720" rIns="91440" bIns="45720">
            <a:spAutoFit/>
          </a:bodyPr>
          <a:lstStyle/>
          <a:p>
            <a:r>
              <a:rPr lang="en-US" sz="5000" b="1" cap="all" dirty="0">
                <a:ln w="28575">
                  <a:solidFill>
                    <a:srgbClr val="663300"/>
                  </a:solidFill>
                </a:ln>
                <a:solidFill>
                  <a:schemeClr val="bg1"/>
                </a:solidFill>
              </a:rPr>
              <a:t>fending off </a:t>
            </a:r>
            <a:r>
              <a:rPr lang="en-US" sz="5000" b="1" u="sng" cap="all" dirty="0">
                <a:ln w="28575">
                  <a:solidFill>
                    <a:srgbClr val="663300"/>
                  </a:solidFill>
                </a:ln>
                <a:solidFill>
                  <a:schemeClr val="bg1"/>
                </a:solidFill>
              </a:rPr>
              <a:t>family</a:t>
            </a:r>
            <a:endParaRPr lang="en-US" sz="5000" b="0" cap="none" spc="0" dirty="0">
              <a:ln w="28575">
                <a:solidFill>
                  <a:srgbClr val="663300"/>
                </a:solidFill>
              </a:ln>
              <a:solidFill>
                <a:schemeClr val="bg1"/>
              </a:solidFill>
              <a:effectLst>
                <a:outerShdw blurRad="63500" dir="3600000" algn="tl" rotWithShape="0">
                  <a:srgbClr val="000000">
                    <a:alpha val="70000"/>
                  </a:srgbClr>
                </a:outerShdw>
              </a:effectLst>
            </a:endParaRPr>
          </a:p>
        </p:txBody>
      </p:sp>
      <p:sp>
        <p:nvSpPr>
          <p:cNvPr id="4" name="Subtitle 3"/>
          <p:cNvSpPr>
            <a:spLocks noGrp="1"/>
          </p:cNvSpPr>
          <p:nvPr>
            <p:ph type="subTitle" idx="1"/>
          </p:nvPr>
        </p:nvSpPr>
        <p:spPr/>
        <p:txBody>
          <a:bodyPr/>
          <a:lstStyle/>
          <a:p>
            <a:endParaRPr lang="en-US"/>
          </a:p>
        </p:txBody>
      </p:sp>
      <p:sp>
        <p:nvSpPr>
          <p:cNvPr id="5" name="Rectangle 27"/>
          <p:cNvSpPr txBox="1">
            <a:spLocks noChangeArrowheads="1"/>
          </p:cNvSpPr>
          <p:nvPr/>
        </p:nvSpPr>
        <p:spPr bwMode="auto">
          <a:xfrm>
            <a:off x="381000" y="38100"/>
            <a:ext cx="8686800" cy="1314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0" b="1" i="0" u="none" strike="noStrike" kern="0" cap="none" spc="0" normalizeH="0" baseline="0" noProof="0" smtClean="0">
                <a:ln w="12700">
                  <a:solidFill>
                    <a:srgbClr val="FFC000"/>
                  </a:solidFill>
                </a:ln>
                <a:solidFill>
                  <a:srgbClr val="663300"/>
                </a:solidFill>
                <a:effectLst/>
                <a:uLnTx/>
                <a:uFillTx/>
                <a:latin typeface="Times" pitchFamily="1" charset="0"/>
                <a:ea typeface="+mn-ea"/>
                <a:cs typeface="+mn-cs"/>
              </a:rPr>
              <a:t>a lopsided battle</a:t>
            </a:r>
            <a:endParaRPr kumimoji="0" lang="en-US" sz="8000" b="1" i="0" u="none" strike="noStrike" kern="0" cap="none" spc="0" normalizeH="0" baseline="0" noProof="0" dirty="0" smtClean="0">
              <a:ln w="12700">
                <a:solidFill>
                  <a:srgbClr val="FFC000"/>
                </a:solidFill>
              </a:ln>
              <a:solidFill>
                <a:srgbClr val="663300"/>
              </a:solidFill>
              <a:effectLst/>
              <a:uLnTx/>
              <a:uFillTx/>
              <a:latin typeface="Times" pitchFamily="1" charset="0"/>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5800" y="1809750"/>
            <a:ext cx="7770076" cy="861774"/>
          </a:xfrm>
          <a:prstGeom prst="rect">
            <a:avLst/>
          </a:prstGeom>
          <a:noFill/>
        </p:spPr>
        <p:txBody>
          <a:bodyPr wrap="none" lIns="91440" tIns="45720" rIns="91440" bIns="45720">
            <a:spAutoFit/>
          </a:bodyPr>
          <a:lstStyle/>
          <a:p>
            <a:r>
              <a:rPr lang="en-US" sz="5000" b="1" cap="all" dirty="0">
                <a:ln w="28575">
                  <a:solidFill>
                    <a:srgbClr val="663300"/>
                  </a:solidFill>
                </a:ln>
                <a:solidFill>
                  <a:schemeClr val="bg1"/>
                </a:solidFill>
              </a:rPr>
              <a:t>fending off </a:t>
            </a:r>
            <a:r>
              <a:rPr lang="en-US" sz="5000" b="1" cap="all" dirty="0" smtClean="0">
                <a:ln w="28575">
                  <a:solidFill>
                    <a:srgbClr val="663300"/>
                  </a:solidFill>
                </a:ln>
                <a:solidFill>
                  <a:schemeClr val="bg1"/>
                </a:solidFill>
              </a:rPr>
              <a:t>the </a:t>
            </a:r>
            <a:r>
              <a:rPr lang="en-US" sz="5000" b="1" u="sng" cap="all" dirty="0" smtClean="0">
                <a:ln w="28575">
                  <a:solidFill>
                    <a:srgbClr val="663300"/>
                  </a:solidFill>
                </a:ln>
                <a:solidFill>
                  <a:schemeClr val="bg1"/>
                </a:solidFill>
              </a:rPr>
              <a:t>King</a:t>
            </a:r>
            <a:endParaRPr lang="en-US" sz="5000" b="0" cap="none" spc="0" dirty="0">
              <a:ln w="28575">
                <a:solidFill>
                  <a:srgbClr val="663300"/>
                </a:solidFill>
              </a:ln>
              <a:solidFill>
                <a:schemeClr val="bg1"/>
              </a:solidFill>
              <a:effectLst>
                <a:outerShdw blurRad="63500" dir="3600000" algn="tl" rotWithShape="0">
                  <a:srgbClr val="000000">
                    <a:alpha val="70000"/>
                  </a:srgbClr>
                </a:outerShdw>
              </a:effectLst>
            </a:endParaRPr>
          </a:p>
        </p:txBody>
      </p:sp>
      <p:sp>
        <p:nvSpPr>
          <p:cNvPr id="4" name="Subtitle 3"/>
          <p:cNvSpPr>
            <a:spLocks noGrp="1"/>
          </p:cNvSpPr>
          <p:nvPr>
            <p:ph type="subTitle" idx="1"/>
          </p:nvPr>
        </p:nvSpPr>
        <p:spPr/>
        <p:txBody>
          <a:bodyPr/>
          <a:lstStyle/>
          <a:p>
            <a:endParaRPr lang="en-US"/>
          </a:p>
        </p:txBody>
      </p:sp>
      <p:sp>
        <p:nvSpPr>
          <p:cNvPr id="5" name="Rectangle 27"/>
          <p:cNvSpPr txBox="1">
            <a:spLocks noChangeArrowheads="1"/>
          </p:cNvSpPr>
          <p:nvPr/>
        </p:nvSpPr>
        <p:spPr bwMode="auto">
          <a:xfrm>
            <a:off x="381000" y="38100"/>
            <a:ext cx="8686800" cy="1314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0" b="1" i="0" u="none" strike="noStrike" kern="0" cap="none" spc="0" normalizeH="0" baseline="0" noProof="0" smtClean="0">
                <a:ln w="12700">
                  <a:solidFill>
                    <a:srgbClr val="FFC000"/>
                  </a:solidFill>
                </a:ln>
                <a:solidFill>
                  <a:srgbClr val="663300"/>
                </a:solidFill>
                <a:effectLst/>
                <a:uLnTx/>
                <a:uFillTx/>
                <a:latin typeface="Times" pitchFamily="1" charset="0"/>
                <a:ea typeface="+mn-ea"/>
                <a:cs typeface="+mn-cs"/>
              </a:rPr>
              <a:t>a lopsided battle</a:t>
            </a:r>
            <a:endParaRPr kumimoji="0" lang="en-US" sz="8000" b="1" i="0" u="none" strike="noStrike" kern="0" cap="none" spc="0" normalizeH="0" baseline="0" noProof="0" dirty="0" smtClean="0">
              <a:ln w="12700">
                <a:solidFill>
                  <a:srgbClr val="FFC000"/>
                </a:solidFill>
              </a:ln>
              <a:solidFill>
                <a:srgbClr val="663300"/>
              </a:solidFill>
              <a:effectLst/>
              <a:uLnTx/>
              <a:uFillTx/>
              <a:latin typeface="Times" pitchFamily="1" charset="0"/>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52550"/>
            <a:ext cx="8915400" cy="2923877"/>
          </a:xfrm>
          <a:prstGeom prst="rect">
            <a:avLst/>
          </a:prstGeom>
        </p:spPr>
        <p:txBody>
          <a:bodyPr wrap="square">
            <a:spAutoFit/>
          </a:bodyPr>
          <a:lstStyle/>
          <a:p>
            <a:pPr algn="ctr"/>
            <a:r>
              <a:rPr lang="en-US" sz="4600" b="1" dirty="0">
                <a:ln w="28575">
                  <a:solidFill>
                    <a:srgbClr val="663300"/>
                  </a:solidFill>
                </a:ln>
                <a:solidFill>
                  <a:schemeClr val="bg1"/>
                </a:solidFill>
              </a:rPr>
              <a:t>the </a:t>
            </a:r>
            <a:r>
              <a:rPr lang="en-US" sz="4600" b="1" u="sng" dirty="0">
                <a:ln w="28575">
                  <a:solidFill>
                    <a:srgbClr val="663300"/>
                  </a:solidFill>
                </a:ln>
                <a:solidFill>
                  <a:schemeClr val="bg1"/>
                </a:solidFill>
              </a:rPr>
              <a:t>CHAMP</a:t>
            </a:r>
            <a:r>
              <a:rPr lang="en-US" sz="4600" b="1" dirty="0">
                <a:ln w="28575">
                  <a:solidFill>
                    <a:srgbClr val="663300"/>
                  </a:solidFill>
                </a:ln>
                <a:solidFill>
                  <a:schemeClr val="bg1"/>
                </a:solidFill>
              </a:rPr>
              <a:t> becomes a </a:t>
            </a:r>
            <a:r>
              <a:rPr lang="en-US" sz="4600" b="1" u="sng" dirty="0">
                <a:ln w="28575">
                  <a:solidFill>
                    <a:srgbClr val="663300"/>
                  </a:solidFill>
                </a:ln>
                <a:solidFill>
                  <a:schemeClr val="bg1"/>
                </a:solidFill>
              </a:rPr>
              <a:t>CHUMP</a:t>
            </a:r>
            <a:r>
              <a:rPr lang="en-US" sz="4600" b="1" dirty="0">
                <a:ln w="28575">
                  <a:solidFill>
                    <a:srgbClr val="663300"/>
                  </a:solidFill>
                </a:ln>
                <a:solidFill>
                  <a:schemeClr val="bg1"/>
                </a:solidFill>
              </a:rPr>
              <a:t> &amp; </a:t>
            </a:r>
            <a:endParaRPr lang="en-US" sz="4600" b="1" dirty="0" smtClean="0">
              <a:ln w="28575">
                <a:solidFill>
                  <a:srgbClr val="663300"/>
                </a:solidFill>
              </a:ln>
              <a:solidFill>
                <a:schemeClr val="bg1"/>
              </a:solidFill>
            </a:endParaRPr>
          </a:p>
          <a:p>
            <a:pPr algn="ctr"/>
            <a:r>
              <a:rPr lang="en-US" sz="4600" b="1" dirty="0" smtClean="0">
                <a:ln w="28575">
                  <a:solidFill>
                    <a:srgbClr val="663300"/>
                  </a:solidFill>
                </a:ln>
                <a:solidFill>
                  <a:schemeClr val="bg1"/>
                </a:solidFill>
              </a:rPr>
              <a:t>the </a:t>
            </a:r>
            <a:r>
              <a:rPr lang="en-US" sz="4600" b="1" u="sng" dirty="0">
                <a:ln w="28575">
                  <a:solidFill>
                    <a:srgbClr val="663300"/>
                  </a:solidFill>
                </a:ln>
                <a:solidFill>
                  <a:schemeClr val="bg1"/>
                </a:solidFill>
              </a:rPr>
              <a:t>CHUMP</a:t>
            </a:r>
            <a:r>
              <a:rPr lang="en-US" sz="4600" b="1" dirty="0">
                <a:ln w="28575">
                  <a:solidFill>
                    <a:srgbClr val="663300"/>
                  </a:solidFill>
                </a:ln>
                <a:solidFill>
                  <a:schemeClr val="bg1"/>
                </a:solidFill>
              </a:rPr>
              <a:t> </a:t>
            </a:r>
            <a:endParaRPr lang="en-US" sz="4600" b="1" dirty="0" smtClean="0">
              <a:ln w="28575">
                <a:solidFill>
                  <a:srgbClr val="663300"/>
                </a:solidFill>
              </a:ln>
              <a:solidFill>
                <a:schemeClr val="bg1"/>
              </a:solidFill>
            </a:endParaRPr>
          </a:p>
          <a:p>
            <a:pPr algn="r"/>
            <a:r>
              <a:rPr lang="en-US" sz="4600" b="1" dirty="0" smtClean="0">
                <a:ln w="28575">
                  <a:solidFill>
                    <a:srgbClr val="663300"/>
                  </a:solidFill>
                </a:ln>
                <a:solidFill>
                  <a:schemeClr val="bg1"/>
                </a:solidFill>
              </a:rPr>
              <a:t>becomes </a:t>
            </a:r>
            <a:r>
              <a:rPr lang="en-US" sz="4600" b="1" dirty="0">
                <a:ln w="28575">
                  <a:solidFill>
                    <a:srgbClr val="663300"/>
                  </a:solidFill>
                </a:ln>
                <a:solidFill>
                  <a:schemeClr val="bg1"/>
                </a:solidFill>
              </a:rPr>
              <a:t>a </a:t>
            </a:r>
            <a:r>
              <a:rPr lang="en-US" sz="4600" b="1" u="sng" dirty="0">
                <a:ln w="28575">
                  <a:solidFill>
                    <a:srgbClr val="663300"/>
                  </a:solidFill>
                </a:ln>
                <a:solidFill>
                  <a:schemeClr val="bg1"/>
                </a:solidFill>
              </a:rPr>
              <a:t>CHAMP</a:t>
            </a:r>
            <a:endParaRPr lang="en-US" sz="4600" dirty="0">
              <a:ln w="28575">
                <a:solidFill>
                  <a:srgbClr val="663300"/>
                </a:solidFill>
              </a:ln>
              <a:solidFill>
                <a:schemeClr val="bg1"/>
              </a:solidFill>
            </a:endParaRPr>
          </a:p>
        </p:txBody>
      </p:sp>
      <p:sp>
        <p:nvSpPr>
          <p:cNvPr id="4" name="Subtitle 3"/>
          <p:cNvSpPr>
            <a:spLocks noGrp="1"/>
          </p:cNvSpPr>
          <p:nvPr>
            <p:ph type="subTitle" idx="1"/>
          </p:nvPr>
        </p:nvSpPr>
        <p:spPr/>
        <p:txBody>
          <a:bodyPr/>
          <a:lstStyle/>
          <a:p>
            <a:endParaRPr lang="en-US"/>
          </a:p>
        </p:txBody>
      </p:sp>
      <p:sp>
        <p:nvSpPr>
          <p:cNvPr id="5" name="Rectangle 27"/>
          <p:cNvSpPr txBox="1">
            <a:spLocks noChangeArrowheads="1"/>
          </p:cNvSpPr>
          <p:nvPr/>
        </p:nvSpPr>
        <p:spPr bwMode="auto">
          <a:xfrm>
            <a:off x="381000" y="38100"/>
            <a:ext cx="8686800" cy="1314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8000" b="1" i="0" u="none" strike="noStrike" kern="0" cap="none" spc="0" normalizeH="0" baseline="0" noProof="0" smtClean="0">
                <a:ln w="12700">
                  <a:solidFill>
                    <a:srgbClr val="FFC000"/>
                  </a:solidFill>
                </a:ln>
                <a:solidFill>
                  <a:srgbClr val="663300"/>
                </a:solidFill>
                <a:effectLst/>
                <a:uLnTx/>
                <a:uFillTx/>
                <a:latin typeface="Times" pitchFamily="1" charset="0"/>
                <a:ea typeface="+mn-ea"/>
                <a:cs typeface="+mn-cs"/>
              </a:rPr>
              <a:t>a lopsided battle</a:t>
            </a:r>
            <a:endParaRPr kumimoji="0" lang="en-US" sz="8000" b="1" i="0" u="none" strike="noStrike" kern="0" cap="none" spc="0" normalizeH="0" baseline="0" noProof="0" dirty="0" smtClean="0">
              <a:ln w="12700">
                <a:solidFill>
                  <a:srgbClr val="FFC000"/>
                </a:solidFill>
              </a:ln>
              <a:solidFill>
                <a:srgbClr val="663300"/>
              </a:solidFill>
              <a:effectLst/>
              <a:uLnTx/>
              <a:uFillTx/>
              <a:latin typeface="Times" pitchFamily="1"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 y="971550"/>
            <a:ext cx="8991600" cy="3028521"/>
          </a:xfrm>
          <a:prstGeom prst="rect">
            <a:avLst/>
          </a:prstGeom>
          <a:noFill/>
          <a:ln w="12700">
            <a:noFill/>
            <a:miter lim="800000"/>
            <a:headEnd/>
            <a:tailEnd/>
          </a:ln>
          <a:effectLst/>
        </p:spPr>
        <p:txBody>
          <a:bodyPr>
            <a:spAutoFit/>
          </a:bodyPr>
          <a:lstStyle/>
          <a:p>
            <a:pPr algn="ctr" eaLnBrk="0" hangingPunct="0">
              <a:lnSpc>
                <a:spcPct val="90000"/>
              </a:lnSpc>
              <a:spcBef>
                <a:spcPct val="20000"/>
              </a:spcBef>
            </a:pPr>
            <a:r>
              <a:rPr lang="en-US" sz="3600" b="1" dirty="0">
                <a:solidFill>
                  <a:srgbClr val="FFFFFF"/>
                </a:solidFill>
                <a:latin typeface="Arial" pitchFamily="34" charset="0"/>
                <a:cs typeface="Arial" pitchFamily="34" charset="0"/>
              </a:rPr>
              <a:t>Blessing and honor, </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glory and power</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Be unto the Ancient of Days</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From every nation, all of creation</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Bow before the Ancient of Days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14350"/>
            <a:ext cx="8534400" cy="3124200"/>
          </a:xfrm>
        </p:spPr>
        <p:txBody>
          <a:bodyPr/>
          <a:lstStyle/>
          <a:p>
            <a:pPr algn="l"/>
            <a:r>
              <a:rPr lang="en-US" sz="3000" b="1" dirty="0" smtClean="0"/>
              <a:t>Your Goliath doesn’t carry sword or shield; he brandishes blades of unemployment, abandonment, sexual abuse, or depression. </a:t>
            </a:r>
            <a:br>
              <a:rPr lang="en-US" sz="3000" b="1" dirty="0" smtClean="0"/>
            </a:br>
            <a:r>
              <a:rPr lang="en-US" sz="3000" b="1" dirty="0" smtClean="0"/>
              <a:t/>
            </a:r>
            <a:br>
              <a:rPr lang="en-US" sz="3000" b="1" dirty="0" smtClean="0"/>
            </a:br>
            <a:r>
              <a:rPr lang="en-US" sz="3000" b="1" dirty="0" smtClean="0"/>
              <a:t>Your giant doesn’t parade up and down the hills of </a:t>
            </a:r>
            <a:r>
              <a:rPr lang="en-US" sz="3000" b="1" dirty="0" err="1" smtClean="0"/>
              <a:t>Elah</a:t>
            </a:r>
            <a:r>
              <a:rPr lang="en-US" sz="3000" b="1" dirty="0" smtClean="0"/>
              <a:t>; he prances through your office, your bedroom, your classroom…</a:t>
            </a:r>
            <a:endParaRPr lang="en-US" sz="30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47750"/>
            <a:ext cx="8534400" cy="2667000"/>
          </a:xfrm>
        </p:spPr>
        <p:txBody>
          <a:bodyPr/>
          <a:lstStyle/>
          <a:p>
            <a:pPr algn="l"/>
            <a:r>
              <a:rPr lang="en-US" sz="3000" b="1" dirty="0" smtClean="0"/>
              <a:t>He brings bills you can’t pay, </a:t>
            </a:r>
            <a:br>
              <a:rPr lang="en-US" sz="3000" b="1" dirty="0" smtClean="0"/>
            </a:br>
            <a:r>
              <a:rPr lang="en-US" sz="3000" b="1" dirty="0" smtClean="0"/>
              <a:t>grades you can’t make, </a:t>
            </a:r>
            <a:br>
              <a:rPr lang="en-US" sz="3000" b="1" dirty="0" smtClean="0"/>
            </a:br>
            <a:r>
              <a:rPr lang="en-US" sz="3000" b="1" dirty="0" smtClean="0"/>
              <a:t>people you can’t please, </a:t>
            </a:r>
            <a:br>
              <a:rPr lang="en-US" sz="3000" b="1" dirty="0" smtClean="0"/>
            </a:br>
            <a:r>
              <a:rPr lang="en-US" sz="3000" b="1" dirty="0" smtClean="0"/>
              <a:t>whiskey you can’t resist, </a:t>
            </a:r>
            <a:br>
              <a:rPr lang="en-US" sz="3000" b="1" dirty="0" smtClean="0"/>
            </a:br>
            <a:r>
              <a:rPr lang="en-US" sz="3000" b="1" dirty="0" smtClean="0"/>
              <a:t>pornography you can’t refuse, </a:t>
            </a:r>
            <a:br>
              <a:rPr lang="en-US" sz="3000" b="1" dirty="0" smtClean="0"/>
            </a:br>
            <a:r>
              <a:rPr lang="en-US" sz="3000" b="1" dirty="0" smtClean="0"/>
              <a:t>a career you can’t escape, </a:t>
            </a:r>
            <a:br>
              <a:rPr lang="en-US" sz="3000" b="1" dirty="0" smtClean="0"/>
            </a:br>
            <a:r>
              <a:rPr lang="en-US" sz="3000" b="1" dirty="0" smtClean="0"/>
              <a:t>a past you can’t shake </a:t>
            </a:r>
            <a:br>
              <a:rPr lang="en-US" sz="3000" b="1" dirty="0" smtClean="0"/>
            </a:br>
            <a:r>
              <a:rPr lang="en-US" sz="3000" b="1" dirty="0" smtClean="0"/>
              <a:t>and a future you can’t face. </a:t>
            </a:r>
            <a:br>
              <a:rPr lang="en-US" sz="3000" b="1" dirty="0" smtClean="0"/>
            </a:br>
            <a:r>
              <a:rPr lang="en-US" sz="3000" b="1" dirty="0" smtClean="0"/>
              <a:t>					        </a:t>
            </a:r>
            <a:r>
              <a:rPr lang="en-US" sz="2500" b="1" dirty="0" smtClean="0"/>
              <a:t>-- Max Lucado</a:t>
            </a:r>
            <a:endParaRPr lang="en-US" sz="25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255" y="-126266"/>
            <a:ext cx="5910592" cy="2015936"/>
          </a:xfrm>
          <a:prstGeom prst="rect">
            <a:avLst/>
          </a:prstGeom>
          <a:noFill/>
        </p:spPr>
        <p:txBody>
          <a:bodyPr wrap="none" lIns="91440" tIns="45720" rIns="91440" bIns="45720">
            <a:spAutoFit/>
          </a:bodyPr>
          <a:lstStyle/>
          <a:p>
            <a:pPr algn="ctr"/>
            <a:r>
              <a:rPr lang="en-US" sz="12500" b="0" cap="none" spc="0" dirty="0" smtClean="0">
                <a:ln w="18415" cmpd="sng">
                  <a:solidFill>
                    <a:srgbClr val="663300"/>
                  </a:solidFill>
                  <a:prstDash val="solid"/>
                </a:ln>
                <a:gradFill flip="none" rotWithShape="1">
                  <a:gsLst>
                    <a:gs pos="0">
                      <a:srgbClr val="8E4700"/>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tileRect/>
                </a:gradFill>
                <a:effectLst>
                  <a:outerShdw blurRad="63500" dir="3600000" algn="tl" rotWithShape="0">
                    <a:srgbClr val="000000">
                      <a:alpha val="70000"/>
                    </a:srgbClr>
                  </a:outerShdw>
                </a:effectLst>
                <a:latin typeface="Adobe Garamond Pro" pitchFamily="18" charset="0"/>
              </a:rPr>
              <a:t>GOD   1</a:t>
            </a:r>
          </a:p>
        </p:txBody>
      </p:sp>
      <p:sp>
        <p:nvSpPr>
          <p:cNvPr id="3" name="Rectangle 2"/>
          <p:cNvSpPr/>
          <p:nvPr/>
        </p:nvSpPr>
        <p:spPr>
          <a:xfrm>
            <a:off x="152471" y="1245334"/>
            <a:ext cx="6472606" cy="1631216"/>
          </a:xfrm>
          <a:prstGeom prst="rect">
            <a:avLst/>
          </a:prstGeom>
          <a:noFill/>
        </p:spPr>
        <p:txBody>
          <a:bodyPr wrap="none" lIns="91440" tIns="45720" rIns="91440" bIns="45720">
            <a:spAutoFit/>
          </a:bodyPr>
          <a:lstStyle/>
          <a:p>
            <a:pPr algn="ctr"/>
            <a:r>
              <a:rPr lang="en-US" sz="10000" dirty="0" smtClean="0">
                <a:ln w="18415" cmpd="sng">
                  <a:solidFill>
                    <a:srgbClr val="663300"/>
                  </a:solidFill>
                  <a:prstDash val="solid"/>
                </a:ln>
                <a:gradFill flip="none" rotWithShape="1">
                  <a:gsLst>
                    <a:gs pos="0">
                      <a:srgbClr val="8E4700"/>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tileRect/>
                </a:gradFill>
                <a:effectLst>
                  <a:outerShdw blurRad="63500" dir="3600000" algn="tl" rotWithShape="0">
                    <a:srgbClr val="000000">
                      <a:alpha val="70000"/>
                    </a:srgbClr>
                  </a:outerShdw>
                </a:effectLst>
                <a:latin typeface="Adobe Garamond Pro" pitchFamily="18" charset="0"/>
              </a:rPr>
              <a:t>MAJORITY</a:t>
            </a:r>
            <a:endParaRPr lang="en-US" sz="10000" b="0" cap="none" spc="0" dirty="0" smtClean="0">
              <a:ln w="18415" cmpd="sng">
                <a:solidFill>
                  <a:srgbClr val="663300"/>
                </a:solidFill>
                <a:prstDash val="solid"/>
              </a:ln>
              <a:gradFill flip="none" rotWithShape="1">
                <a:gsLst>
                  <a:gs pos="0">
                    <a:srgbClr val="8E4700"/>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tileRect/>
              </a:gradFill>
              <a:effectLst>
                <a:outerShdw blurRad="63500" dir="3600000" algn="tl" rotWithShape="0">
                  <a:srgbClr val="000000">
                    <a:alpha val="70000"/>
                  </a:srgbClr>
                </a:outerShdw>
              </a:effectLst>
              <a:latin typeface="Adobe Garamond Pro" pitchFamily="18" charset="0"/>
            </a:endParaRPr>
          </a:p>
        </p:txBody>
      </p:sp>
      <p:sp>
        <p:nvSpPr>
          <p:cNvPr id="4" name="Rectangle 3"/>
          <p:cNvSpPr/>
          <p:nvPr/>
        </p:nvSpPr>
        <p:spPr>
          <a:xfrm>
            <a:off x="5953585" y="57150"/>
            <a:ext cx="904415" cy="1569660"/>
          </a:xfrm>
          <a:prstGeom prst="rect">
            <a:avLst/>
          </a:prstGeom>
        </p:spPr>
        <p:txBody>
          <a:bodyPr wrap="none">
            <a:spAutoFit/>
          </a:bodyPr>
          <a:lstStyle/>
          <a:p>
            <a:r>
              <a:rPr lang="en-US" sz="9600" b="0" cap="none" spc="0" dirty="0" smtClean="0">
                <a:ln w="18415" cmpd="sng">
                  <a:solidFill>
                    <a:srgbClr val="663300"/>
                  </a:solidFill>
                  <a:prstDash val="solid"/>
                </a:ln>
                <a:gradFill>
                  <a:gsLst>
                    <a:gs pos="0">
                      <a:srgbClr val="CC9900"/>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63500" dir="3600000" algn="tl" rotWithShape="0">
                    <a:srgbClr val="000000">
                      <a:alpha val="70000"/>
                    </a:srgbClr>
                  </a:outerShdw>
                </a:effectLst>
              </a:rPr>
              <a:t>=</a:t>
            </a:r>
            <a:endParaRPr lang="en-US" dirty="0">
              <a:ln w="18415" cmpd="sng">
                <a:solidFill>
                  <a:srgbClr val="663300"/>
                </a:solidFill>
                <a:prstDash val="solid"/>
              </a:ln>
              <a:gradFill>
                <a:gsLst>
                  <a:gs pos="0">
                    <a:srgbClr val="CC9900"/>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ndParaRPr>
          </a:p>
        </p:txBody>
      </p:sp>
      <p:sp>
        <p:nvSpPr>
          <p:cNvPr id="6" name="Rectangle 5"/>
          <p:cNvSpPr/>
          <p:nvPr/>
        </p:nvSpPr>
        <p:spPr>
          <a:xfrm>
            <a:off x="4191003" y="11490"/>
            <a:ext cx="904415" cy="1569660"/>
          </a:xfrm>
          <a:prstGeom prst="rect">
            <a:avLst/>
          </a:prstGeom>
        </p:spPr>
        <p:txBody>
          <a:bodyPr wrap="none">
            <a:spAutoFit/>
          </a:bodyPr>
          <a:lstStyle/>
          <a:p>
            <a:r>
              <a:rPr lang="en-US" sz="9600" b="0" cap="none" spc="0" dirty="0" smtClean="0">
                <a:ln w="18415" cmpd="sng">
                  <a:solidFill>
                    <a:srgbClr val="663300"/>
                  </a:solidFill>
                  <a:prstDash val="solid"/>
                </a:ln>
                <a:gradFill>
                  <a:gsLst>
                    <a:gs pos="0">
                      <a:srgbClr val="CC9900"/>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63500" dir="3600000" algn="tl" rotWithShape="0">
                    <a:srgbClr val="000000">
                      <a:alpha val="70000"/>
                    </a:srgbClr>
                  </a:outerShdw>
                </a:effectLst>
              </a:rPr>
              <a:t>+</a:t>
            </a:r>
            <a:endParaRPr lang="en-US" dirty="0">
              <a:ln w="18415" cmpd="sng">
                <a:solidFill>
                  <a:srgbClr val="663300"/>
                </a:solidFill>
                <a:prstDash val="solid"/>
              </a:ln>
              <a:gradFill>
                <a:gsLst>
                  <a:gs pos="0">
                    <a:srgbClr val="CC9900"/>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50"/>
            <a:ext cx="7772400" cy="1102519"/>
          </a:xfrm>
        </p:spPr>
        <p:txBody>
          <a:bodyPr/>
          <a:lstStyle/>
          <a:p>
            <a:r>
              <a:rPr lang="en-US" dirty="0" smtClean="0"/>
              <a:t>Our God</a:t>
            </a:r>
            <a:endParaRPr lang="en-US" dirty="0"/>
          </a:p>
        </p:txBody>
      </p:sp>
      <p:sp>
        <p:nvSpPr>
          <p:cNvPr id="3" name="Content Placeholder 2"/>
          <p:cNvSpPr>
            <a:spLocks noGrp="1"/>
          </p:cNvSpPr>
          <p:nvPr>
            <p:ph type="subTitle" idx="1"/>
          </p:nvPr>
        </p:nvSpPr>
        <p:spPr>
          <a:xfrm>
            <a:off x="838200" y="1581150"/>
            <a:ext cx="7467600" cy="2971800"/>
          </a:xfrm>
        </p:spPr>
        <p:txBody>
          <a:bodyPr>
            <a:normAutofit/>
          </a:bodyPr>
          <a:lstStyle/>
          <a:p>
            <a:r>
              <a:rPr lang="en-US" dirty="0" smtClean="0">
                <a:solidFill>
                  <a:schemeClr val="bg1"/>
                </a:solidFill>
              </a:rPr>
              <a:t>Water You turned into wine</a:t>
            </a:r>
          </a:p>
          <a:p>
            <a:r>
              <a:rPr lang="en-US" dirty="0" smtClean="0">
                <a:solidFill>
                  <a:schemeClr val="bg1"/>
                </a:solidFill>
              </a:rPr>
              <a:t>Opened the eyes of the blind</a:t>
            </a:r>
          </a:p>
          <a:p>
            <a:r>
              <a:rPr lang="en-US" dirty="0" smtClean="0">
                <a:solidFill>
                  <a:schemeClr val="bg1"/>
                </a:solidFill>
              </a:rPr>
              <a:t>There’s no one like You, </a:t>
            </a:r>
          </a:p>
          <a:p>
            <a:r>
              <a:rPr lang="en-US" dirty="0" smtClean="0">
                <a:solidFill>
                  <a:schemeClr val="bg1"/>
                </a:solidFill>
              </a:rPr>
              <a:t>none like You</a:t>
            </a:r>
          </a:p>
          <a:p>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90600" y="742950"/>
            <a:ext cx="7162800" cy="3886200"/>
          </a:xfrm>
        </p:spPr>
        <p:txBody>
          <a:bodyPr>
            <a:normAutofit/>
          </a:bodyPr>
          <a:lstStyle/>
          <a:p>
            <a:endParaRPr lang="en-US" dirty="0" smtClean="0">
              <a:solidFill>
                <a:schemeClr val="bg1"/>
              </a:solidFill>
            </a:endParaRPr>
          </a:p>
          <a:p>
            <a:r>
              <a:rPr lang="en-US" dirty="0" smtClean="0">
                <a:solidFill>
                  <a:schemeClr val="bg1"/>
                </a:solidFill>
              </a:rPr>
              <a:t>Into the darkness You shine</a:t>
            </a:r>
          </a:p>
          <a:p>
            <a:r>
              <a:rPr lang="en-US" dirty="0" smtClean="0">
                <a:solidFill>
                  <a:schemeClr val="bg1"/>
                </a:solidFill>
              </a:rPr>
              <a:t>Out of the ashes we rise</a:t>
            </a:r>
          </a:p>
          <a:p>
            <a:r>
              <a:rPr lang="en-US" dirty="0" smtClean="0">
                <a:solidFill>
                  <a:schemeClr val="bg1"/>
                </a:solidFill>
              </a:rPr>
              <a:t>There’s no one like You, </a:t>
            </a:r>
          </a:p>
          <a:p>
            <a:r>
              <a:rPr lang="en-US" dirty="0" smtClean="0">
                <a:solidFill>
                  <a:schemeClr val="bg1"/>
                </a:solidFill>
              </a:rPr>
              <a:t>none like You</a:t>
            </a:r>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5800" y="666750"/>
            <a:ext cx="7696200" cy="4114800"/>
          </a:xfrm>
        </p:spPr>
        <p:txBody>
          <a:bodyPr>
            <a:normAutofit/>
          </a:bodyPr>
          <a:lstStyle/>
          <a:p>
            <a:r>
              <a:rPr lang="en-US" dirty="0" smtClean="0">
                <a:solidFill>
                  <a:schemeClr val="bg1"/>
                </a:solidFill>
              </a:rPr>
              <a:t>Our God is greater</a:t>
            </a:r>
          </a:p>
          <a:p>
            <a:r>
              <a:rPr lang="en-US" dirty="0" smtClean="0">
                <a:solidFill>
                  <a:schemeClr val="bg1"/>
                </a:solidFill>
              </a:rPr>
              <a:t>Our God is stronger</a:t>
            </a:r>
          </a:p>
          <a:p>
            <a:r>
              <a:rPr lang="en-US" dirty="0" smtClean="0">
                <a:solidFill>
                  <a:schemeClr val="bg1"/>
                </a:solidFill>
              </a:rPr>
              <a:t>God You are higher than any other</a:t>
            </a:r>
          </a:p>
          <a:p>
            <a:r>
              <a:rPr lang="en-US" dirty="0" smtClean="0">
                <a:solidFill>
                  <a:schemeClr val="bg1"/>
                </a:solidFill>
              </a:rPr>
              <a:t>Our God is healer, </a:t>
            </a:r>
          </a:p>
          <a:p>
            <a:r>
              <a:rPr lang="en-US" dirty="0" smtClean="0">
                <a:solidFill>
                  <a:schemeClr val="bg1"/>
                </a:solidFill>
              </a:rPr>
              <a:t>awesome in power</a:t>
            </a:r>
          </a:p>
          <a:p>
            <a:r>
              <a:rPr lang="en-US" dirty="0" smtClean="0">
                <a:solidFill>
                  <a:schemeClr val="bg1"/>
                </a:solidFill>
              </a:rPr>
              <a:t>Our God, our God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514350"/>
            <a:ext cx="6400800" cy="3714750"/>
          </a:xfrm>
        </p:spPr>
        <p:txBody>
          <a:bodyPr>
            <a:normAutofit/>
          </a:bodyPr>
          <a:lstStyle/>
          <a:p>
            <a:endParaRPr lang="en-US" dirty="0" smtClean="0">
              <a:solidFill>
                <a:schemeClr val="bg1"/>
              </a:solidFill>
            </a:endParaRPr>
          </a:p>
          <a:p>
            <a:r>
              <a:rPr lang="en-US" dirty="0" smtClean="0">
                <a:solidFill>
                  <a:schemeClr val="bg1"/>
                </a:solidFill>
              </a:rPr>
              <a:t>Into the darkness You shine</a:t>
            </a:r>
          </a:p>
          <a:p>
            <a:r>
              <a:rPr lang="en-US" dirty="0" smtClean="0">
                <a:solidFill>
                  <a:schemeClr val="bg1"/>
                </a:solidFill>
              </a:rPr>
              <a:t>Out of the ashes we rise</a:t>
            </a:r>
          </a:p>
          <a:p>
            <a:r>
              <a:rPr lang="en-US" dirty="0" smtClean="0">
                <a:solidFill>
                  <a:schemeClr val="bg1"/>
                </a:solidFill>
              </a:rPr>
              <a:t>There’s no one like You, none like You</a:t>
            </a:r>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5800" y="590550"/>
            <a:ext cx="7924800" cy="3962400"/>
          </a:xfrm>
        </p:spPr>
        <p:txBody>
          <a:bodyPr>
            <a:normAutofit/>
          </a:bodyPr>
          <a:lstStyle/>
          <a:p>
            <a:r>
              <a:rPr lang="en-US" dirty="0" smtClean="0">
                <a:solidFill>
                  <a:schemeClr val="bg1"/>
                </a:solidFill>
              </a:rPr>
              <a:t>Our God is greater</a:t>
            </a:r>
          </a:p>
          <a:p>
            <a:r>
              <a:rPr lang="en-US" dirty="0" smtClean="0">
                <a:solidFill>
                  <a:schemeClr val="bg1"/>
                </a:solidFill>
              </a:rPr>
              <a:t>Our God is stronger</a:t>
            </a:r>
          </a:p>
          <a:p>
            <a:r>
              <a:rPr lang="en-US" dirty="0" smtClean="0">
                <a:solidFill>
                  <a:schemeClr val="bg1"/>
                </a:solidFill>
              </a:rPr>
              <a:t>God You are higher than any other</a:t>
            </a:r>
          </a:p>
          <a:p>
            <a:r>
              <a:rPr lang="en-US" dirty="0" smtClean="0">
                <a:solidFill>
                  <a:schemeClr val="bg1"/>
                </a:solidFill>
              </a:rPr>
              <a:t>Our God is healer, </a:t>
            </a:r>
          </a:p>
          <a:p>
            <a:r>
              <a:rPr lang="en-US" dirty="0" smtClean="0">
                <a:solidFill>
                  <a:schemeClr val="bg1"/>
                </a:solidFill>
              </a:rPr>
              <a:t>awesome in power</a:t>
            </a:r>
          </a:p>
          <a:p>
            <a:r>
              <a:rPr lang="en-US" dirty="0" smtClean="0">
                <a:solidFill>
                  <a:schemeClr val="bg1"/>
                </a:solidFill>
              </a:rPr>
              <a:t>Our God, our God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533400" y="361950"/>
            <a:ext cx="7848600" cy="4191000"/>
          </a:xfrm>
        </p:spPr>
        <p:txBody>
          <a:bodyPr>
            <a:normAutofit/>
          </a:bodyPr>
          <a:lstStyle/>
          <a:p>
            <a:endParaRPr lang="en-US" dirty="0" smtClean="0">
              <a:solidFill>
                <a:schemeClr val="bg1"/>
              </a:solidFill>
            </a:endParaRPr>
          </a:p>
          <a:p>
            <a:r>
              <a:rPr lang="en-US" dirty="0" smtClean="0">
                <a:solidFill>
                  <a:schemeClr val="bg1"/>
                </a:solidFill>
              </a:rPr>
              <a:t>And if our God is for us </a:t>
            </a:r>
          </a:p>
          <a:p>
            <a:r>
              <a:rPr lang="en-US" dirty="0" smtClean="0">
                <a:solidFill>
                  <a:schemeClr val="bg1"/>
                </a:solidFill>
              </a:rPr>
              <a:t>then who could ever stop us </a:t>
            </a:r>
          </a:p>
          <a:p>
            <a:r>
              <a:rPr lang="en-US" dirty="0" smtClean="0">
                <a:solidFill>
                  <a:schemeClr val="bg1"/>
                </a:solidFill>
              </a:rPr>
              <a:t>and if our God is with us </a:t>
            </a:r>
          </a:p>
          <a:p>
            <a:r>
              <a:rPr lang="en-US" dirty="0" smtClean="0">
                <a:solidFill>
                  <a:schemeClr val="bg1"/>
                </a:solidFill>
              </a:rPr>
              <a:t>then what could stand against</a:t>
            </a:r>
          </a:p>
          <a:p>
            <a:r>
              <a:rPr lang="en-US" dirty="0" smtClean="0">
                <a:solidFill>
                  <a:schemeClr val="bg1"/>
                </a:solidFill>
              </a:rPr>
              <a:t>(repeat)</a:t>
            </a:r>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09600" y="438150"/>
            <a:ext cx="7848600" cy="4267200"/>
          </a:xfrm>
        </p:spPr>
        <p:txBody>
          <a:bodyPr>
            <a:normAutofit/>
          </a:bodyPr>
          <a:lstStyle/>
          <a:p>
            <a:r>
              <a:rPr lang="en-US" dirty="0" smtClean="0">
                <a:solidFill>
                  <a:schemeClr val="bg1"/>
                </a:solidFill>
              </a:rPr>
              <a:t>Our God is greater</a:t>
            </a:r>
          </a:p>
          <a:p>
            <a:r>
              <a:rPr lang="en-US" dirty="0" smtClean="0">
                <a:solidFill>
                  <a:schemeClr val="bg1"/>
                </a:solidFill>
              </a:rPr>
              <a:t>Our God is stronger</a:t>
            </a:r>
          </a:p>
          <a:p>
            <a:r>
              <a:rPr lang="en-US" dirty="0" smtClean="0">
                <a:solidFill>
                  <a:schemeClr val="bg1"/>
                </a:solidFill>
              </a:rPr>
              <a:t>God You are higher than any other</a:t>
            </a:r>
          </a:p>
          <a:p>
            <a:r>
              <a:rPr lang="en-US" dirty="0" smtClean="0">
                <a:solidFill>
                  <a:schemeClr val="bg1"/>
                </a:solidFill>
              </a:rPr>
              <a:t>Our God is healer, </a:t>
            </a:r>
          </a:p>
          <a:p>
            <a:r>
              <a:rPr lang="en-US" dirty="0" smtClean="0">
                <a:solidFill>
                  <a:schemeClr val="bg1"/>
                </a:solidFill>
              </a:rPr>
              <a:t>awesome in power</a:t>
            </a:r>
          </a:p>
          <a:p>
            <a:r>
              <a:rPr lang="en-US" dirty="0" smtClean="0">
                <a:solidFill>
                  <a:schemeClr val="bg1"/>
                </a:solidFill>
              </a:rPr>
              <a:t>Our God, our God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52400" y="1200150"/>
            <a:ext cx="8915400" cy="2613023"/>
          </a:xfrm>
          <a:prstGeom prst="rect">
            <a:avLst/>
          </a:prstGeom>
          <a:noFill/>
          <a:ln w="12700">
            <a:noFill/>
            <a:miter lim="800000"/>
            <a:headEnd/>
            <a:tailEnd/>
          </a:ln>
          <a:effectLst/>
        </p:spPr>
        <p:txBody>
          <a:bodyPr>
            <a:spAutoFit/>
          </a:bodyPr>
          <a:lstStyle/>
          <a:p>
            <a:pPr algn="ctr" eaLnBrk="0" hangingPunct="0">
              <a:lnSpc>
                <a:spcPct val="95000"/>
              </a:lnSpc>
              <a:spcBef>
                <a:spcPct val="25000"/>
              </a:spcBef>
            </a:pPr>
            <a:r>
              <a:rPr lang="en-US" sz="3600" b="1" dirty="0">
                <a:solidFill>
                  <a:srgbClr val="FFFFFF"/>
                </a:solidFill>
                <a:latin typeface="Arial" pitchFamily="34" charset="0"/>
                <a:cs typeface="Arial" pitchFamily="34" charset="0"/>
              </a:rPr>
              <a:t>Every tongue in heaven and earth</a:t>
            </a:r>
          </a:p>
          <a:p>
            <a:pPr algn="ctr" eaLnBrk="0" hangingPunct="0">
              <a:lnSpc>
                <a:spcPct val="95000"/>
              </a:lnSpc>
              <a:spcBef>
                <a:spcPct val="25000"/>
              </a:spcBef>
            </a:pPr>
            <a:r>
              <a:rPr lang="en-US" sz="3600" b="1" dirty="0">
                <a:solidFill>
                  <a:srgbClr val="FFFFFF"/>
                </a:solidFill>
                <a:latin typeface="Arial" pitchFamily="34" charset="0"/>
                <a:cs typeface="Arial" pitchFamily="34" charset="0"/>
              </a:rPr>
              <a:t>Shall declare Your glory</a:t>
            </a:r>
          </a:p>
          <a:p>
            <a:pPr algn="ctr" eaLnBrk="0" hangingPunct="0">
              <a:lnSpc>
                <a:spcPct val="95000"/>
              </a:lnSpc>
              <a:spcBef>
                <a:spcPct val="25000"/>
              </a:spcBef>
            </a:pPr>
            <a:r>
              <a:rPr lang="en-US" sz="3600" b="1" dirty="0">
                <a:solidFill>
                  <a:srgbClr val="FFFFFF"/>
                </a:solidFill>
                <a:latin typeface="Arial" pitchFamily="34" charset="0"/>
                <a:cs typeface="Arial" pitchFamily="34" charset="0"/>
              </a:rPr>
              <a:t>Every knee shall bow</a:t>
            </a:r>
          </a:p>
          <a:p>
            <a:pPr algn="ctr" eaLnBrk="0" hangingPunct="0">
              <a:lnSpc>
                <a:spcPct val="95000"/>
              </a:lnSpc>
              <a:spcBef>
                <a:spcPct val="25000"/>
              </a:spcBef>
            </a:pPr>
            <a:r>
              <a:rPr lang="en-US" sz="3600" b="1" dirty="0">
                <a:solidFill>
                  <a:srgbClr val="FFFFFF"/>
                </a:solidFill>
                <a:latin typeface="Arial" pitchFamily="34" charset="0"/>
                <a:cs typeface="Arial" pitchFamily="34" charset="0"/>
              </a:rPr>
              <a:t>At Your throne, in Worship</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5800" y="285750"/>
            <a:ext cx="7696200" cy="4343400"/>
          </a:xfrm>
        </p:spPr>
        <p:txBody>
          <a:bodyPr>
            <a:normAutofit/>
          </a:bodyPr>
          <a:lstStyle/>
          <a:p>
            <a:endParaRPr lang="en-US" dirty="0" smtClean="0">
              <a:solidFill>
                <a:schemeClr val="bg1"/>
              </a:solidFill>
            </a:endParaRPr>
          </a:p>
          <a:p>
            <a:r>
              <a:rPr lang="en-US" dirty="0" smtClean="0">
                <a:solidFill>
                  <a:schemeClr val="bg1"/>
                </a:solidFill>
              </a:rPr>
              <a:t>And if our God is for us </a:t>
            </a:r>
          </a:p>
          <a:p>
            <a:r>
              <a:rPr lang="en-US" dirty="0" smtClean="0">
                <a:solidFill>
                  <a:schemeClr val="bg1"/>
                </a:solidFill>
              </a:rPr>
              <a:t>then who could ever stop us </a:t>
            </a:r>
          </a:p>
          <a:p>
            <a:r>
              <a:rPr lang="en-US" dirty="0" smtClean="0">
                <a:solidFill>
                  <a:schemeClr val="bg1"/>
                </a:solidFill>
              </a:rPr>
              <a:t>and if our God is with us </a:t>
            </a:r>
          </a:p>
          <a:p>
            <a:r>
              <a:rPr lang="en-US" dirty="0" smtClean="0">
                <a:solidFill>
                  <a:schemeClr val="bg1"/>
                </a:solidFill>
              </a:rPr>
              <a:t>then what could stand against</a:t>
            </a:r>
          </a:p>
          <a:p>
            <a:r>
              <a:rPr lang="en-US" dirty="0" smtClean="0">
                <a:solidFill>
                  <a:schemeClr val="bg1"/>
                </a:solidFill>
              </a:rPr>
              <a:t>(repeat)</a:t>
            </a:r>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62000" y="438150"/>
            <a:ext cx="7696200" cy="4191000"/>
          </a:xfrm>
        </p:spPr>
        <p:txBody>
          <a:bodyPr>
            <a:normAutofit/>
          </a:bodyPr>
          <a:lstStyle/>
          <a:p>
            <a:r>
              <a:rPr lang="en-US" dirty="0" smtClean="0">
                <a:solidFill>
                  <a:schemeClr val="bg1"/>
                </a:solidFill>
              </a:rPr>
              <a:t>Our God is greater</a:t>
            </a:r>
          </a:p>
          <a:p>
            <a:r>
              <a:rPr lang="en-US" dirty="0" smtClean="0">
                <a:solidFill>
                  <a:schemeClr val="bg1"/>
                </a:solidFill>
              </a:rPr>
              <a:t>Our God is stronger</a:t>
            </a:r>
          </a:p>
          <a:p>
            <a:r>
              <a:rPr lang="en-US" dirty="0" smtClean="0">
                <a:solidFill>
                  <a:schemeClr val="bg1"/>
                </a:solidFill>
              </a:rPr>
              <a:t>God You are higher than any other</a:t>
            </a:r>
          </a:p>
          <a:p>
            <a:r>
              <a:rPr lang="en-US" dirty="0" smtClean="0">
                <a:solidFill>
                  <a:schemeClr val="bg1"/>
                </a:solidFill>
              </a:rPr>
              <a:t>Our God is healer, </a:t>
            </a:r>
          </a:p>
          <a:p>
            <a:r>
              <a:rPr lang="en-US" dirty="0" smtClean="0">
                <a:solidFill>
                  <a:schemeClr val="bg1"/>
                </a:solidFill>
              </a:rPr>
              <a:t>awesome in power</a:t>
            </a:r>
          </a:p>
          <a:p>
            <a:r>
              <a:rPr lang="en-US" dirty="0" smtClean="0">
                <a:solidFill>
                  <a:schemeClr val="bg1"/>
                </a:solidFill>
              </a:rPr>
              <a:t>Our God, our God</a:t>
            </a:r>
          </a:p>
        </p:txBody>
      </p:sp>
      <p:sp>
        <p:nvSpPr>
          <p:cNvPr id="4" name="Rectangle 3"/>
          <p:cNvSpPr/>
          <p:nvPr/>
        </p:nvSpPr>
        <p:spPr>
          <a:xfrm>
            <a:off x="1676400" y="4400550"/>
            <a:ext cx="5715000" cy="276999"/>
          </a:xfrm>
          <a:prstGeom prst="rect">
            <a:avLst/>
          </a:prstGeom>
        </p:spPr>
        <p:txBody>
          <a:bodyPr wrap="square">
            <a:spAutoFit/>
          </a:bodyPr>
          <a:lstStyle/>
          <a:p>
            <a:pPr algn="ctr"/>
            <a:r>
              <a:rPr lang="en-US" sz="1200" dirty="0">
                <a:solidFill>
                  <a:schemeClr val="bg1"/>
                </a:solidFill>
              </a:rPr>
              <a:t>TEMPLE BIBLE CHURCH Used by Permission CCLI #78316</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welcome_t.jpg"/>
          <p:cNvPicPr>
            <a:picLocks noChangeAspect="1"/>
          </p:cNvPicPr>
          <p:nvPr/>
        </p:nvPicPr>
        <p:blipFill>
          <a:blip r:embed="rId2" cstate="print"/>
          <a:stretch>
            <a:fillRect/>
          </a:stretch>
        </p:blipFill>
        <p:spPr>
          <a:xfrm>
            <a:off x="228600" y="133352"/>
            <a:ext cx="8686800" cy="48863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1143000"/>
            <a:ext cx="8991600" cy="2419124"/>
          </a:xfrm>
          <a:prstGeom prst="rect">
            <a:avLst/>
          </a:prstGeom>
          <a:noFill/>
          <a:ln w="12700">
            <a:noFill/>
            <a:miter lim="800000"/>
            <a:headEnd/>
            <a:tailEnd/>
          </a:ln>
          <a:effectLst/>
        </p:spPr>
        <p:txBody>
          <a:bodyPr>
            <a:spAutoFit/>
          </a:bodyPr>
          <a:lstStyle/>
          <a:p>
            <a:pPr algn="ctr" eaLnBrk="0" hangingPunct="0">
              <a:lnSpc>
                <a:spcPct val="90000"/>
              </a:lnSpc>
              <a:spcBef>
                <a:spcPct val="20000"/>
              </a:spcBef>
            </a:pPr>
            <a:r>
              <a:rPr lang="en-US" sz="3600" b="1" dirty="0">
                <a:solidFill>
                  <a:srgbClr val="FFFFFF"/>
                </a:solidFill>
                <a:latin typeface="Arial" pitchFamily="34" charset="0"/>
                <a:cs typeface="Arial" pitchFamily="34" charset="0"/>
              </a:rPr>
              <a:t>You will be exalted, O God</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And Your kingdom</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Shall not pass away</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O, Ancient of Days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 y="1543050"/>
            <a:ext cx="8763000" cy="2529923"/>
          </a:xfrm>
          <a:prstGeom prst="rect">
            <a:avLst/>
          </a:prstGeom>
          <a:noFill/>
          <a:ln w="9525">
            <a:noFill/>
            <a:miter lim="800000"/>
            <a:headEnd/>
            <a:tailEnd/>
          </a:ln>
          <a:effectLst/>
        </p:spPr>
        <p:txBody>
          <a:bodyPr>
            <a:spAutoFit/>
          </a:bodyPr>
          <a:lstStyle/>
          <a:p>
            <a:pPr algn="ctr">
              <a:lnSpc>
                <a:spcPct val="95000"/>
              </a:lnSpc>
              <a:spcBef>
                <a:spcPct val="20000"/>
              </a:spcBef>
            </a:pPr>
            <a:r>
              <a:rPr lang="en-US" sz="3600" b="1" dirty="0">
                <a:solidFill>
                  <a:srgbClr val="FFFFFF"/>
                </a:solidFill>
                <a:latin typeface="Arial" pitchFamily="34" charset="0"/>
                <a:cs typeface="Arial" pitchFamily="34" charset="0"/>
              </a:rPr>
              <a:t>Every tongue in heaven and earth</a:t>
            </a:r>
          </a:p>
          <a:p>
            <a:pPr algn="ctr">
              <a:lnSpc>
                <a:spcPct val="95000"/>
              </a:lnSpc>
              <a:spcBef>
                <a:spcPct val="20000"/>
              </a:spcBef>
            </a:pPr>
            <a:r>
              <a:rPr lang="en-US" sz="3600" b="1" dirty="0">
                <a:solidFill>
                  <a:srgbClr val="FFFFFF"/>
                </a:solidFill>
                <a:latin typeface="Arial" pitchFamily="34" charset="0"/>
                <a:cs typeface="Arial" pitchFamily="34" charset="0"/>
              </a:rPr>
              <a:t>Shall declare Your glory</a:t>
            </a:r>
          </a:p>
          <a:p>
            <a:pPr algn="ctr">
              <a:lnSpc>
                <a:spcPct val="95000"/>
              </a:lnSpc>
              <a:spcBef>
                <a:spcPct val="20000"/>
              </a:spcBef>
            </a:pPr>
            <a:r>
              <a:rPr lang="en-US" sz="3600" b="1" dirty="0">
                <a:solidFill>
                  <a:srgbClr val="FFFFFF"/>
                </a:solidFill>
                <a:latin typeface="Arial" pitchFamily="34" charset="0"/>
                <a:cs typeface="Arial" pitchFamily="34" charset="0"/>
              </a:rPr>
              <a:t>Every knee shall bow</a:t>
            </a:r>
          </a:p>
          <a:p>
            <a:pPr algn="ctr">
              <a:lnSpc>
                <a:spcPct val="95000"/>
              </a:lnSpc>
              <a:spcBef>
                <a:spcPct val="20000"/>
              </a:spcBef>
            </a:pPr>
            <a:r>
              <a:rPr lang="en-US" sz="3600" b="1" dirty="0">
                <a:solidFill>
                  <a:srgbClr val="FFFFFF"/>
                </a:solidFill>
                <a:latin typeface="Arial" pitchFamily="34" charset="0"/>
                <a:cs typeface="Arial" pitchFamily="34" charset="0"/>
              </a:rPr>
              <a:t>At Your throne, in Worship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400" y="1257300"/>
            <a:ext cx="8763000" cy="3231654"/>
          </a:xfrm>
          <a:prstGeom prst="rect">
            <a:avLst/>
          </a:prstGeom>
          <a:noFill/>
          <a:ln w="12700">
            <a:noFill/>
            <a:miter lim="800000"/>
            <a:headEnd/>
            <a:tailEnd/>
          </a:ln>
          <a:effectLst/>
        </p:spPr>
        <p:txBody>
          <a:bodyPr>
            <a:spAutoFit/>
          </a:bodyPr>
          <a:lstStyle/>
          <a:p>
            <a:pPr algn="ctr" eaLnBrk="0" hangingPunct="0">
              <a:lnSpc>
                <a:spcPct val="90000"/>
              </a:lnSpc>
              <a:spcBef>
                <a:spcPct val="20000"/>
              </a:spcBef>
            </a:pPr>
            <a:r>
              <a:rPr lang="en-US" sz="3600" b="1" dirty="0">
                <a:solidFill>
                  <a:srgbClr val="FFFFFF"/>
                </a:solidFill>
                <a:latin typeface="Arial" pitchFamily="34" charset="0"/>
                <a:cs typeface="Arial" pitchFamily="34" charset="0"/>
              </a:rPr>
              <a:t>You will be exalted, O God</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And Your kingdom</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Shall not pass away</a:t>
            </a:r>
          </a:p>
          <a:p>
            <a:pPr algn="ctr" eaLnBrk="0" hangingPunct="0">
              <a:lnSpc>
                <a:spcPct val="90000"/>
              </a:lnSpc>
              <a:spcBef>
                <a:spcPct val="20000"/>
              </a:spcBef>
            </a:pPr>
            <a:r>
              <a:rPr lang="en-US" sz="3600" b="1" dirty="0">
                <a:solidFill>
                  <a:srgbClr val="FFFFFF"/>
                </a:solidFill>
                <a:latin typeface="Arial" pitchFamily="34" charset="0"/>
                <a:cs typeface="Arial" pitchFamily="34" charset="0"/>
              </a:rPr>
              <a:t>O, Ancient of </a:t>
            </a:r>
            <a:r>
              <a:rPr lang="en-US" sz="3600" b="1" dirty="0" smtClean="0">
                <a:solidFill>
                  <a:srgbClr val="FFFFFF"/>
                </a:solidFill>
                <a:latin typeface="Arial" pitchFamily="34" charset="0"/>
                <a:cs typeface="Arial" pitchFamily="34" charset="0"/>
              </a:rPr>
              <a:t>Days</a:t>
            </a:r>
          </a:p>
          <a:p>
            <a:pPr algn="ctr" eaLnBrk="0" hangingPunct="0">
              <a:lnSpc>
                <a:spcPct val="90000"/>
              </a:lnSpc>
              <a:spcBef>
                <a:spcPct val="20000"/>
              </a:spcBef>
            </a:pPr>
            <a:endParaRPr lang="en-US" sz="3600" b="1" dirty="0">
              <a:solidFill>
                <a:srgbClr val="FFFFFF"/>
              </a:solidFill>
              <a:latin typeface="Arial" pitchFamily="34" charset="0"/>
              <a:cs typeface="Arial" pitchFamily="34" charset="0"/>
            </a:endParaRPr>
          </a:p>
          <a:p>
            <a:pPr algn="ctr" eaLnBrk="0" hangingPunct="0">
              <a:lnSpc>
                <a:spcPct val="90000"/>
              </a:lnSpc>
              <a:spcBef>
                <a:spcPct val="20000"/>
              </a:spcBef>
            </a:pPr>
            <a:r>
              <a:rPr lang="en-US" sz="1200" b="1" dirty="0">
                <a:solidFill>
                  <a:srgbClr val="FFFFFF"/>
                </a:solidFill>
                <a:latin typeface="Arial" pitchFamily="34" charset="0"/>
                <a:cs typeface="Arial" pitchFamily="34" charset="0"/>
              </a:rPr>
              <a:t>TEMPLE BIBLE CHURCH Used by Permission CCLI #78316</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10.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11.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12.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13.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14.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15.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2.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3.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4.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5.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6.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7.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8.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9.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ide screen worship 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682</TotalTime>
  <Words>1281</Words>
  <Application>Microsoft Office PowerPoint</Application>
  <PresentationFormat>On-screen Show (16:9)</PresentationFormat>
  <Paragraphs>247</Paragraphs>
  <Slides>62</Slides>
  <Notes>0</Notes>
  <HiddenSlides>0</HiddenSlides>
  <MMClips>0</MMClips>
  <ScaleCrop>false</ScaleCrop>
  <HeadingPairs>
    <vt:vector size="4" baseType="variant">
      <vt:variant>
        <vt:lpstr>Theme</vt:lpstr>
      </vt:variant>
      <vt:variant>
        <vt:i4>8</vt:i4>
      </vt:variant>
      <vt:variant>
        <vt:lpstr>Slide Titles</vt:lpstr>
      </vt:variant>
      <vt:variant>
        <vt:i4>62</vt:i4>
      </vt:variant>
    </vt:vector>
  </HeadingPairs>
  <TitlesOfParts>
    <vt:vector size="70" baseType="lpstr">
      <vt:lpstr>1_Office Theme</vt:lpstr>
      <vt:lpstr>Custom Design</vt:lpstr>
      <vt:lpstr>1_Custom Design</vt:lpstr>
      <vt:lpstr>1_Default Design</vt:lpstr>
      <vt:lpstr>2_Custom Design</vt:lpstr>
      <vt:lpstr>3_Custom Design</vt:lpstr>
      <vt:lpstr>2_Default Design</vt:lpstr>
      <vt:lpstr>wide screen worship use</vt:lpstr>
      <vt:lpstr>Slide 1</vt:lpstr>
      <vt:lpstr>Slide 2</vt:lpstr>
      <vt:lpstr>Slide 3</vt:lpstr>
      <vt:lpstr>Slide 4</vt:lpstr>
      <vt:lpstr>Slide 5</vt:lpstr>
      <vt:lpstr>Slide 6</vt:lpstr>
      <vt:lpstr>Slide 7</vt:lpstr>
      <vt:lpstr>Slide 8</vt:lpstr>
      <vt:lpstr>Slide 9</vt:lpstr>
      <vt:lpstr>Hear Our Praises</vt:lpstr>
      <vt:lpstr>Slide 11</vt:lpstr>
      <vt:lpstr>Slide 12</vt:lpstr>
      <vt:lpstr>Slide 13</vt:lpstr>
      <vt:lpstr>Slide 14</vt:lpstr>
      <vt:lpstr>Slide 15</vt:lpstr>
      <vt:lpstr>Made to Worship</vt:lpstr>
      <vt:lpstr>Slide 17</vt:lpstr>
      <vt:lpstr>Slide 18</vt:lpstr>
      <vt:lpstr>Slide 19</vt:lpstr>
      <vt:lpstr>Slide 20</vt:lpstr>
      <vt:lpstr>Slide 21</vt:lpstr>
      <vt:lpstr>Slide 22</vt:lpstr>
      <vt:lpstr>Slide 23</vt:lpstr>
      <vt:lpstr>Where we Belong</vt:lpstr>
      <vt:lpstr>Slide 25</vt:lpstr>
      <vt:lpstr>Slide 26</vt:lpstr>
      <vt:lpstr>Slide 27</vt:lpstr>
      <vt:lpstr>Slide 28</vt:lpstr>
      <vt:lpstr>Slide 29</vt:lpstr>
      <vt:lpstr>Slide 30</vt:lpstr>
      <vt:lpstr>MADE ME GLAD</vt:lpstr>
      <vt:lpstr>Slide 32</vt:lpstr>
      <vt:lpstr>Slide 33</vt:lpstr>
      <vt:lpstr>Slide 34</vt:lpstr>
      <vt:lpstr>Slide 35</vt:lpstr>
      <vt:lpstr>Slide 36</vt:lpstr>
      <vt:lpstr>Slide 37</vt:lpstr>
      <vt:lpstr>Slide 38</vt:lpstr>
      <vt:lpstr>Slide 39</vt:lpstr>
      <vt:lpstr>Slide 40</vt:lpstr>
      <vt:lpstr>Slide 41</vt:lpstr>
      <vt:lpstr>Slide 42</vt:lpstr>
      <vt:lpstr>So do not fear, for I am with you;  do not be dismayed, for I am your God. I will strengthen you and help you;  I will uphold you with my righteous right hand.       --Isaiah 41:10</vt:lpstr>
      <vt:lpstr>Have I not commanded you?  Be strong and courageous.  Do not be terrified; do not be discouraged, for the LORD your God will be with you wherever you go.       --Joshua 1:9</vt:lpstr>
      <vt:lpstr>Therefore go and make disciples of all nations, baptizing them in the name of the Father and of the Son and of the Holy Spirit, and teaching them to obey everything I have commanded you.  And surely I am with you always,  to the very end of the age.           --Matthew 28:19-20</vt:lpstr>
      <vt:lpstr>The flame of warlike courage burned so feebly in the breast of Saul, that it only influenced him to offer a glittering prize. How happy would he be if the victory were purchased, without blood, to be thrown down at his feet while he reclined in his royal tent!      -- F.W. Krummacher</vt:lpstr>
      <vt:lpstr>Slide 47</vt:lpstr>
      <vt:lpstr>Slide 48</vt:lpstr>
      <vt:lpstr>Slide 49</vt:lpstr>
      <vt:lpstr>Your Goliath doesn’t carry sword or shield; he brandishes blades of unemployment, abandonment, sexual abuse, or depression.   Your giant doesn’t parade up and down the hills of Elah; he prances through your office, your bedroom, your classroom…</vt:lpstr>
      <vt:lpstr>He brings bills you can’t pay,  grades you can’t make,  people you can’t please,  whiskey you can’t resist,  pornography you can’t refuse,  a career you can’t escape,  a past you can’t shake  and a future you can’t face.               -- Max Lucado</vt:lpstr>
      <vt:lpstr>Slide 52</vt:lpstr>
      <vt:lpstr>Our God</vt:lpstr>
      <vt:lpstr>Slide 54</vt:lpstr>
      <vt:lpstr>Slide 55</vt:lpstr>
      <vt:lpstr>Slide 56</vt:lpstr>
      <vt:lpstr>Slide 57</vt:lpstr>
      <vt:lpstr>Slide 58</vt:lpstr>
      <vt:lpstr>Slide 59</vt:lpstr>
      <vt:lpstr>Slide 60</vt:lpstr>
      <vt:lpstr>Slide 61</vt:lpstr>
      <vt:lpstr>Slide 62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40</cp:revision>
  <dcterms:created xsi:type="dcterms:W3CDTF">2010-10-29T16:18:00Z</dcterms:created>
  <dcterms:modified xsi:type="dcterms:W3CDTF">2010-11-01T22:16:01Z</dcterms:modified>
</cp:coreProperties>
</file>