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2.xml" ContentType="application/vnd.openxmlformats-officedocument.presentationml.tag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9" r:id="rId6"/>
    <p:sldMasterId id="2147483681" r:id="rId7"/>
  </p:sldMasterIdLst>
  <p:notesMasterIdLst>
    <p:notesMasterId r:id="rId69"/>
  </p:notesMasterIdLst>
  <p:sldIdLst>
    <p:sldId id="288" r:id="rId8"/>
    <p:sldId id="297" r:id="rId9"/>
    <p:sldId id="298" r:id="rId10"/>
    <p:sldId id="299" r:id="rId11"/>
    <p:sldId id="300" r:id="rId12"/>
    <p:sldId id="301" r:id="rId13"/>
    <p:sldId id="302" r:id="rId14"/>
    <p:sldId id="303" r:id="rId15"/>
    <p:sldId id="304" r:id="rId16"/>
    <p:sldId id="305" r:id="rId17"/>
    <p:sldId id="306" r:id="rId18"/>
    <p:sldId id="347" r:id="rId19"/>
    <p:sldId id="348" r:id="rId20"/>
    <p:sldId id="291" r:id="rId21"/>
    <p:sldId id="292" r:id="rId22"/>
    <p:sldId id="293" r:id="rId23"/>
    <p:sldId id="294" r:id="rId24"/>
    <p:sldId id="295" r:id="rId25"/>
    <p:sldId id="296" r:id="rId26"/>
    <p:sldId id="346" r:id="rId27"/>
    <p:sldId id="344" r:id="rId28"/>
    <p:sldId id="345" r:id="rId29"/>
    <p:sldId id="349" r:id="rId30"/>
    <p:sldId id="351" r:id="rId31"/>
    <p:sldId id="353" r:id="rId32"/>
    <p:sldId id="355" r:id="rId33"/>
    <p:sldId id="362" r:id="rId34"/>
    <p:sldId id="358" r:id="rId35"/>
    <p:sldId id="363" r:id="rId36"/>
    <p:sldId id="381" r:id="rId37"/>
    <p:sldId id="382" r:id="rId38"/>
    <p:sldId id="383" r:id="rId39"/>
    <p:sldId id="384" r:id="rId40"/>
    <p:sldId id="385" r:id="rId41"/>
    <p:sldId id="386" r:id="rId42"/>
    <p:sldId id="380" r:id="rId43"/>
    <p:sldId id="364" r:id="rId44"/>
    <p:sldId id="370" r:id="rId45"/>
    <p:sldId id="365" r:id="rId46"/>
    <p:sldId id="366" r:id="rId47"/>
    <p:sldId id="367" r:id="rId48"/>
    <p:sldId id="377" r:id="rId49"/>
    <p:sldId id="368" r:id="rId50"/>
    <p:sldId id="369" r:id="rId51"/>
    <p:sldId id="375" r:id="rId52"/>
    <p:sldId id="376" r:id="rId53"/>
    <p:sldId id="373" r:id="rId54"/>
    <p:sldId id="374" r:id="rId55"/>
    <p:sldId id="258" r:id="rId56"/>
    <p:sldId id="270" r:id="rId57"/>
    <p:sldId id="273" r:id="rId58"/>
    <p:sldId id="259" r:id="rId59"/>
    <p:sldId id="274" r:id="rId60"/>
    <p:sldId id="281" r:id="rId61"/>
    <p:sldId id="276" r:id="rId62"/>
    <p:sldId id="283" r:id="rId63"/>
    <p:sldId id="279" r:id="rId64"/>
    <p:sldId id="285" r:id="rId65"/>
    <p:sldId id="286" r:id="rId66"/>
    <p:sldId id="280" r:id="rId67"/>
    <p:sldId id="287"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108" y="-120"/>
      </p:cViewPr>
      <p:guideLst>
        <p:guide orient="horz" pos="1620"/>
        <p:guide pos="2880"/>
      </p:guideLst>
    </p:cSldViewPr>
  </p:slideViewPr>
  <p:notesTextViewPr>
    <p:cViewPr>
      <p:scale>
        <a:sx n="100" d="100"/>
        <a:sy n="100" d="100"/>
      </p:scale>
      <p:origin x="0" y="0"/>
    </p:cViewPr>
  </p:notesTextViewPr>
  <p:sorterViewPr>
    <p:cViewPr>
      <p:scale>
        <a:sx n="99" d="100"/>
        <a:sy n="99" d="100"/>
      </p:scale>
      <p:origin x="0" y="150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DD63BF-746F-4B7F-B92A-DD4B6167B0FF}" type="datetimeFigureOut">
              <a:rPr lang="en-US" smtClean="0"/>
              <a:pPr/>
              <a:t>10/18/2010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1B7341-D41B-457B-9C5B-60CB0705FF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4B78E-816F-4B46-B7C6-DB8EAEC5D60A}" type="slidenum">
              <a:rPr lang="en-US"/>
              <a:pPr/>
              <a:t>14</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ABB5A-40B7-40DC-9373-8E19AAA9FE94}" type="slidenum">
              <a:rPr lang="en-US"/>
              <a:pPr/>
              <a:t>15</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94B02-060D-4E44-8426-1B4EFE8E200C}" type="slidenum">
              <a:rPr lang="en-US"/>
              <a:pPr/>
              <a:t>16</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AFAA9-188B-4796-A403-6A3D676E3F15}" type="slidenum">
              <a:rPr lang="en-US"/>
              <a:pPr/>
              <a:t>17</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1C99B-8B0F-4B00-BC1B-A0B387593482}" type="slidenum">
              <a:rPr lang="en-US"/>
              <a:pPr/>
              <a:t>18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F3D39-FFC0-49B5-8143-8057C2F2636C}" type="slidenum">
              <a:rPr lang="en-US"/>
              <a:pPr/>
              <a:t>19</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AFAA9-188B-4796-A403-6A3D676E3F15}" type="slidenum">
              <a:rPr lang="en-US"/>
              <a:pPr/>
              <a:t>20</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1C99B-8B0F-4B00-BC1B-A0B387593482}" type="slidenum">
              <a:rPr lang="en-US"/>
              <a:pPr/>
              <a:t>21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F3D39-FFC0-49B5-8143-8057C2F2636C}" type="slidenum">
              <a:rPr lang="en-US"/>
              <a:pPr/>
              <a:t>22</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08BDE0-7A51-47E6-8565-DD781D568C97}"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C483-B36F-40B9-9E2C-E91C773D5E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8BDE0-7A51-47E6-8565-DD781D568C97}"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C483-B36F-40B9-9E2C-E91C773D5E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8BDE0-7A51-47E6-8565-DD781D568C97}"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C483-B36F-40B9-9E2C-E91C773D5E6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CE37E3-FF12-4C25-83B0-15FA4CF6E5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59FDE3-E858-4150-B204-C809073C7B8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FF8AF8-1AAD-4A4B-9AB6-D6C468E6CD5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B92B4-3A18-4A96-90DC-631DF302D849}" type="datetimeFigureOut">
              <a:rPr lang="en-US" smtClean="0">
                <a:solidFill>
                  <a:prstClr val="black">
                    <a:tint val="75000"/>
                  </a:prstClr>
                </a:solidFill>
              </a:rPr>
              <a:pPr/>
              <a:t>10/18/2010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solidFill>
                  <a:prstClr val="black">
                    <a:tint val="75000"/>
                  </a:prstClr>
                </a:solidFill>
              </a:rPr>
              <a:pPr/>
              <a:t>10/18/2010</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4557AE2-1B84-4331-A23F-81398CD01D74}" type="datetimeFigureOut">
              <a:rPr lang="en-US" smtClean="0"/>
              <a:pPr/>
              <a:t>10/18/2010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5EF4002-F39D-4B27-AC43-0B30CA60020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solidFill>
                  <a:prstClr val="black">
                    <a:tint val="75000"/>
                  </a:prstClr>
                </a:solidFill>
              </a:rPr>
              <a:pPr/>
              <a:t>10/18/2010</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8BDE0-7A51-47E6-8565-DD781D568C97}"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C483-B36F-40B9-9E2C-E91C773D5E6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solidFill>
                  <a:prstClr val="black">
                    <a:tint val="75000"/>
                  </a:prstClr>
                </a:solidFill>
              </a:rPr>
              <a:pPr/>
              <a:t>10/18/2010</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solidFill>
                  <a:prstClr val="black">
                    <a:tint val="75000"/>
                  </a:prstClr>
                </a:solidFill>
              </a:rPr>
              <a:pPr/>
              <a:t>10/18/2010</a:t>
            </a:fld>
            <a:endParaRPr lang="en-US">
              <a:solidFill>
                <a:prstClr val="black">
                  <a:tint val="75000"/>
                </a:prstClr>
              </a:solidFill>
            </a:endParaRPr>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solidFill>
                  <a:prstClr val="black">
                    <a:tint val="75000"/>
                  </a:prstClr>
                </a:solidFill>
              </a:rPr>
              <a:pPr/>
              <a:t>10/18/2010</a:t>
            </a:fld>
            <a:endParaRPr lang="en-US">
              <a:solidFill>
                <a:prstClr val="black">
                  <a:tint val="75000"/>
                </a:prstClr>
              </a:solidFill>
            </a:endParaRPr>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solidFill>
                  <a:prstClr val="black">
                    <a:tint val="75000"/>
                  </a:prstClr>
                </a:solidFill>
              </a:rPr>
              <a:pPr/>
              <a:t>10/18/2010</a:t>
            </a:fld>
            <a:endParaRPr lang="en-US">
              <a:solidFill>
                <a:prstClr val="black">
                  <a:tint val="75000"/>
                </a:prstClr>
              </a:solidFill>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solidFill>
                  <a:prstClr val="black">
                    <a:tint val="75000"/>
                  </a:prstClr>
                </a:solidFill>
              </a:rPr>
              <a:pPr/>
              <a:t>10/18/2010</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solidFill>
                  <a:prstClr val="black">
                    <a:tint val="75000"/>
                  </a:prstClr>
                </a:solidFill>
              </a:rPr>
              <a:pPr/>
              <a:t>10/18/2010</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solidFill>
                  <a:prstClr val="black">
                    <a:tint val="75000"/>
                  </a:prstClr>
                </a:solidFill>
              </a:rPr>
              <a:pPr/>
              <a:t>10/18/2010</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solidFill>
                  <a:prstClr val="black">
                    <a:tint val="75000"/>
                  </a:prstClr>
                </a:solidFill>
              </a:rPr>
              <a:pPr/>
              <a:t>10/18/2010</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C5A762-38E5-4D13-9D29-8305EB0EA0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55825F3C-1147-487C-A01E-9F73401E4B0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08BDE0-7A51-47E6-8565-DD781D568C97}"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C483-B36F-40B9-9E2C-E91C773D5E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08BDE0-7A51-47E6-8565-DD781D568C97}" type="datetimeFigureOut">
              <a:rPr lang="en-US" smtClean="0"/>
              <a:pPr/>
              <a:t>10/18/2010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2C483-B36F-40B9-9E2C-E91C773D5E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08BDE0-7A51-47E6-8565-DD781D568C97}" type="datetimeFigureOut">
              <a:rPr lang="en-US" smtClean="0"/>
              <a:pPr/>
              <a:t>10/18/2010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2C483-B36F-40B9-9E2C-E91C773D5E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08BDE0-7A51-47E6-8565-DD781D568C97}" type="datetimeFigureOut">
              <a:rPr lang="en-US" smtClean="0"/>
              <a:pPr/>
              <a:t>10/18/2010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2C483-B36F-40B9-9E2C-E91C773D5E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8BDE0-7A51-47E6-8565-DD781D568C97}" type="datetimeFigureOut">
              <a:rPr lang="en-US" smtClean="0"/>
              <a:pPr/>
              <a:t>10/18/2010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2C483-B36F-40B9-9E2C-E91C773D5E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08BDE0-7A51-47E6-8565-DD781D568C97}" type="datetimeFigureOut">
              <a:rPr lang="en-US" smtClean="0"/>
              <a:pPr/>
              <a:t>10/18/2010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2C483-B36F-40B9-9E2C-E91C773D5E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08BDE0-7A51-47E6-8565-DD781D568C97}" type="datetimeFigureOut">
              <a:rPr lang="en-US" smtClean="0"/>
              <a:pPr/>
              <a:t>10/18/2010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2C483-B36F-40B9-9E2C-E91C773D5E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E08BDE0-7A51-47E6-8565-DD781D568C97}" type="datetimeFigureOut">
              <a:rPr lang="en-US" smtClean="0"/>
              <a:pPr/>
              <a:t>10/18/2010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FD2C483-B36F-40B9-9E2C-E91C773D5E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DFD96E78-6D42-4B61-90A3-0CB9951498C3}"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130" descr="unlikely hero_t_nt"/>
          <p:cNvPicPr>
            <a:picLocks noChangeAspect="1" noChangeArrowheads="1"/>
          </p:cNvPicPr>
          <p:nvPr userDrawn="1"/>
        </p:nvPicPr>
        <p:blipFill>
          <a:blip r:embed="rId3" cstate="print"/>
          <a:srcRect/>
          <a:stretch>
            <a:fillRect/>
          </a:stretch>
        </p:blipFill>
        <p:spPr bwMode="auto">
          <a:xfrm>
            <a:off x="0" y="0"/>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38C068A-1368-4925-B638-3C28C039447D}"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2055" name="Picture 132" descr="unlikely hero_c_nt"/>
          <p:cNvPicPr>
            <a:picLocks noChangeAspect="1" noChangeArrowheads="1"/>
          </p:cNvPicPr>
          <p:nvPr userDrawn="1"/>
        </p:nvPicPr>
        <p:blipFill>
          <a:blip r:embed="rId3" cstate="print"/>
          <a:srcRect/>
          <a:stretch>
            <a:fillRect/>
          </a:stretch>
        </p:blipFill>
        <p:spPr bwMode="auto">
          <a:xfrm>
            <a:off x="0" y="0"/>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6A32276F-1811-47EF-ABA4-594127E7FD77}"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3079" name="Picture 85" descr="unlikely hero_cb"/>
          <p:cNvPicPr>
            <a:picLocks noChangeAspect="1" noChangeArrowheads="1"/>
          </p:cNvPicPr>
          <p:nvPr userDrawn="1"/>
        </p:nvPicPr>
        <p:blipFill>
          <a:blip r:embed="rId3" cstate="print"/>
          <a:srcRect/>
          <a:stretch>
            <a:fillRect/>
          </a:stretch>
        </p:blipFill>
        <p:spPr bwMode="auto">
          <a:xfrm>
            <a:off x="0" y="0"/>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CAB92B4-3A18-4A96-90DC-631DF302D849}" type="datetimeFigureOut">
              <a:rPr lang="en-US" smtClean="0">
                <a:solidFill>
                  <a:prstClr val="black">
                    <a:tint val="75000"/>
                  </a:prstClr>
                </a:solidFill>
              </a:rPr>
              <a:pPr/>
              <a:t>10/18/2010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b="1" kern="1200">
          <a:solidFill>
            <a:schemeClr val="bg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bg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55825F3C-1147-487C-A01E-9F73401E4B03}"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185" descr="come to the table_t_nv"/>
          <p:cNvPicPr>
            <a:picLocks noChangeAspect="1" noChangeArrowheads="1"/>
          </p:cNvPicPr>
          <p:nvPr userDrawn="1"/>
        </p:nvPicPr>
        <p:blipFill>
          <a:blip r:embed="rId4" cstate="print"/>
          <a:srcRect/>
          <a:stretch>
            <a:fillRect/>
          </a:stretch>
        </p:blipFill>
        <p:spPr bwMode="auto">
          <a:xfrm>
            <a:off x="0" y="0"/>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welcome_t.jpg"/>
          <p:cNvPicPr>
            <a:picLocks noChangeAspect="1"/>
          </p:cNvPicPr>
          <p:nvPr/>
        </p:nvPicPr>
        <p:blipFill>
          <a:blip r:embed="rId2" cstate="print"/>
          <a:stretch>
            <a:fillRect/>
          </a:stretch>
        </p:blipFill>
        <p:spPr>
          <a:xfrm>
            <a:off x="228600" y="133352"/>
            <a:ext cx="8686800" cy="48863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Rectangle 2"/>
          <p:cNvSpPr>
            <a:spLocks noGrp="1" noChangeArrowheads="1"/>
          </p:cNvSpPr>
          <p:nvPr>
            <p:ph idx="1"/>
          </p:nvPr>
        </p:nvSpPr>
        <p:spPr>
          <a:xfrm>
            <a:off x="0" y="1428750"/>
            <a:ext cx="9144000" cy="2457450"/>
          </a:xfrm>
          <a:noFill/>
          <a:ln/>
        </p:spPr>
        <p:txBody>
          <a:bodyPr lIns="90488" tIns="44450" rIns="90488" bIns="44450">
            <a:normAutofit lnSpcReduction="10000"/>
          </a:bodyPr>
          <a:lstStyle/>
          <a:p>
            <a:r>
              <a:rPr lang="en-US" b="0" dirty="0" smtClean="0"/>
              <a:t>We’ve come to worship You our King</a:t>
            </a:r>
          </a:p>
          <a:p>
            <a:r>
              <a:rPr lang="en-US" b="0" dirty="0" smtClean="0"/>
              <a:t>Our lives we bring</a:t>
            </a:r>
          </a:p>
          <a:p>
            <a:r>
              <a:rPr lang="en-US" b="0" dirty="0" smtClean="0"/>
              <a:t>Our offerings of praise</a:t>
            </a:r>
          </a:p>
          <a:p>
            <a:r>
              <a:rPr lang="en-US" b="0" dirty="0" smtClean="0"/>
              <a:t>Our offerings of praise</a:t>
            </a:r>
            <a:endParaRPr lang="en-US" b="0" dirty="0"/>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Rectangle 2"/>
          <p:cNvSpPr>
            <a:spLocks noGrp="1" noChangeArrowheads="1"/>
          </p:cNvSpPr>
          <p:nvPr>
            <p:ph idx="1"/>
          </p:nvPr>
        </p:nvSpPr>
        <p:spPr>
          <a:xfrm>
            <a:off x="0" y="971550"/>
            <a:ext cx="9144000" cy="2971800"/>
          </a:xfrm>
          <a:noFill/>
          <a:ln/>
        </p:spPr>
        <p:txBody>
          <a:bodyPr lIns="90488" tIns="44450" rIns="90488" bIns="44450">
            <a:normAutofit/>
          </a:bodyPr>
          <a:lstStyle/>
          <a:p>
            <a:endParaRPr lang="en-US" b="0" dirty="0" smtClean="0"/>
          </a:p>
          <a:p>
            <a:r>
              <a:rPr lang="en-US" b="0" dirty="0" smtClean="0"/>
              <a:t>No longer broken and ashamed</a:t>
            </a:r>
          </a:p>
          <a:p>
            <a:r>
              <a:rPr lang="en-US" b="0" dirty="0" smtClean="0"/>
              <a:t>But righteous by the power of Your name</a:t>
            </a:r>
          </a:p>
          <a:p>
            <a:r>
              <a:rPr lang="en-US" b="0" dirty="0" smtClean="0"/>
              <a:t>The power of Your name</a:t>
            </a:r>
            <a:endParaRPr lang="en-US" b="0" dirty="0"/>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Rectangle 2"/>
          <p:cNvSpPr>
            <a:spLocks noGrp="1" noChangeArrowheads="1"/>
          </p:cNvSpPr>
          <p:nvPr>
            <p:ph idx="1"/>
          </p:nvPr>
        </p:nvSpPr>
        <p:spPr>
          <a:xfrm>
            <a:off x="0" y="1428750"/>
            <a:ext cx="9144000" cy="2457450"/>
          </a:xfrm>
          <a:noFill/>
          <a:ln/>
        </p:spPr>
        <p:txBody>
          <a:bodyPr lIns="90488" tIns="44450" rIns="90488" bIns="44450">
            <a:normAutofit lnSpcReduction="10000"/>
          </a:bodyPr>
          <a:lstStyle/>
          <a:p>
            <a:r>
              <a:rPr lang="en-US" b="0" dirty="0" smtClean="0"/>
              <a:t>We’ve come to worship You our King</a:t>
            </a:r>
          </a:p>
          <a:p>
            <a:r>
              <a:rPr lang="en-US" b="0" dirty="0" smtClean="0"/>
              <a:t>Our lives we bring</a:t>
            </a:r>
          </a:p>
          <a:p>
            <a:r>
              <a:rPr lang="en-US" b="0" dirty="0" smtClean="0"/>
              <a:t>Our offerings of praise</a:t>
            </a:r>
          </a:p>
          <a:p>
            <a:r>
              <a:rPr lang="en-US" b="0" dirty="0" smtClean="0"/>
              <a:t>Our offerings of praise</a:t>
            </a:r>
            <a:endParaRPr lang="en-US" b="0" dirty="0"/>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0" y="971550"/>
            <a:ext cx="9144000" cy="2971800"/>
          </a:xfrm>
          <a:noFill/>
          <a:ln/>
        </p:spPr>
        <p:txBody>
          <a:bodyPr lIns="90488" tIns="44450" rIns="90488" bIns="44450">
            <a:noAutofit/>
          </a:bodyPr>
          <a:lstStyle/>
          <a:p>
            <a:pPr marL="0">
              <a:spcBef>
                <a:spcPts val="0"/>
              </a:spcBef>
            </a:pPr>
            <a:endParaRPr lang="en-US" b="0" dirty="0" smtClean="0"/>
          </a:p>
          <a:p>
            <a:pPr marL="0">
              <a:spcBef>
                <a:spcPts val="0"/>
              </a:spcBef>
            </a:pPr>
            <a:endParaRPr lang="en-US" b="0" dirty="0" smtClean="0"/>
          </a:p>
          <a:p>
            <a:pPr marL="0">
              <a:spcBef>
                <a:spcPts val="0"/>
              </a:spcBef>
            </a:pPr>
            <a:endParaRPr lang="en-US" b="0" dirty="0" smtClean="0"/>
          </a:p>
          <a:p>
            <a:pPr marL="0">
              <a:spcBef>
                <a:spcPts val="0"/>
              </a:spcBef>
            </a:pPr>
            <a:endParaRPr lang="en-US" b="0" dirty="0" smtClean="0"/>
          </a:p>
          <a:p>
            <a:pPr marL="0">
              <a:spcBef>
                <a:spcPts val="0"/>
              </a:spcBef>
            </a:pPr>
            <a:endParaRPr lang="en-US" b="0" dirty="0" smtClean="0"/>
          </a:p>
          <a:p>
            <a:pPr>
              <a:spcBef>
                <a:spcPct val="0"/>
              </a:spcBef>
            </a:pPr>
            <a:r>
              <a:rPr lang="en-US" sz="1800" b="0" dirty="0" smtClean="0"/>
              <a:t>TEMPLE </a:t>
            </a:r>
            <a:r>
              <a:rPr lang="en-US" sz="1800" b="0" dirty="0"/>
              <a:t>BIBLE CHURCH Used by Permission CCLI #78316</a:t>
            </a:r>
          </a:p>
          <a:p>
            <a:endParaRPr lang="en-US" b="0" dirty="0"/>
          </a:p>
        </p:txBody>
      </p:sp>
      <p:sp>
        <p:nvSpPr>
          <p:cNvPr id="3" name="Rectangle 2"/>
          <p:cNvSpPr txBox="1">
            <a:spLocks noChangeArrowheads="1"/>
          </p:cNvSpPr>
          <p:nvPr/>
        </p:nvSpPr>
        <p:spPr>
          <a:xfrm>
            <a:off x="0" y="1428750"/>
            <a:ext cx="9144000" cy="2457450"/>
          </a:xfrm>
          <a:prstGeom prst="rect">
            <a:avLst/>
          </a:prstGeom>
          <a:noFill/>
          <a:ln/>
        </p:spPr>
        <p:txBody>
          <a:bodyPr vert="horz" lIns="90488" tIns="44450" rIns="90488" bIns="4445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No longer broken and ashamed</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But righteous by the power of Your name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The power of Your name</a:t>
            </a:r>
            <a:endParaRPr kumimoji="0" lang="en-US" sz="3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p:txBody>
          <a:bodyPr/>
          <a:lstStyle/>
          <a:p>
            <a:r>
              <a:rPr lang="en-US" b="0" dirty="0"/>
              <a:t>SING TO THE KING</a:t>
            </a:r>
          </a:p>
        </p:txBody>
      </p:sp>
      <p:sp>
        <p:nvSpPr>
          <p:cNvPr id="17412" name="Rectangle 4"/>
          <p:cNvSpPr>
            <a:spLocks noGrp="1" noChangeArrowheads="1"/>
          </p:cNvSpPr>
          <p:nvPr>
            <p:ph idx="1"/>
          </p:nvPr>
        </p:nvSpPr>
        <p:spPr>
          <a:xfrm>
            <a:off x="457200" y="1028700"/>
            <a:ext cx="8229600" cy="3657600"/>
          </a:xfrm>
        </p:spPr>
        <p:txBody>
          <a:bodyPr/>
          <a:lstStyle/>
          <a:p>
            <a:endParaRPr lang="en-US" b="0" dirty="0"/>
          </a:p>
          <a:p>
            <a:r>
              <a:rPr lang="en-US" b="0" dirty="0"/>
              <a:t>Sing to the King </a:t>
            </a:r>
          </a:p>
          <a:p>
            <a:r>
              <a:rPr lang="en-US" b="0" dirty="0" smtClean="0"/>
              <a:t>Who </a:t>
            </a:r>
            <a:r>
              <a:rPr lang="en-US" b="0" dirty="0"/>
              <a:t>is coming to reign</a:t>
            </a:r>
          </a:p>
          <a:p>
            <a:r>
              <a:rPr lang="en-US" b="0" dirty="0"/>
              <a:t>Glory to Jesus </a:t>
            </a:r>
          </a:p>
          <a:p>
            <a:r>
              <a:rPr lang="en-US" b="0" dirty="0"/>
              <a:t>the Lamb that was slain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571500"/>
            <a:ext cx="8763000" cy="4286250"/>
          </a:xfrm>
        </p:spPr>
        <p:txBody>
          <a:bodyPr/>
          <a:lstStyle/>
          <a:p>
            <a:endParaRPr lang="en-US" b="0" dirty="0"/>
          </a:p>
          <a:p>
            <a:r>
              <a:rPr lang="en-US" b="0" dirty="0"/>
              <a:t>Life </a:t>
            </a:r>
            <a:r>
              <a:rPr lang="en-US" b="0" dirty="0" smtClean="0"/>
              <a:t>and salvation </a:t>
            </a:r>
            <a:endParaRPr lang="en-US" b="0" dirty="0"/>
          </a:p>
          <a:p>
            <a:r>
              <a:rPr lang="en-US" b="0" dirty="0"/>
              <a:t>His empire shall bring</a:t>
            </a:r>
          </a:p>
          <a:p>
            <a:r>
              <a:rPr lang="en-US" b="0" dirty="0"/>
              <a:t>Joy to the nations </a:t>
            </a:r>
          </a:p>
          <a:p>
            <a:r>
              <a:rPr lang="en-US" b="0" dirty="0"/>
              <a:t>when Jesus is King</a:t>
            </a:r>
          </a:p>
          <a:p>
            <a:endParaRPr lang="en-US" b="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04800" y="666750"/>
            <a:ext cx="8763000" cy="3657600"/>
          </a:xfrm>
        </p:spPr>
        <p:txBody>
          <a:bodyPr>
            <a:normAutofit lnSpcReduction="10000"/>
          </a:bodyPr>
          <a:lstStyle/>
          <a:p>
            <a:r>
              <a:rPr lang="en-US" b="0" dirty="0" smtClean="0"/>
              <a:t>Come </a:t>
            </a:r>
            <a:r>
              <a:rPr lang="en-US" b="0" dirty="0"/>
              <a:t>let us sing a song</a:t>
            </a:r>
          </a:p>
          <a:p>
            <a:r>
              <a:rPr lang="en-US" b="0" dirty="0"/>
              <a:t>A song declaring we belong</a:t>
            </a:r>
          </a:p>
          <a:p>
            <a:r>
              <a:rPr lang="en-US" b="0" dirty="0"/>
              <a:t>To Jesus, He is all we need</a:t>
            </a:r>
          </a:p>
          <a:p>
            <a:r>
              <a:rPr lang="en-US" b="0" dirty="0"/>
              <a:t>Lift up a heart of praise </a:t>
            </a:r>
          </a:p>
          <a:p>
            <a:r>
              <a:rPr lang="en-US" b="0" dirty="0"/>
              <a:t>Sing now with voices raised</a:t>
            </a:r>
          </a:p>
          <a:p>
            <a:r>
              <a:rPr lang="en-US" b="0" dirty="0"/>
              <a:t>To Jesus, sing to the King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228600" y="685800"/>
            <a:ext cx="8763000" cy="2800350"/>
          </a:xfrm>
        </p:spPr>
        <p:txBody>
          <a:bodyPr/>
          <a:lstStyle/>
          <a:p>
            <a:r>
              <a:rPr lang="en-US" b="0" dirty="0" smtClean="0"/>
              <a:t>For </a:t>
            </a:r>
            <a:r>
              <a:rPr lang="en-US" b="0" dirty="0"/>
              <a:t>He’s returning </a:t>
            </a:r>
          </a:p>
          <a:p>
            <a:r>
              <a:rPr lang="en-US" b="0" dirty="0"/>
              <a:t>We watch and we pray </a:t>
            </a:r>
          </a:p>
          <a:p>
            <a:r>
              <a:rPr lang="en-US" b="0" dirty="0"/>
              <a:t>We will be ready </a:t>
            </a:r>
          </a:p>
          <a:p>
            <a:r>
              <a:rPr lang="en-US" b="0" dirty="0"/>
              <a:t>The dawn of that day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1200150"/>
            <a:ext cx="8763000" cy="3657600"/>
          </a:xfrm>
        </p:spPr>
        <p:txBody>
          <a:bodyPr/>
          <a:lstStyle/>
          <a:p>
            <a:r>
              <a:rPr lang="en-US" b="0" dirty="0"/>
              <a:t>We’ll join in singing</a:t>
            </a:r>
          </a:p>
          <a:p>
            <a:r>
              <a:rPr lang="en-US" b="0" dirty="0"/>
              <a:t>With all the redeemed</a:t>
            </a:r>
          </a:p>
          <a:p>
            <a:r>
              <a:rPr lang="en-US" b="0" dirty="0"/>
              <a:t>Satan is vanquished</a:t>
            </a:r>
          </a:p>
          <a:p>
            <a:r>
              <a:rPr lang="en-US" b="0" dirty="0"/>
              <a:t>And Jesus is King</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800100"/>
            <a:ext cx="8763000" cy="3829050"/>
          </a:xfrm>
        </p:spPr>
        <p:txBody>
          <a:bodyPr>
            <a:noAutofit/>
          </a:bodyPr>
          <a:lstStyle/>
          <a:p>
            <a:pPr>
              <a:spcBef>
                <a:spcPts val="0"/>
              </a:spcBef>
            </a:pPr>
            <a:r>
              <a:rPr lang="en-US" b="0" dirty="0"/>
              <a:t>So come let us sing a song</a:t>
            </a:r>
          </a:p>
          <a:p>
            <a:pPr>
              <a:spcBef>
                <a:spcPts val="0"/>
              </a:spcBef>
            </a:pPr>
            <a:r>
              <a:rPr lang="en-US" b="0" dirty="0"/>
              <a:t>A song declaring we belong</a:t>
            </a:r>
          </a:p>
          <a:p>
            <a:pPr>
              <a:spcBef>
                <a:spcPts val="0"/>
              </a:spcBef>
            </a:pPr>
            <a:r>
              <a:rPr lang="en-US" b="0" dirty="0"/>
              <a:t>To Jesus, He is all we need</a:t>
            </a:r>
          </a:p>
          <a:p>
            <a:pPr>
              <a:spcBef>
                <a:spcPts val="0"/>
              </a:spcBef>
            </a:pPr>
            <a:r>
              <a:rPr lang="en-US" b="0" dirty="0"/>
              <a:t>Lift up a heart of praise </a:t>
            </a:r>
          </a:p>
          <a:p>
            <a:pPr>
              <a:spcBef>
                <a:spcPts val="0"/>
              </a:spcBef>
            </a:pPr>
            <a:r>
              <a:rPr lang="en-US" b="0" dirty="0"/>
              <a:t>Sing now with voices raised</a:t>
            </a:r>
          </a:p>
          <a:p>
            <a:pPr>
              <a:spcBef>
                <a:spcPts val="0"/>
              </a:spcBef>
            </a:pPr>
            <a:r>
              <a:rPr lang="en-US" b="0" dirty="0"/>
              <a:t>To Jesus, sing to the </a:t>
            </a:r>
            <a:r>
              <a:rPr lang="en-US" b="0" dirty="0" smtClean="0"/>
              <a:t>King</a:t>
            </a:r>
            <a:endParaRPr lang="en-US" b="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457200" y="342900"/>
            <a:ext cx="8229600" cy="857250"/>
          </a:xfrm>
          <a:noFill/>
          <a:ln/>
        </p:spPr>
        <p:txBody>
          <a:bodyPr lIns="90488" tIns="44450" rIns="90488" bIns="44450">
            <a:normAutofit/>
          </a:bodyPr>
          <a:lstStyle/>
          <a:p>
            <a:r>
              <a:rPr lang="en-US" b="0" dirty="0" smtClean="0"/>
              <a:t>OFFERINGS OF PRAISE</a:t>
            </a:r>
            <a:endParaRPr lang="en-US" b="0" dirty="0"/>
          </a:p>
        </p:txBody>
      </p:sp>
      <p:sp>
        <p:nvSpPr>
          <p:cNvPr id="14338" name="Rectangle 2"/>
          <p:cNvSpPr>
            <a:spLocks noGrp="1" noChangeArrowheads="1"/>
          </p:cNvSpPr>
          <p:nvPr>
            <p:ph idx="1"/>
          </p:nvPr>
        </p:nvSpPr>
        <p:spPr>
          <a:xfrm>
            <a:off x="0" y="1428750"/>
            <a:ext cx="9144000" cy="2457450"/>
          </a:xfrm>
          <a:noFill/>
          <a:ln/>
        </p:spPr>
        <p:txBody>
          <a:bodyPr lIns="90488" tIns="44450" rIns="90488" bIns="44450">
            <a:normAutofit/>
          </a:bodyPr>
          <a:lstStyle/>
          <a:p>
            <a:r>
              <a:rPr lang="en-US" b="0" dirty="0" smtClean="0"/>
              <a:t>Lord, we come into this place</a:t>
            </a:r>
          </a:p>
          <a:p>
            <a:r>
              <a:rPr lang="en-US" b="0" dirty="0" smtClean="0"/>
              <a:t>Believing that Your grace</a:t>
            </a:r>
          </a:p>
          <a:p>
            <a:r>
              <a:rPr lang="en-US" b="0" dirty="0" smtClean="0"/>
              <a:t>Grants entrance to Your throne</a:t>
            </a:r>
            <a:endParaRPr lang="en-US" b="0" dirty="0"/>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228600" y="685800"/>
            <a:ext cx="8763000" cy="2800350"/>
          </a:xfrm>
        </p:spPr>
        <p:txBody>
          <a:bodyPr/>
          <a:lstStyle/>
          <a:p>
            <a:r>
              <a:rPr lang="en-US" b="0" dirty="0" smtClean="0"/>
              <a:t>For </a:t>
            </a:r>
            <a:r>
              <a:rPr lang="en-US" b="0" dirty="0"/>
              <a:t>He’s returning </a:t>
            </a:r>
          </a:p>
          <a:p>
            <a:r>
              <a:rPr lang="en-US" b="0" dirty="0"/>
              <a:t>We watch and we pray </a:t>
            </a:r>
          </a:p>
          <a:p>
            <a:r>
              <a:rPr lang="en-US" b="0" dirty="0"/>
              <a:t>We will be ready </a:t>
            </a:r>
          </a:p>
          <a:p>
            <a:r>
              <a:rPr lang="en-US" b="0" dirty="0"/>
              <a:t>The dawn of that day</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1200150"/>
            <a:ext cx="8763000" cy="3657600"/>
          </a:xfrm>
        </p:spPr>
        <p:txBody>
          <a:bodyPr/>
          <a:lstStyle/>
          <a:p>
            <a:r>
              <a:rPr lang="en-US" b="0" dirty="0"/>
              <a:t>We’ll join in singing</a:t>
            </a:r>
          </a:p>
          <a:p>
            <a:r>
              <a:rPr lang="en-US" b="0" dirty="0"/>
              <a:t>With all the redeemed</a:t>
            </a:r>
          </a:p>
          <a:p>
            <a:r>
              <a:rPr lang="en-US" b="0" dirty="0"/>
              <a:t>Satan is vanquished</a:t>
            </a:r>
          </a:p>
          <a:p>
            <a:r>
              <a:rPr lang="en-US" b="0" dirty="0"/>
              <a:t>And Jesus is King</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285750"/>
            <a:ext cx="8763000" cy="3829050"/>
          </a:xfrm>
        </p:spPr>
        <p:txBody>
          <a:bodyPr>
            <a:noAutofit/>
          </a:bodyPr>
          <a:lstStyle/>
          <a:p>
            <a:pPr>
              <a:spcBef>
                <a:spcPts val="0"/>
              </a:spcBef>
            </a:pPr>
            <a:r>
              <a:rPr lang="en-US" b="0" dirty="0"/>
              <a:t>So come let us sing a song</a:t>
            </a:r>
          </a:p>
          <a:p>
            <a:pPr>
              <a:spcBef>
                <a:spcPts val="0"/>
              </a:spcBef>
            </a:pPr>
            <a:r>
              <a:rPr lang="en-US" b="0" dirty="0"/>
              <a:t>A song declaring we belong</a:t>
            </a:r>
          </a:p>
          <a:p>
            <a:pPr>
              <a:spcBef>
                <a:spcPts val="0"/>
              </a:spcBef>
            </a:pPr>
            <a:r>
              <a:rPr lang="en-US" b="0" dirty="0"/>
              <a:t>To Jesus, He is all we need</a:t>
            </a:r>
          </a:p>
          <a:p>
            <a:pPr>
              <a:spcBef>
                <a:spcPts val="0"/>
              </a:spcBef>
            </a:pPr>
            <a:r>
              <a:rPr lang="en-US" b="0" dirty="0"/>
              <a:t>Lift up a heart of praise </a:t>
            </a:r>
          </a:p>
          <a:p>
            <a:pPr>
              <a:spcBef>
                <a:spcPts val="0"/>
              </a:spcBef>
            </a:pPr>
            <a:r>
              <a:rPr lang="en-US" b="0" dirty="0"/>
              <a:t>Sing now with voices raised</a:t>
            </a:r>
          </a:p>
          <a:p>
            <a:pPr>
              <a:spcBef>
                <a:spcPts val="0"/>
              </a:spcBef>
            </a:pPr>
            <a:r>
              <a:rPr lang="en-US" b="0" dirty="0"/>
              <a:t>To Jesus, sing to the King</a:t>
            </a:r>
          </a:p>
          <a:p>
            <a:r>
              <a:rPr lang="en-US" b="0" dirty="0"/>
              <a:t>(repeat)</a:t>
            </a:r>
          </a:p>
        </p:txBody>
      </p:sp>
      <p:sp>
        <p:nvSpPr>
          <p:cNvPr id="27652" name="Rectangle 4"/>
          <p:cNvSpPr>
            <a:spLocks noChangeArrowheads="1"/>
          </p:cNvSpPr>
          <p:nvPr/>
        </p:nvSpPr>
        <p:spPr bwMode="auto">
          <a:xfrm>
            <a:off x="0" y="4629150"/>
            <a:ext cx="9144000" cy="369332"/>
          </a:xfrm>
          <a:prstGeom prst="rect">
            <a:avLst/>
          </a:prstGeom>
          <a:noFill/>
          <a:ln w="9525">
            <a:noFill/>
            <a:miter lim="800000"/>
            <a:headEnd/>
            <a:tailEnd/>
          </a:ln>
          <a:effectLst/>
        </p:spPr>
        <p:txBody>
          <a:bodyPr>
            <a:spAutoFit/>
          </a:bodyPr>
          <a:lstStyle/>
          <a:p>
            <a:pPr algn="ctr"/>
            <a:r>
              <a:rPr lang="en-US" b="1" dirty="0">
                <a:solidFill>
                  <a:schemeClr val="bg1"/>
                </a:solidFill>
                <a:latin typeface="Abscissa" pitchFamily="2" charset="0"/>
              </a:rPr>
              <a:t>TEMPLE BIBLE CHURCH Used by Permission CCLI #78316</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Stronger</a:t>
            </a:r>
            <a:endParaRPr lang="en-US" b="0" dirty="0"/>
          </a:p>
        </p:txBody>
      </p:sp>
      <p:sp>
        <p:nvSpPr>
          <p:cNvPr id="3" name="Content Placeholder 2"/>
          <p:cNvSpPr>
            <a:spLocks noGrp="1"/>
          </p:cNvSpPr>
          <p:nvPr>
            <p:ph idx="1"/>
          </p:nvPr>
        </p:nvSpPr>
        <p:spPr/>
        <p:txBody>
          <a:bodyPr/>
          <a:lstStyle/>
          <a:p>
            <a:r>
              <a:rPr lang="en-US" b="0" dirty="0" smtClean="0"/>
              <a:t>There is love that came for us</a:t>
            </a:r>
          </a:p>
          <a:p>
            <a:r>
              <a:rPr lang="en-US" b="0" dirty="0" smtClean="0"/>
              <a:t>Humbled to a sinner’s cross</a:t>
            </a:r>
          </a:p>
          <a:p>
            <a:r>
              <a:rPr lang="en-US" b="0" dirty="0" smtClean="0"/>
              <a:t>You broke my shame and sinfulness</a:t>
            </a:r>
          </a:p>
          <a:p>
            <a:r>
              <a:rPr lang="en-US" b="0" dirty="0" smtClean="0"/>
              <a:t>You rose again victorious</a:t>
            </a:r>
          </a:p>
          <a:p>
            <a:endParaRPr lang="en-US" b="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0" dirty="0" smtClean="0"/>
              <a:t>Faithfulness none can deny</a:t>
            </a:r>
          </a:p>
          <a:p>
            <a:r>
              <a:rPr lang="en-US" b="0" dirty="0" smtClean="0"/>
              <a:t>Through the storm </a:t>
            </a:r>
          </a:p>
          <a:p>
            <a:r>
              <a:rPr lang="en-US" b="0" dirty="0" smtClean="0"/>
              <a:t>and through the fire</a:t>
            </a:r>
          </a:p>
          <a:p>
            <a:r>
              <a:rPr lang="en-US" b="0" dirty="0" smtClean="0"/>
              <a:t>There is truth that sets me free</a:t>
            </a:r>
          </a:p>
          <a:p>
            <a:r>
              <a:rPr lang="en-US" b="0" dirty="0" smtClean="0"/>
              <a:t>Jesus Christ who lives in me</a:t>
            </a:r>
          </a:p>
          <a:p>
            <a:endParaRPr lang="en-US" b="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0" dirty="0" smtClean="0"/>
              <a:t>You are stronger, You are stronger</a:t>
            </a:r>
          </a:p>
          <a:p>
            <a:r>
              <a:rPr lang="en-US" b="0" dirty="0" smtClean="0"/>
              <a:t>Sin is broken, You have saved me</a:t>
            </a:r>
          </a:p>
          <a:p>
            <a:r>
              <a:rPr lang="en-US" b="0" dirty="0" smtClean="0"/>
              <a:t>It is written, Christ is risen</a:t>
            </a:r>
          </a:p>
          <a:p>
            <a:r>
              <a:rPr lang="en-US" b="0" dirty="0" smtClean="0"/>
              <a:t>Jesus You are Lord of all</a:t>
            </a:r>
          </a:p>
          <a:p>
            <a:endParaRPr lang="en-US" b="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0" dirty="0" smtClean="0"/>
              <a:t>No beginning and no end</a:t>
            </a:r>
          </a:p>
          <a:p>
            <a:r>
              <a:rPr lang="en-US" b="0" dirty="0" smtClean="0"/>
              <a:t>You’re my hope and my defense</a:t>
            </a:r>
          </a:p>
          <a:p>
            <a:r>
              <a:rPr lang="en-US" b="0" dirty="0" smtClean="0"/>
              <a:t>You came to seek and save the lost</a:t>
            </a:r>
          </a:p>
          <a:p>
            <a:r>
              <a:rPr lang="en-US" b="0" dirty="0" smtClean="0"/>
              <a:t>You paid it all upon the cross</a:t>
            </a:r>
            <a:endParaRPr lang="en-US" b="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0" dirty="0" smtClean="0"/>
              <a:t>You are stronger, You are stronger</a:t>
            </a:r>
          </a:p>
          <a:p>
            <a:r>
              <a:rPr lang="en-US" b="0" dirty="0" smtClean="0"/>
              <a:t>Sin is broken, You have saved me</a:t>
            </a:r>
          </a:p>
          <a:p>
            <a:r>
              <a:rPr lang="en-US" b="0" dirty="0" smtClean="0"/>
              <a:t>It is written, Christ is risen</a:t>
            </a:r>
          </a:p>
          <a:p>
            <a:r>
              <a:rPr lang="en-US" b="0" dirty="0" smtClean="0"/>
              <a:t>Jesus You are Lord of all</a:t>
            </a:r>
          </a:p>
          <a:p>
            <a:endParaRPr lang="en-US" b="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0" dirty="0" smtClean="0"/>
              <a:t>So let Your name be lifted higher</a:t>
            </a:r>
          </a:p>
          <a:p>
            <a:r>
              <a:rPr lang="en-US" b="0" dirty="0" smtClean="0"/>
              <a:t>Be lifted higher, Be lifted higher</a:t>
            </a:r>
          </a:p>
          <a:p>
            <a:r>
              <a:rPr lang="en-US" b="0" dirty="0" smtClean="0"/>
              <a:t>So let Your name be lifted higher</a:t>
            </a:r>
          </a:p>
          <a:p>
            <a:r>
              <a:rPr lang="en-US" b="0" dirty="0" smtClean="0"/>
              <a:t>Be lifted higher, Be lifted higher</a:t>
            </a:r>
          </a:p>
          <a:p>
            <a:r>
              <a:rPr lang="en-US" b="0" dirty="0" smtClean="0"/>
              <a:t>(repeat)</a:t>
            </a:r>
          </a:p>
          <a:p>
            <a:endParaRPr lang="en-US" b="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0"/>
            <a:ext cx="8229600" cy="3394472"/>
          </a:xfrm>
        </p:spPr>
        <p:txBody>
          <a:bodyPr/>
          <a:lstStyle/>
          <a:p>
            <a:r>
              <a:rPr lang="en-US" b="0" dirty="0" smtClean="0"/>
              <a:t>You are stronger, You are stronger</a:t>
            </a:r>
          </a:p>
          <a:p>
            <a:r>
              <a:rPr lang="en-US" b="0" dirty="0" smtClean="0"/>
              <a:t>Sin is broken, You have saved me</a:t>
            </a:r>
          </a:p>
          <a:p>
            <a:r>
              <a:rPr lang="en-US" b="0" dirty="0" smtClean="0"/>
              <a:t>It is written, Christ is risen</a:t>
            </a:r>
          </a:p>
          <a:p>
            <a:r>
              <a:rPr lang="en-US" b="0" dirty="0" smtClean="0"/>
              <a:t>Jesus You are Lord of all</a:t>
            </a:r>
          </a:p>
          <a:p>
            <a:endParaRPr lang="en-US" b="0" dirty="0"/>
          </a:p>
        </p:txBody>
      </p:sp>
      <p:sp>
        <p:nvSpPr>
          <p:cNvPr id="4" name="Rectangle 3"/>
          <p:cNvSpPr/>
          <p:nvPr/>
        </p:nvSpPr>
        <p:spPr>
          <a:xfrm>
            <a:off x="1600200" y="4324350"/>
            <a:ext cx="6248400" cy="369332"/>
          </a:xfrm>
          <a:prstGeom prst="rect">
            <a:avLst/>
          </a:prstGeom>
        </p:spPr>
        <p:txBody>
          <a:bodyPr wrap="square">
            <a:spAutoFit/>
          </a:bodyPr>
          <a:lstStyle/>
          <a:p>
            <a:r>
              <a:rPr lang="en-US" dirty="0" smtClean="0">
                <a:solidFill>
                  <a:schemeClr val="bg1"/>
                </a:solidFill>
              </a:rPr>
              <a:t>TEMPLE BIBLE CHURCH Used by Permission CCLI #78316</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0" y="800100"/>
            <a:ext cx="9144000" cy="2857500"/>
          </a:xfrm>
          <a:noFill/>
          <a:ln/>
        </p:spPr>
        <p:txBody>
          <a:bodyPr lIns="90488" tIns="44450" rIns="90488" bIns="44450">
            <a:normAutofit/>
          </a:bodyPr>
          <a:lstStyle/>
          <a:p>
            <a:endParaRPr lang="en-US" b="0" dirty="0" smtClean="0"/>
          </a:p>
          <a:p>
            <a:r>
              <a:rPr lang="en-US" b="0" dirty="0" smtClean="0"/>
              <a:t>Not, by works do we draw near</a:t>
            </a:r>
          </a:p>
          <a:p>
            <a:r>
              <a:rPr lang="en-US" b="0" dirty="0" smtClean="0"/>
              <a:t>No longer shall we fear</a:t>
            </a:r>
          </a:p>
          <a:p>
            <a:r>
              <a:rPr lang="en-US" b="0" dirty="0" smtClean="0"/>
              <a:t>That we will stand alone</a:t>
            </a:r>
            <a:endParaRPr lang="en-US" b="0" dirty="0"/>
          </a:p>
          <a:p>
            <a:endParaRPr lang="en-US" b="0" dirty="0"/>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762000" y="438150"/>
            <a:ext cx="7772400" cy="1102519"/>
          </a:xfrm>
          <a:noFill/>
          <a:ln/>
          <a:effectLst>
            <a:outerShdw dist="45791" dir="2021404" algn="ctr" rotWithShape="0">
              <a:schemeClr val="tx1"/>
            </a:outerShdw>
          </a:effectLst>
        </p:spPr>
        <p:txBody>
          <a:bodyPr lIns="90488" tIns="44450" rIns="90488" bIns="44450"/>
          <a:lstStyle/>
          <a:p>
            <a:r>
              <a:rPr lang="en-US" b="0" dirty="0" smtClean="0"/>
              <a:t>HOLY, HOLY, HOLY</a:t>
            </a:r>
            <a:endParaRPr lang="en-US" b="0" dirty="0"/>
          </a:p>
        </p:txBody>
      </p:sp>
      <p:sp>
        <p:nvSpPr>
          <p:cNvPr id="12291" name="Rectangle 3"/>
          <p:cNvSpPr>
            <a:spLocks noGrp="1" noChangeArrowheads="1"/>
          </p:cNvSpPr>
          <p:nvPr>
            <p:ph type="subTitle" idx="1"/>
          </p:nvPr>
        </p:nvSpPr>
        <p:spPr>
          <a:xfrm>
            <a:off x="1295400" y="1428750"/>
            <a:ext cx="6400800" cy="2895600"/>
          </a:xfrm>
          <a:noFill/>
          <a:ln/>
          <a:effectLst>
            <a:outerShdw dist="35921" dir="2700000" algn="ctr" rotWithShape="0">
              <a:schemeClr val="tx1"/>
            </a:outerShdw>
          </a:effectLst>
        </p:spPr>
        <p:txBody>
          <a:bodyPr lIns="90488" tIns="44450" rIns="90488" bIns="44450">
            <a:normAutofit/>
          </a:bodyPr>
          <a:lstStyle/>
          <a:p>
            <a:r>
              <a:rPr lang="en-US" b="0" dirty="0" smtClean="0">
                <a:solidFill>
                  <a:schemeClr val="bg1"/>
                </a:solidFill>
              </a:rPr>
              <a:t>Holy, Holy, Holy</a:t>
            </a:r>
          </a:p>
          <a:p>
            <a:r>
              <a:rPr lang="en-US" b="0" dirty="0" smtClean="0">
                <a:solidFill>
                  <a:schemeClr val="bg1"/>
                </a:solidFill>
              </a:rPr>
              <a:t>Lord God Almighty</a:t>
            </a:r>
          </a:p>
          <a:p>
            <a:r>
              <a:rPr lang="en-US" b="0" dirty="0" smtClean="0">
                <a:solidFill>
                  <a:schemeClr val="bg1"/>
                </a:solidFill>
              </a:rPr>
              <a:t>Early in the morning</a:t>
            </a:r>
          </a:p>
          <a:p>
            <a:r>
              <a:rPr lang="en-US" b="0" dirty="0" smtClean="0">
                <a:solidFill>
                  <a:schemeClr val="bg1"/>
                </a:solidFill>
              </a:rPr>
              <a:t>Our song shall rise to Thee</a:t>
            </a:r>
            <a:endParaRPr lang="en-US" b="0" dirty="0">
              <a:solidFill>
                <a:schemeClr val="bg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subTitle" idx="1"/>
          </p:nvPr>
        </p:nvSpPr>
        <p:spPr>
          <a:xfrm>
            <a:off x="1295400" y="1047750"/>
            <a:ext cx="6400800" cy="3048000"/>
          </a:xfrm>
          <a:noFill/>
          <a:ln/>
          <a:effectLst>
            <a:outerShdw dist="35921" dir="2700000" algn="ctr" rotWithShape="0">
              <a:schemeClr val="tx1"/>
            </a:outerShdw>
          </a:effectLst>
        </p:spPr>
        <p:txBody>
          <a:bodyPr lIns="90488" tIns="44450" rIns="90488" bIns="44450">
            <a:normAutofit/>
          </a:bodyPr>
          <a:lstStyle/>
          <a:p>
            <a:r>
              <a:rPr lang="en-US" b="0" dirty="0" smtClean="0">
                <a:solidFill>
                  <a:schemeClr val="bg1"/>
                </a:solidFill>
              </a:rPr>
              <a:t>Holy, Holy, Holy</a:t>
            </a:r>
          </a:p>
          <a:p>
            <a:r>
              <a:rPr lang="en-US" b="0" dirty="0" smtClean="0">
                <a:solidFill>
                  <a:schemeClr val="bg1"/>
                </a:solidFill>
              </a:rPr>
              <a:t>Merciful and Mighty </a:t>
            </a:r>
          </a:p>
          <a:p>
            <a:r>
              <a:rPr lang="en-US" b="0" dirty="0" smtClean="0">
                <a:solidFill>
                  <a:schemeClr val="bg1"/>
                </a:solidFill>
              </a:rPr>
              <a:t>God in three persons</a:t>
            </a:r>
          </a:p>
          <a:p>
            <a:r>
              <a:rPr lang="en-US" b="0" dirty="0" smtClean="0">
                <a:solidFill>
                  <a:schemeClr val="bg1"/>
                </a:solidFill>
              </a:rPr>
              <a:t>Blessed Trinity</a:t>
            </a:r>
            <a:endParaRPr lang="en-US" b="0" dirty="0">
              <a:solidFill>
                <a:schemeClr val="bg1"/>
              </a:solidFill>
            </a:endParaRPr>
          </a:p>
          <a:p>
            <a:endParaRPr lang="en-US" sz="1200" b="0" dirty="0">
              <a:solidFill>
                <a:schemeClr val="bg1"/>
              </a:solidFill>
            </a:endParaRPr>
          </a:p>
          <a:p>
            <a:endParaRPr lang="en-US" sz="1200" b="0" dirty="0">
              <a:solidFill>
                <a:schemeClr val="bg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subTitle" idx="1"/>
          </p:nvPr>
        </p:nvSpPr>
        <p:spPr>
          <a:xfrm>
            <a:off x="685800" y="666750"/>
            <a:ext cx="7620000" cy="3657600"/>
          </a:xfrm>
          <a:noFill/>
          <a:ln/>
          <a:effectLst>
            <a:outerShdw dist="35921" dir="2700000" algn="ctr" rotWithShape="0">
              <a:schemeClr val="tx1"/>
            </a:outerShdw>
          </a:effectLst>
        </p:spPr>
        <p:txBody>
          <a:bodyPr lIns="90488" tIns="44450" rIns="90488" bIns="44450">
            <a:normAutofit/>
          </a:bodyPr>
          <a:lstStyle/>
          <a:p>
            <a:endParaRPr lang="en-US" b="0" dirty="0" smtClean="0">
              <a:solidFill>
                <a:schemeClr val="bg1"/>
              </a:solidFill>
            </a:endParaRPr>
          </a:p>
          <a:p>
            <a:r>
              <a:rPr lang="en-US" b="0" dirty="0" smtClean="0">
                <a:solidFill>
                  <a:schemeClr val="bg1"/>
                </a:solidFill>
              </a:rPr>
              <a:t>Holy, Holy, Holy</a:t>
            </a:r>
          </a:p>
          <a:p>
            <a:r>
              <a:rPr lang="en-US" b="0" dirty="0" smtClean="0">
                <a:solidFill>
                  <a:schemeClr val="bg1"/>
                </a:solidFill>
              </a:rPr>
              <a:t>Though the darkness hide Thee</a:t>
            </a:r>
          </a:p>
          <a:p>
            <a:r>
              <a:rPr lang="en-US" b="0" dirty="0" smtClean="0">
                <a:solidFill>
                  <a:schemeClr val="bg1"/>
                </a:solidFill>
              </a:rPr>
              <a:t>Though the eye of sinful man</a:t>
            </a:r>
          </a:p>
          <a:p>
            <a:r>
              <a:rPr lang="en-US" b="0" dirty="0" smtClean="0">
                <a:solidFill>
                  <a:schemeClr val="bg1"/>
                </a:solidFill>
              </a:rPr>
              <a:t>Thy glory may not see</a:t>
            </a:r>
          </a:p>
          <a:p>
            <a:endParaRPr lang="en-US" b="0" dirty="0">
              <a:solidFill>
                <a:schemeClr val="bg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subTitle" idx="1"/>
          </p:nvPr>
        </p:nvSpPr>
        <p:spPr>
          <a:xfrm>
            <a:off x="1219200" y="666750"/>
            <a:ext cx="6400800" cy="4191000"/>
          </a:xfrm>
          <a:noFill/>
          <a:ln/>
          <a:effectLst>
            <a:outerShdw dist="35921" dir="2700000" algn="ctr" rotWithShape="0">
              <a:schemeClr val="tx1"/>
            </a:outerShdw>
          </a:effectLst>
        </p:spPr>
        <p:txBody>
          <a:bodyPr lIns="90488" tIns="44450" rIns="90488" bIns="44450">
            <a:normAutofit/>
          </a:bodyPr>
          <a:lstStyle/>
          <a:p>
            <a:pPr>
              <a:lnSpc>
                <a:spcPct val="90000"/>
              </a:lnSpc>
            </a:pPr>
            <a:endParaRPr lang="en-US" b="0" dirty="0" smtClean="0">
              <a:solidFill>
                <a:schemeClr val="bg1"/>
              </a:solidFill>
            </a:endParaRPr>
          </a:p>
          <a:p>
            <a:pPr>
              <a:lnSpc>
                <a:spcPct val="90000"/>
              </a:lnSpc>
            </a:pPr>
            <a:r>
              <a:rPr lang="en-US" b="0" dirty="0" smtClean="0">
                <a:solidFill>
                  <a:schemeClr val="bg1"/>
                </a:solidFill>
              </a:rPr>
              <a:t>Only Thou art holy</a:t>
            </a:r>
          </a:p>
          <a:p>
            <a:pPr>
              <a:lnSpc>
                <a:spcPct val="90000"/>
              </a:lnSpc>
            </a:pPr>
            <a:r>
              <a:rPr lang="en-US" b="0" dirty="0" smtClean="0">
                <a:solidFill>
                  <a:schemeClr val="bg1"/>
                </a:solidFill>
              </a:rPr>
              <a:t>There is none beside Thee</a:t>
            </a:r>
          </a:p>
          <a:p>
            <a:pPr>
              <a:lnSpc>
                <a:spcPct val="90000"/>
              </a:lnSpc>
            </a:pPr>
            <a:r>
              <a:rPr lang="en-US" b="0" dirty="0" smtClean="0">
                <a:solidFill>
                  <a:schemeClr val="bg1"/>
                </a:solidFill>
              </a:rPr>
              <a:t>Perfect in power, in</a:t>
            </a:r>
          </a:p>
          <a:p>
            <a:pPr>
              <a:lnSpc>
                <a:spcPct val="90000"/>
              </a:lnSpc>
            </a:pPr>
            <a:r>
              <a:rPr lang="en-US" b="0" dirty="0" smtClean="0">
                <a:solidFill>
                  <a:schemeClr val="bg1"/>
                </a:solidFill>
              </a:rPr>
              <a:t>Love and purity</a:t>
            </a:r>
            <a:endParaRPr lang="en-US" b="0" dirty="0">
              <a:solidFill>
                <a:schemeClr val="bg1"/>
              </a:solidFill>
            </a:endParaRPr>
          </a:p>
          <a:p>
            <a:pPr>
              <a:lnSpc>
                <a:spcPct val="90000"/>
              </a:lnSpc>
            </a:pPr>
            <a:endParaRPr lang="en-US" sz="1200" b="0" dirty="0">
              <a:solidFill>
                <a:schemeClr val="bg1"/>
              </a:solidFill>
            </a:endParaRPr>
          </a:p>
          <a:p>
            <a:pPr>
              <a:lnSpc>
                <a:spcPct val="90000"/>
              </a:lnSpc>
            </a:pPr>
            <a:endParaRPr lang="en-US" sz="1600" b="0" dirty="0">
              <a:solidFill>
                <a:schemeClr val="bg1"/>
              </a:solidFill>
            </a:endParaRPr>
          </a:p>
          <a:p>
            <a:pPr>
              <a:lnSpc>
                <a:spcPct val="90000"/>
              </a:lnSpc>
            </a:pPr>
            <a:endParaRPr lang="en-US" sz="1600" b="0" dirty="0">
              <a:solidFill>
                <a:schemeClr val="bg1"/>
              </a:solidFill>
            </a:endParaRPr>
          </a:p>
          <a:p>
            <a:pPr>
              <a:lnSpc>
                <a:spcPct val="90000"/>
              </a:lnSpc>
            </a:pPr>
            <a:endParaRPr lang="en-US" sz="1600" b="0" dirty="0">
              <a:solidFill>
                <a:schemeClr val="bg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subTitle" idx="1"/>
          </p:nvPr>
        </p:nvSpPr>
        <p:spPr>
          <a:xfrm>
            <a:off x="228600" y="742950"/>
            <a:ext cx="8534400" cy="2971800"/>
          </a:xfrm>
          <a:noFill/>
          <a:ln/>
          <a:effectLst>
            <a:outerShdw dist="35921" dir="2700000" algn="ctr" rotWithShape="0">
              <a:schemeClr val="tx1"/>
            </a:outerShdw>
          </a:effectLst>
        </p:spPr>
        <p:txBody>
          <a:bodyPr lIns="90488" tIns="44450" rIns="90488" bIns="44450">
            <a:normAutofit fontScale="92500" lnSpcReduction="10000"/>
          </a:bodyPr>
          <a:lstStyle/>
          <a:p>
            <a:endParaRPr lang="en-US" b="0" dirty="0" smtClean="0">
              <a:solidFill>
                <a:schemeClr val="bg1"/>
              </a:solidFill>
            </a:endParaRPr>
          </a:p>
          <a:p>
            <a:r>
              <a:rPr lang="en-US" b="0" dirty="0" smtClean="0">
                <a:solidFill>
                  <a:schemeClr val="bg1"/>
                </a:solidFill>
              </a:rPr>
              <a:t>Holy, Holy, Holy</a:t>
            </a:r>
          </a:p>
          <a:p>
            <a:r>
              <a:rPr lang="en-US" b="0" dirty="0" smtClean="0">
                <a:solidFill>
                  <a:schemeClr val="bg1"/>
                </a:solidFill>
              </a:rPr>
              <a:t>Lord God Almighty</a:t>
            </a:r>
          </a:p>
          <a:p>
            <a:r>
              <a:rPr lang="en-US" b="0" dirty="0" smtClean="0">
                <a:solidFill>
                  <a:schemeClr val="bg1"/>
                </a:solidFill>
              </a:rPr>
              <a:t>All Thy works shall praise Thy name</a:t>
            </a:r>
          </a:p>
          <a:p>
            <a:r>
              <a:rPr lang="en-US" b="0" dirty="0" smtClean="0">
                <a:solidFill>
                  <a:schemeClr val="bg1"/>
                </a:solidFill>
              </a:rPr>
              <a:t>In earth and sky and sea</a:t>
            </a:r>
          </a:p>
          <a:p>
            <a:endParaRPr lang="en-US" b="0" dirty="0">
              <a:solidFill>
                <a:schemeClr val="bg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subTitle" idx="1"/>
          </p:nvPr>
        </p:nvSpPr>
        <p:spPr>
          <a:xfrm>
            <a:off x="1371600" y="1123950"/>
            <a:ext cx="6400800" cy="3124200"/>
          </a:xfrm>
          <a:noFill/>
          <a:ln/>
          <a:effectLst>
            <a:outerShdw dist="35921" dir="2700000" algn="ctr" rotWithShape="0">
              <a:schemeClr val="tx1"/>
            </a:outerShdw>
          </a:effectLst>
        </p:spPr>
        <p:txBody>
          <a:bodyPr lIns="90488" tIns="44450" rIns="90488" bIns="44450">
            <a:normAutofit/>
          </a:bodyPr>
          <a:lstStyle/>
          <a:p>
            <a:pPr>
              <a:lnSpc>
                <a:spcPct val="90000"/>
              </a:lnSpc>
            </a:pPr>
            <a:r>
              <a:rPr lang="en-US" b="0" dirty="0" smtClean="0">
                <a:solidFill>
                  <a:schemeClr val="bg1"/>
                </a:solidFill>
              </a:rPr>
              <a:t>Holy, Holy, Holy</a:t>
            </a:r>
          </a:p>
          <a:p>
            <a:pPr>
              <a:lnSpc>
                <a:spcPct val="90000"/>
              </a:lnSpc>
            </a:pPr>
            <a:r>
              <a:rPr lang="en-US" b="0" dirty="0" smtClean="0">
                <a:solidFill>
                  <a:schemeClr val="bg1"/>
                </a:solidFill>
              </a:rPr>
              <a:t>Merciful and mighty</a:t>
            </a:r>
          </a:p>
          <a:p>
            <a:pPr>
              <a:lnSpc>
                <a:spcPct val="90000"/>
              </a:lnSpc>
            </a:pPr>
            <a:r>
              <a:rPr lang="en-US" b="0" dirty="0" smtClean="0">
                <a:solidFill>
                  <a:schemeClr val="bg1"/>
                </a:solidFill>
              </a:rPr>
              <a:t>God in three Persons</a:t>
            </a:r>
          </a:p>
          <a:p>
            <a:pPr>
              <a:lnSpc>
                <a:spcPct val="90000"/>
              </a:lnSpc>
            </a:pPr>
            <a:r>
              <a:rPr lang="en-US" b="0" dirty="0" smtClean="0">
                <a:solidFill>
                  <a:schemeClr val="bg1"/>
                </a:solidFill>
              </a:rPr>
              <a:t>Blessed Trinity</a:t>
            </a:r>
          </a:p>
          <a:p>
            <a:pPr>
              <a:lnSpc>
                <a:spcPct val="90000"/>
              </a:lnSpc>
            </a:pPr>
            <a:endParaRPr lang="en-US" b="0" dirty="0">
              <a:solidFill>
                <a:schemeClr val="bg1"/>
              </a:solidFill>
            </a:endParaRPr>
          </a:p>
          <a:p>
            <a:pPr>
              <a:lnSpc>
                <a:spcPct val="90000"/>
              </a:lnSpc>
            </a:pPr>
            <a:endParaRPr lang="en-US" sz="1200" b="0" dirty="0">
              <a:solidFill>
                <a:schemeClr val="bg1"/>
              </a:solidFill>
            </a:endParaRPr>
          </a:p>
          <a:p>
            <a:pPr>
              <a:lnSpc>
                <a:spcPct val="90000"/>
              </a:lnSpc>
            </a:pPr>
            <a:endParaRPr lang="en-US" sz="1600" b="0" dirty="0">
              <a:solidFill>
                <a:schemeClr val="bg1"/>
              </a:solidFill>
            </a:endParaRPr>
          </a:p>
          <a:p>
            <a:pPr>
              <a:lnSpc>
                <a:spcPct val="90000"/>
              </a:lnSpc>
            </a:pPr>
            <a:endParaRPr lang="en-US" sz="1600" b="0" dirty="0">
              <a:solidFill>
                <a:schemeClr val="bg1"/>
              </a:solidFill>
            </a:endParaRPr>
          </a:p>
          <a:p>
            <a:pPr>
              <a:lnSpc>
                <a:spcPct val="90000"/>
              </a:lnSpc>
            </a:pPr>
            <a:endParaRPr lang="en-US" sz="1600" b="0" dirty="0">
              <a:solidFill>
                <a:schemeClr val="bg1"/>
              </a:solidFill>
            </a:endParaRPr>
          </a:p>
        </p:txBody>
      </p:sp>
      <p:sp>
        <p:nvSpPr>
          <p:cNvPr id="4" name="Rectangle 3"/>
          <p:cNvSpPr/>
          <p:nvPr/>
        </p:nvSpPr>
        <p:spPr>
          <a:xfrm>
            <a:off x="1524000" y="4095750"/>
            <a:ext cx="6248400" cy="369332"/>
          </a:xfrm>
          <a:prstGeom prst="rect">
            <a:avLst/>
          </a:prstGeom>
        </p:spPr>
        <p:txBody>
          <a:bodyPr wrap="square">
            <a:spAutoFit/>
          </a:bodyPr>
          <a:lstStyle/>
          <a:p>
            <a:r>
              <a:rPr lang="en-US" dirty="0" smtClean="0">
                <a:solidFill>
                  <a:schemeClr val="bg1"/>
                </a:solidFill>
              </a:rPr>
              <a:t>TEMPLE BIBLE CHURCH Used by Permission CCLI #78316</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b="0" dirty="0"/>
              <a:t>Mighty to Save</a:t>
            </a:r>
          </a:p>
        </p:txBody>
      </p:sp>
      <p:sp>
        <p:nvSpPr>
          <p:cNvPr id="2053" name="Rectangle 5"/>
          <p:cNvSpPr>
            <a:spLocks noGrp="1" noChangeArrowheads="1"/>
          </p:cNvSpPr>
          <p:nvPr>
            <p:ph idx="1"/>
          </p:nvPr>
        </p:nvSpPr>
        <p:spPr>
          <a:xfrm>
            <a:off x="381000" y="1581150"/>
            <a:ext cx="8229600" cy="3394472"/>
          </a:xfrm>
        </p:spPr>
        <p:txBody>
          <a:bodyPr>
            <a:noAutofit/>
          </a:bodyPr>
          <a:lstStyle/>
          <a:p>
            <a:pPr marL="0">
              <a:spcBef>
                <a:spcPts val="0"/>
              </a:spcBef>
              <a:buFontTx/>
              <a:buNone/>
            </a:pPr>
            <a:r>
              <a:rPr lang="en-US" b="0" dirty="0"/>
              <a:t>Everyone needs compassion</a:t>
            </a:r>
          </a:p>
          <a:p>
            <a:pPr marL="0">
              <a:spcBef>
                <a:spcPts val="0"/>
              </a:spcBef>
              <a:buFontTx/>
              <a:buNone/>
            </a:pPr>
            <a:r>
              <a:rPr lang="en-US" b="0" dirty="0" smtClean="0"/>
              <a:t>A love </a:t>
            </a:r>
            <a:r>
              <a:rPr lang="en-US" b="0" dirty="0"/>
              <a:t>that’s never failing</a:t>
            </a:r>
          </a:p>
          <a:p>
            <a:pPr marL="0">
              <a:spcBef>
                <a:spcPts val="0"/>
              </a:spcBef>
              <a:buFontTx/>
              <a:buNone/>
            </a:pPr>
            <a:r>
              <a:rPr lang="en-US" b="0" dirty="0"/>
              <a:t>Let mercy fall on </a:t>
            </a:r>
            <a:r>
              <a:rPr lang="en-US" b="0" dirty="0" smtClean="0"/>
              <a:t>me</a:t>
            </a:r>
            <a:endParaRPr lang="en-US" b="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895350"/>
            <a:ext cx="8229600" cy="3394472"/>
          </a:xfrm>
        </p:spPr>
        <p:txBody>
          <a:bodyPr>
            <a:normAutofit/>
          </a:bodyPr>
          <a:lstStyle/>
          <a:p>
            <a:pPr marL="0">
              <a:spcBef>
                <a:spcPts val="0"/>
              </a:spcBef>
            </a:pPr>
            <a:endParaRPr lang="en-US" b="0" dirty="0" smtClean="0"/>
          </a:p>
          <a:p>
            <a:pPr marL="0">
              <a:spcBef>
                <a:spcPts val="0"/>
              </a:spcBef>
            </a:pPr>
            <a:r>
              <a:rPr lang="en-US" b="0" dirty="0" smtClean="0"/>
              <a:t>Everyone needs forgiveness</a:t>
            </a:r>
          </a:p>
          <a:p>
            <a:pPr marL="0">
              <a:spcBef>
                <a:spcPts val="0"/>
              </a:spcBef>
            </a:pPr>
            <a:r>
              <a:rPr lang="en-US" b="0" dirty="0" smtClean="0"/>
              <a:t>The kindness of a Savior</a:t>
            </a:r>
          </a:p>
          <a:p>
            <a:pPr marL="0">
              <a:spcBef>
                <a:spcPts val="0"/>
              </a:spcBef>
            </a:pPr>
            <a:r>
              <a:rPr lang="en-US" b="0" dirty="0" smtClean="0"/>
              <a:t>The hope of nations</a:t>
            </a:r>
          </a:p>
          <a:p>
            <a:pPr>
              <a:buFontTx/>
              <a:buNone/>
            </a:pPr>
            <a:endParaRPr lang="en-US" b="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pPr>
              <a:buFontTx/>
              <a:buNone/>
            </a:pPr>
            <a:r>
              <a:rPr lang="en-US" b="0" dirty="0"/>
              <a:t>Savior</a:t>
            </a:r>
          </a:p>
          <a:p>
            <a:pPr>
              <a:buFontTx/>
              <a:buNone/>
            </a:pPr>
            <a:r>
              <a:rPr lang="en-US" b="0" dirty="0"/>
              <a:t>He can move the mountains</a:t>
            </a:r>
          </a:p>
          <a:p>
            <a:pPr>
              <a:buFontTx/>
              <a:buNone/>
            </a:pPr>
            <a:r>
              <a:rPr lang="en-US" b="0" dirty="0"/>
              <a:t>My God is mighty to save</a:t>
            </a:r>
          </a:p>
          <a:p>
            <a:pPr>
              <a:buFontTx/>
              <a:buNone/>
            </a:pPr>
            <a:r>
              <a:rPr lang="en-US" b="0" dirty="0"/>
              <a:t>He is mighty to save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0" y="1352550"/>
            <a:ext cx="9144000" cy="2971800"/>
          </a:xfrm>
          <a:noFill/>
          <a:ln/>
        </p:spPr>
        <p:txBody>
          <a:bodyPr lIns="90488" tIns="44450" rIns="90488" bIns="44450">
            <a:normAutofit/>
          </a:bodyPr>
          <a:lstStyle/>
          <a:p>
            <a:r>
              <a:rPr lang="en-US" b="0" dirty="0" smtClean="0"/>
              <a:t>Your Gift of love has set us free</a:t>
            </a:r>
          </a:p>
          <a:p>
            <a:r>
              <a:rPr lang="en-US" b="0" dirty="0" smtClean="0"/>
              <a:t>Our humbled hearts, </a:t>
            </a:r>
          </a:p>
          <a:p>
            <a:r>
              <a:rPr lang="en-US" b="0" dirty="0" smtClean="0"/>
              <a:t>Lord, won’t You see</a:t>
            </a:r>
            <a:endParaRPr lang="en-US" b="0" dirty="0"/>
          </a:p>
          <a:p>
            <a:endParaRPr lang="en-US" b="0" dirty="0"/>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p>
        </p:txBody>
      </p:sp>
      <p:sp>
        <p:nvSpPr>
          <p:cNvPr id="5123" name="Rectangle 3"/>
          <p:cNvSpPr>
            <a:spLocks noGrp="1" noChangeArrowheads="1"/>
          </p:cNvSpPr>
          <p:nvPr>
            <p:ph idx="1"/>
          </p:nvPr>
        </p:nvSpPr>
        <p:spPr/>
        <p:txBody>
          <a:bodyPr/>
          <a:lstStyle/>
          <a:p>
            <a:pPr>
              <a:buFontTx/>
              <a:buNone/>
            </a:pPr>
            <a:r>
              <a:rPr lang="en-US" b="0" dirty="0"/>
              <a:t>Forever</a:t>
            </a:r>
          </a:p>
          <a:p>
            <a:pPr>
              <a:buFontTx/>
              <a:buNone/>
            </a:pPr>
            <a:r>
              <a:rPr lang="en-US" b="0" dirty="0"/>
              <a:t>Author of salvation</a:t>
            </a:r>
          </a:p>
          <a:p>
            <a:pPr>
              <a:buFontTx/>
              <a:buNone/>
            </a:pPr>
            <a:r>
              <a:rPr lang="en-US" b="0" dirty="0"/>
              <a:t>He rose and conquered the grave</a:t>
            </a:r>
          </a:p>
          <a:p>
            <a:pPr>
              <a:buFontTx/>
              <a:buNone/>
            </a:pPr>
            <a:r>
              <a:rPr lang="en-US" b="0" dirty="0"/>
              <a:t>Jesus conquered the grave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idx="1"/>
          </p:nvPr>
        </p:nvSpPr>
        <p:spPr>
          <a:xfrm>
            <a:off x="457200" y="1200151"/>
            <a:ext cx="8229600" cy="3394472"/>
          </a:xfrm>
        </p:spPr>
        <p:txBody>
          <a:bodyPr>
            <a:normAutofit/>
          </a:bodyPr>
          <a:lstStyle/>
          <a:p>
            <a:pPr>
              <a:buFontTx/>
              <a:buNone/>
            </a:pPr>
            <a:r>
              <a:rPr lang="en-US" b="0" dirty="0"/>
              <a:t>So take me as You find me</a:t>
            </a:r>
          </a:p>
          <a:p>
            <a:r>
              <a:rPr lang="en-US" b="0" dirty="0"/>
              <a:t>All my </a:t>
            </a:r>
            <a:r>
              <a:rPr lang="en-US" b="0" dirty="0" smtClean="0"/>
              <a:t>fears and failures </a:t>
            </a:r>
          </a:p>
          <a:p>
            <a:r>
              <a:rPr lang="en-US" b="0" dirty="0" smtClean="0"/>
              <a:t>Fill my life again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666750"/>
            <a:ext cx="8229600" cy="3623072"/>
          </a:xfrm>
        </p:spPr>
        <p:txBody>
          <a:bodyPr>
            <a:normAutofit/>
          </a:bodyPr>
          <a:lstStyle/>
          <a:p>
            <a:endParaRPr lang="en-US" b="0" dirty="0" smtClean="0"/>
          </a:p>
          <a:p>
            <a:r>
              <a:rPr lang="en-US" b="0" dirty="0" smtClean="0"/>
              <a:t>I give my life to follow</a:t>
            </a:r>
          </a:p>
          <a:p>
            <a:r>
              <a:rPr lang="en-US" b="0" dirty="0" smtClean="0"/>
              <a:t>Everything I believe in</a:t>
            </a:r>
          </a:p>
          <a:p>
            <a:r>
              <a:rPr lang="en-US" b="0" dirty="0" smtClean="0"/>
              <a:t>Now I surrender</a:t>
            </a:r>
          </a:p>
          <a:p>
            <a:pPr>
              <a:buFontTx/>
              <a:buNone/>
            </a:pPr>
            <a:endParaRPr lang="en-US" b="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idx="1"/>
          </p:nvPr>
        </p:nvSpPr>
        <p:spPr/>
        <p:txBody>
          <a:bodyPr/>
          <a:lstStyle/>
          <a:p>
            <a:pPr>
              <a:buFontTx/>
              <a:buNone/>
            </a:pPr>
            <a:r>
              <a:rPr lang="en-US" b="0" dirty="0"/>
              <a:t>Savior</a:t>
            </a:r>
          </a:p>
          <a:p>
            <a:pPr>
              <a:buFontTx/>
              <a:buNone/>
            </a:pPr>
            <a:r>
              <a:rPr lang="en-US" b="0" dirty="0"/>
              <a:t>He can move the mountains</a:t>
            </a:r>
          </a:p>
          <a:p>
            <a:pPr>
              <a:buFontTx/>
              <a:buNone/>
            </a:pPr>
            <a:r>
              <a:rPr lang="en-US" b="0" dirty="0"/>
              <a:t>My God is mighty to save</a:t>
            </a:r>
          </a:p>
          <a:p>
            <a:pPr>
              <a:buFontTx/>
              <a:buNone/>
            </a:pPr>
            <a:r>
              <a:rPr lang="en-US" b="0" dirty="0"/>
              <a:t>He is mighty to save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idx="1"/>
          </p:nvPr>
        </p:nvSpPr>
        <p:spPr/>
        <p:txBody>
          <a:bodyPr/>
          <a:lstStyle/>
          <a:p>
            <a:pPr>
              <a:buFontTx/>
              <a:buNone/>
            </a:pPr>
            <a:r>
              <a:rPr lang="en-US" b="0" dirty="0"/>
              <a:t>Forever</a:t>
            </a:r>
          </a:p>
          <a:p>
            <a:pPr>
              <a:buFontTx/>
              <a:buNone/>
            </a:pPr>
            <a:r>
              <a:rPr lang="en-US" b="0" dirty="0"/>
              <a:t>Author of salvation</a:t>
            </a:r>
          </a:p>
          <a:p>
            <a:pPr>
              <a:buFontTx/>
              <a:buNone/>
            </a:pPr>
            <a:r>
              <a:rPr lang="en-US" b="0" dirty="0"/>
              <a:t>He rose and conquered the grave</a:t>
            </a:r>
          </a:p>
          <a:p>
            <a:pPr>
              <a:buFontTx/>
              <a:buNone/>
            </a:pPr>
            <a:r>
              <a:rPr lang="en-US" b="0" dirty="0"/>
              <a:t>Jesus conquered the grave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idx="1"/>
          </p:nvPr>
        </p:nvSpPr>
        <p:spPr/>
        <p:txBody>
          <a:bodyPr/>
          <a:lstStyle/>
          <a:p>
            <a:pPr>
              <a:buFontTx/>
              <a:buNone/>
            </a:pPr>
            <a:r>
              <a:rPr lang="en-US" b="0" dirty="0"/>
              <a:t>Savior</a:t>
            </a:r>
          </a:p>
          <a:p>
            <a:pPr>
              <a:buFontTx/>
              <a:buNone/>
            </a:pPr>
            <a:r>
              <a:rPr lang="en-US" b="0" dirty="0"/>
              <a:t>He can move the mountains</a:t>
            </a:r>
          </a:p>
          <a:p>
            <a:pPr>
              <a:buFontTx/>
              <a:buNone/>
            </a:pPr>
            <a:r>
              <a:rPr lang="en-US" b="0" dirty="0"/>
              <a:t>My God is mighty to save</a:t>
            </a:r>
          </a:p>
          <a:p>
            <a:pPr>
              <a:buFontTx/>
              <a:buNone/>
            </a:pPr>
            <a:r>
              <a:rPr lang="en-US" b="0" dirty="0"/>
              <a:t>He is mighty to save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idx="1"/>
          </p:nvPr>
        </p:nvSpPr>
        <p:spPr/>
        <p:txBody>
          <a:bodyPr/>
          <a:lstStyle/>
          <a:p>
            <a:pPr>
              <a:buFontTx/>
              <a:buNone/>
            </a:pPr>
            <a:r>
              <a:rPr lang="en-US" b="0" dirty="0"/>
              <a:t>Forever</a:t>
            </a:r>
          </a:p>
          <a:p>
            <a:pPr>
              <a:buFontTx/>
              <a:buNone/>
            </a:pPr>
            <a:r>
              <a:rPr lang="en-US" b="0" dirty="0"/>
              <a:t>Author of salvation</a:t>
            </a:r>
          </a:p>
          <a:p>
            <a:pPr>
              <a:buFontTx/>
              <a:buNone/>
            </a:pPr>
            <a:r>
              <a:rPr lang="en-US" b="0" dirty="0"/>
              <a:t>He rose and conquered the grave</a:t>
            </a:r>
          </a:p>
          <a:p>
            <a:pPr>
              <a:buFontTx/>
              <a:buNone/>
            </a:pPr>
            <a:r>
              <a:rPr lang="en-US" b="0" dirty="0"/>
              <a:t>Jesus conquered the grave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p>
        </p:txBody>
      </p:sp>
      <p:sp>
        <p:nvSpPr>
          <p:cNvPr id="12291" name="Rectangle 3"/>
          <p:cNvSpPr>
            <a:spLocks noGrp="1" noChangeArrowheads="1"/>
          </p:cNvSpPr>
          <p:nvPr>
            <p:ph idx="1"/>
          </p:nvPr>
        </p:nvSpPr>
        <p:spPr/>
        <p:txBody>
          <a:bodyPr/>
          <a:lstStyle/>
          <a:p>
            <a:pPr>
              <a:buFontTx/>
              <a:buNone/>
            </a:pPr>
            <a:r>
              <a:rPr lang="en-US" b="0" dirty="0"/>
              <a:t>Savior</a:t>
            </a:r>
          </a:p>
          <a:p>
            <a:pPr>
              <a:buFontTx/>
              <a:buNone/>
            </a:pPr>
            <a:r>
              <a:rPr lang="en-US" b="0" dirty="0"/>
              <a:t>He can move the mountains</a:t>
            </a:r>
          </a:p>
          <a:p>
            <a:pPr>
              <a:buFontTx/>
              <a:buNone/>
            </a:pPr>
            <a:r>
              <a:rPr lang="en-US" b="0" dirty="0"/>
              <a:t>My God is mighty to save</a:t>
            </a:r>
          </a:p>
          <a:p>
            <a:pPr>
              <a:buFontTx/>
              <a:buNone/>
            </a:pPr>
            <a:r>
              <a:rPr lang="en-US" b="0" dirty="0"/>
              <a:t>He is mighty to save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idx="1"/>
          </p:nvPr>
        </p:nvSpPr>
        <p:spPr/>
        <p:txBody>
          <a:bodyPr/>
          <a:lstStyle/>
          <a:p>
            <a:pPr>
              <a:buFontTx/>
              <a:buNone/>
            </a:pPr>
            <a:r>
              <a:rPr lang="en-US" b="0" dirty="0"/>
              <a:t>Forever</a:t>
            </a:r>
          </a:p>
          <a:p>
            <a:pPr>
              <a:buFontTx/>
              <a:buNone/>
            </a:pPr>
            <a:r>
              <a:rPr lang="en-US" b="0" dirty="0"/>
              <a:t>Author of salvation</a:t>
            </a:r>
          </a:p>
          <a:p>
            <a:pPr>
              <a:buFontTx/>
              <a:buNone/>
            </a:pPr>
            <a:r>
              <a:rPr lang="en-US" b="0" dirty="0"/>
              <a:t>He rose and conquered the grave</a:t>
            </a:r>
          </a:p>
          <a:p>
            <a:pPr>
              <a:buFontTx/>
              <a:buNone/>
            </a:pPr>
            <a:r>
              <a:rPr lang="en-US" b="0" dirty="0"/>
              <a:t>Jesus conquered the </a:t>
            </a:r>
            <a:r>
              <a:rPr lang="en-US" b="0" dirty="0" smtClean="0"/>
              <a:t>grave</a:t>
            </a:r>
          </a:p>
          <a:p>
            <a:pPr>
              <a:buFontTx/>
              <a:buNone/>
            </a:pPr>
            <a:endParaRPr lang="en-US" b="0" dirty="0"/>
          </a:p>
        </p:txBody>
      </p:sp>
      <p:sp>
        <p:nvSpPr>
          <p:cNvPr id="4" name="Rectangle 4"/>
          <p:cNvSpPr>
            <a:spLocks noChangeArrowheads="1"/>
          </p:cNvSpPr>
          <p:nvPr/>
        </p:nvSpPr>
        <p:spPr bwMode="auto">
          <a:xfrm>
            <a:off x="2286000" y="4476750"/>
            <a:ext cx="4804136" cy="369332"/>
          </a:xfrm>
          <a:prstGeom prst="rect">
            <a:avLst/>
          </a:prstGeom>
          <a:noFill/>
          <a:ln w="9525">
            <a:noFill/>
            <a:miter lim="800000"/>
            <a:headEnd/>
            <a:tailEnd/>
          </a:ln>
          <a:effectLst/>
        </p:spPr>
        <p:txBody>
          <a:bodyPr wrap="none">
            <a:spAutoFit/>
          </a:bodyPr>
          <a:lstStyle/>
          <a:p>
            <a:pPr>
              <a:spcBef>
                <a:spcPct val="50000"/>
              </a:spcBef>
            </a:pPr>
            <a:r>
              <a:rPr lang="en-US" dirty="0">
                <a:solidFill>
                  <a:schemeClr val="bg1"/>
                </a:solidFill>
              </a:rPr>
              <a:t>Temple Bible Church Used by permission #78316</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514350"/>
            <a:ext cx="5257800" cy="707886"/>
          </a:xfrm>
          <a:prstGeom prst="rect">
            <a:avLst/>
          </a:prstGeom>
          <a:noFill/>
        </p:spPr>
        <p:txBody>
          <a:bodyPr wrap="square" lIns="91440" tIns="45720" rIns="91440" bIns="45720">
            <a:spAutoFit/>
          </a:bodyPr>
          <a:lstStyle/>
          <a:p>
            <a:r>
              <a:rPr lang="en-US" sz="4000"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reflection blurRad="6350" stA="55000" endA="300" endPos="45500" dir="5400000" sy="-100000" algn="bl" rotWithShape="0"/>
                </a:effectLst>
                <a:latin typeface="+mj-lt"/>
              </a:rPr>
              <a:t>The</a:t>
            </a:r>
          </a:p>
        </p:txBody>
      </p:sp>
      <p:sp>
        <p:nvSpPr>
          <p:cNvPr id="3" name="Rectangle 2"/>
          <p:cNvSpPr/>
          <p:nvPr/>
        </p:nvSpPr>
        <p:spPr>
          <a:xfrm>
            <a:off x="3581400" y="895350"/>
            <a:ext cx="5257800" cy="1169551"/>
          </a:xfrm>
          <a:prstGeom prst="rect">
            <a:avLst/>
          </a:prstGeom>
          <a:noFill/>
        </p:spPr>
        <p:txBody>
          <a:bodyPr wrap="square" lIns="91440" tIns="45720" rIns="91440" bIns="45720">
            <a:spAutoFit/>
          </a:bodyPr>
          <a:lstStyle/>
          <a:p>
            <a:r>
              <a:rPr lang="en-US" sz="7000"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reflection blurRad="6350" stA="55000" endA="300" endPos="45500" dir="5400000" sy="-100000" algn="bl" rotWithShape="0"/>
                </a:effectLst>
                <a:latin typeface="+mj-lt"/>
              </a:rPr>
              <a:t>Chosen One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0" y="914400"/>
            <a:ext cx="9144000" cy="3486150"/>
          </a:xfrm>
          <a:noFill/>
          <a:ln/>
        </p:spPr>
        <p:txBody>
          <a:bodyPr lIns="90488" tIns="44450" rIns="90488" bIns="44450">
            <a:normAutofit/>
          </a:bodyPr>
          <a:lstStyle/>
          <a:p>
            <a:r>
              <a:rPr lang="en-US" b="0" dirty="0" smtClean="0"/>
              <a:t>We’ve come to worship You our King</a:t>
            </a:r>
          </a:p>
          <a:p>
            <a:r>
              <a:rPr lang="en-US" b="0" dirty="0" smtClean="0"/>
              <a:t>Our lives we bring</a:t>
            </a:r>
          </a:p>
          <a:p>
            <a:r>
              <a:rPr lang="en-US" b="0" dirty="0" smtClean="0"/>
              <a:t>Our offerings of praise</a:t>
            </a:r>
          </a:p>
          <a:p>
            <a:r>
              <a:rPr lang="en-US" b="0" dirty="0" smtClean="0"/>
              <a:t>Our offerings of praise</a:t>
            </a:r>
            <a:endParaRPr lang="en-US" b="0" dirty="0"/>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lady liberty.jpg"/>
          <p:cNvPicPr>
            <a:picLocks noChangeAspect="1"/>
          </p:cNvPicPr>
          <p:nvPr/>
        </p:nvPicPr>
        <p:blipFill>
          <a:blip r:embed="rId2" cstate="print"/>
          <a:stretch>
            <a:fillRect/>
          </a:stretch>
        </p:blipFill>
        <p:spPr>
          <a:xfrm>
            <a:off x="0" y="1"/>
            <a:ext cx="4343400" cy="5143500"/>
          </a:xfrm>
          <a:prstGeom prst="rect">
            <a:avLst/>
          </a:prstGeom>
        </p:spPr>
      </p:pic>
      <p:pic>
        <p:nvPicPr>
          <p:cNvPr id="7" name="Content Placeholder 6" descr="lady brittania.jpg"/>
          <p:cNvPicPr>
            <a:picLocks noGrp="1" noChangeAspect="1"/>
          </p:cNvPicPr>
          <p:nvPr>
            <p:ph idx="1"/>
          </p:nvPr>
        </p:nvPicPr>
        <p:blipFill>
          <a:blip r:embed="rId3" cstate="print"/>
          <a:stretch>
            <a:fillRect/>
          </a:stretch>
        </p:blipFill>
        <p:spPr>
          <a:xfrm>
            <a:off x="4191000" y="0"/>
            <a:ext cx="4953000" cy="51435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981200" y="666750"/>
            <a:ext cx="7315200" cy="4191000"/>
          </a:xfrm>
        </p:spPr>
        <p:txBody>
          <a:bodyPr/>
          <a:lstStyle/>
          <a:p>
            <a:pPr algn="l">
              <a:spcBef>
                <a:spcPts val="0"/>
              </a:spcBef>
            </a:pPr>
            <a:r>
              <a:rPr lang="en-US" sz="2800" b="1" dirty="0" smtClean="0">
                <a:solidFill>
                  <a:schemeClr val="bg1"/>
                </a:solidFill>
              </a:rPr>
              <a:t>The bows of the warriors are broken,</a:t>
            </a:r>
          </a:p>
          <a:p>
            <a:pPr algn="l">
              <a:spcBef>
                <a:spcPts val="0"/>
              </a:spcBef>
            </a:pPr>
            <a:r>
              <a:rPr lang="en-US" sz="2800" b="1" dirty="0" smtClean="0">
                <a:solidFill>
                  <a:schemeClr val="bg1"/>
                </a:solidFill>
              </a:rPr>
              <a:t>but those who stumbled are armed with strength. Those who were full hire 	themselves out for food, but those 	   who were hungry hunger no 		      more. She who was barren has 		borne seven children, but she 		    who has had many sons 		      pines away.	      </a:t>
            </a:r>
            <a:r>
              <a:rPr lang="en-US" sz="1800" b="1" dirty="0" smtClean="0">
                <a:solidFill>
                  <a:schemeClr val="bg1"/>
                </a:solidFill>
                <a:latin typeface="Times" pitchFamily="1" charset="0"/>
              </a:rPr>
              <a:t>-1 Samuel 2:4-5</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1524000" y="2171700"/>
            <a:ext cx="6400800" cy="1314450"/>
          </a:xfrm>
        </p:spPr>
        <p:txBody>
          <a:bodyPr/>
          <a:lstStyle/>
          <a:p>
            <a:pPr eaLnBrk="1" hangingPunct="1"/>
            <a:endParaRPr lang="en-US" sz="4400" dirty="0" smtClean="0">
              <a:solidFill>
                <a:schemeClr val="bg1"/>
              </a:solidFill>
              <a:latin typeface="Times" pitchFamily="1" charset="0"/>
            </a:endParaRPr>
          </a:p>
        </p:txBody>
      </p:sp>
      <p:sp>
        <p:nvSpPr>
          <p:cNvPr id="4" name="Rectangle 27"/>
          <p:cNvSpPr txBox="1">
            <a:spLocks noChangeArrowheads="1"/>
          </p:cNvSpPr>
          <p:nvPr/>
        </p:nvSpPr>
        <p:spPr bwMode="auto">
          <a:xfrm>
            <a:off x="533400" y="-190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smtClean="0">
                <a:solidFill>
                  <a:schemeClr val="bg1"/>
                </a:solidFill>
                <a:latin typeface="Times" pitchFamily="1" charset="0"/>
              </a:rPr>
              <a:t>the</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
        <p:nvSpPr>
          <p:cNvPr id="5" name="Rectangle 27"/>
          <p:cNvSpPr txBox="1">
            <a:spLocks noChangeArrowheads="1"/>
          </p:cNvSpPr>
          <p:nvPr/>
        </p:nvSpPr>
        <p:spPr bwMode="auto">
          <a:xfrm>
            <a:off x="533400" y="4381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smtClean="0">
                <a:solidFill>
                  <a:schemeClr val="bg1"/>
                </a:solidFill>
                <a:latin typeface="Times" pitchFamily="1" charset="0"/>
              </a:rPr>
              <a:t>Chosen</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
        <p:nvSpPr>
          <p:cNvPr id="6" name="Rectangle 27"/>
          <p:cNvSpPr txBox="1">
            <a:spLocks noChangeArrowheads="1"/>
          </p:cNvSpPr>
          <p:nvPr/>
        </p:nvSpPr>
        <p:spPr bwMode="auto">
          <a:xfrm>
            <a:off x="533400" y="9715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noProof="0" dirty="0" smtClean="0">
                <a:solidFill>
                  <a:schemeClr val="bg1"/>
                </a:solidFill>
                <a:latin typeface="Times" pitchFamily="1" charset="0"/>
              </a:rPr>
              <a:t>One</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981200" y="666750"/>
            <a:ext cx="7162800" cy="4191000"/>
          </a:xfrm>
        </p:spPr>
        <p:txBody>
          <a:bodyPr/>
          <a:lstStyle/>
          <a:p>
            <a:pPr algn="l" eaLnBrk="1" hangingPunct="1">
              <a:spcBef>
                <a:spcPts val="0"/>
              </a:spcBef>
            </a:pPr>
            <a:r>
              <a:rPr lang="en-US" sz="3000" b="1" dirty="0" smtClean="0">
                <a:solidFill>
                  <a:schemeClr val="bg1"/>
                </a:solidFill>
              </a:rPr>
              <a:t>The LORD said to Samuel, “How long will you mourn for Saul, since I have rejected him as king over Israel? Fill 	your horn with oil and be on your 	   way; I am sending you to Jesse 	      of Bethlehem. I have chosen 		 one of his sons to be king.”</a:t>
            </a:r>
          </a:p>
          <a:p>
            <a:pPr algn="l" eaLnBrk="1" hangingPunct="1"/>
            <a:endParaRPr lang="en-US" sz="1800" b="1" dirty="0" smtClean="0">
              <a:solidFill>
                <a:schemeClr val="bg1"/>
              </a:solidFill>
              <a:latin typeface="Times" pitchFamily="1" charset="0"/>
            </a:endParaRPr>
          </a:p>
          <a:p>
            <a:pPr algn="l" eaLnBrk="1" hangingPunct="1"/>
            <a:r>
              <a:rPr lang="en-US" sz="1800" b="1" dirty="0" smtClean="0">
                <a:solidFill>
                  <a:schemeClr val="bg1"/>
                </a:solidFill>
                <a:latin typeface="Times" pitchFamily="1" charset="0"/>
              </a:rPr>
              <a:t>					-1 Samuel 16:1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1524000" y="2171700"/>
            <a:ext cx="6400800" cy="1314450"/>
          </a:xfrm>
        </p:spPr>
        <p:txBody>
          <a:bodyPr/>
          <a:lstStyle/>
          <a:p>
            <a:pPr eaLnBrk="1" hangingPunct="1"/>
            <a:endParaRPr lang="en-US" sz="4400" smtClean="0">
              <a:solidFill>
                <a:schemeClr val="bg1"/>
              </a:solidFill>
              <a:latin typeface="Times" pitchFamily="1" charset="0"/>
            </a:endParaRPr>
          </a:p>
        </p:txBody>
      </p:sp>
      <p:sp>
        <p:nvSpPr>
          <p:cNvPr id="3" name="Rectangle 27"/>
          <p:cNvSpPr txBox="1">
            <a:spLocks noChangeArrowheads="1"/>
          </p:cNvSpPr>
          <p:nvPr/>
        </p:nvSpPr>
        <p:spPr bwMode="auto">
          <a:xfrm>
            <a:off x="533400" y="-190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smtClean="0">
                <a:solidFill>
                  <a:schemeClr val="bg1"/>
                </a:solidFill>
                <a:latin typeface="Times" pitchFamily="1" charset="0"/>
              </a:rPr>
              <a:t>the</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
        <p:nvSpPr>
          <p:cNvPr id="4" name="Rectangle 27"/>
          <p:cNvSpPr txBox="1">
            <a:spLocks noChangeArrowheads="1"/>
          </p:cNvSpPr>
          <p:nvPr/>
        </p:nvSpPr>
        <p:spPr bwMode="auto">
          <a:xfrm>
            <a:off x="533400" y="4381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smtClean="0">
                <a:solidFill>
                  <a:schemeClr val="bg1"/>
                </a:solidFill>
                <a:latin typeface="Times" pitchFamily="1" charset="0"/>
              </a:rPr>
              <a:t>Chosen</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
        <p:nvSpPr>
          <p:cNvPr id="5" name="Rectangle 27"/>
          <p:cNvSpPr txBox="1">
            <a:spLocks noChangeArrowheads="1"/>
          </p:cNvSpPr>
          <p:nvPr/>
        </p:nvSpPr>
        <p:spPr bwMode="auto">
          <a:xfrm>
            <a:off x="533400" y="9715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noProof="0" dirty="0" smtClean="0">
                <a:solidFill>
                  <a:schemeClr val="bg1"/>
                </a:solidFill>
                <a:latin typeface="Times" pitchFamily="1" charset="0"/>
              </a:rPr>
              <a:t>One</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2438400" y="666750"/>
            <a:ext cx="6248400" cy="4191000"/>
          </a:xfrm>
        </p:spPr>
        <p:txBody>
          <a:bodyPr/>
          <a:lstStyle/>
          <a:p>
            <a:pPr algn="l" eaLnBrk="1" hangingPunct="1">
              <a:spcBef>
                <a:spcPts val="0"/>
              </a:spcBef>
            </a:pPr>
            <a:r>
              <a:rPr lang="en-US" sz="3000" b="1" dirty="0" smtClean="0">
                <a:solidFill>
                  <a:schemeClr val="bg1"/>
                </a:solidFill>
              </a:rPr>
              <a:t>The sacrifices of God are </a:t>
            </a:r>
          </a:p>
          <a:p>
            <a:pPr algn="l" eaLnBrk="1" hangingPunct="1">
              <a:spcBef>
                <a:spcPts val="0"/>
              </a:spcBef>
            </a:pPr>
            <a:r>
              <a:rPr lang="en-US" sz="3000" b="1" dirty="0" smtClean="0">
                <a:solidFill>
                  <a:schemeClr val="bg1"/>
                </a:solidFill>
              </a:rPr>
              <a:t>a broken spirit;  </a:t>
            </a:r>
          </a:p>
          <a:p>
            <a:pPr algn="l" eaLnBrk="1" hangingPunct="1">
              <a:spcBef>
                <a:spcPts val="0"/>
              </a:spcBef>
            </a:pPr>
            <a:r>
              <a:rPr lang="en-US" sz="3000" b="1" dirty="0" smtClean="0">
                <a:solidFill>
                  <a:schemeClr val="bg1"/>
                </a:solidFill>
              </a:rPr>
              <a:t>a broken and contrite heart, </a:t>
            </a:r>
            <a:br>
              <a:rPr lang="en-US" sz="3000" b="1" dirty="0" smtClean="0">
                <a:solidFill>
                  <a:schemeClr val="bg1"/>
                </a:solidFill>
              </a:rPr>
            </a:br>
            <a:r>
              <a:rPr lang="en-US" sz="3000" b="1" dirty="0" smtClean="0">
                <a:solidFill>
                  <a:schemeClr val="bg1"/>
                </a:solidFill>
              </a:rPr>
              <a:t>       O God, you will not despise.</a:t>
            </a:r>
            <a:r>
              <a:rPr lang="en-US" sz="1800" b="1" dirty="0" smtClean="0">
                <a:solidFill>
                  <a:schemeClr val="bg1"/>
                </a:solidFill>
                <a:latin typeface="Times" pitchFamily="1" charset="0"/>
              </a:rPr>
              <a:t>					</a:t>
            </a:r>
          </a:p>
          <a:p>
            <a:pPr algn="l" eaLnBrk="1" hangingPunct="1">
              <a:spcBef>
                <a:spcPts val="0"/>
              </a:spcBef>
            </a:pPr>
            <a:r>
              <a:rPr lang="en-US" sz="1800" b="1" dirty="0" smtClean="0">
                <a:solidFill>
                  <a:schemeClr val="bg1"/>
                </a:solidFill>
                <a:latin typeface="Times" pitchFamily="1" charset="0"/>
              </a:rPr>
              <a:t>					-Psalm 51:17</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1524000" y="2171700"/>
            <a:ext cx="6400800" cy="1314450"/>
          </a:xfrm>
        </p:spPr>
        <p:txBody>
          <a:bodyPr/>
          <a:lstStyle/>
          <a:p>
            <a:pPr eaLnBrk="1" hangingPunct="1"/>
            <a:endParaRPr lang="en-US" sz="4400" smtClean="0">
              <a:solidFill>
                <a:schemeClr val="bg1"/>
              </a:solidFill>
              <a:latin typeface="Times" pitchFamily="1" charset="0"/>
            </a:endParaRPr>
          </a:p>
        </p:txBody>
      </p:sp>
      <p:sp>
        <p:nvSpPr>
          <p:cNvPr id="3" name="Rectangle 27"/>
          <p:cNvSpPr txBox="1">
            <a:spLocks noChangeArrowheads="1"/>
          </p:cNvSpPr>
          <p:nvPr/>
        </p:nvSpPr>
        <p:spPr bwMode="auto">
          <a:xfrm>
            <a:off x="533400" y="-190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smtClean="0">
                <a:solidFill>
                  <a:schemeClr val="bg1"/>
                </a:solidFill>
                <a:latin typeface="Times" pitchFamily="1" charset="0"/>
              </a:rPr>
              <a:t>the</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
        <p:nvSpPr>
          <p:cNvPr id="4" name="Rectangle 27"/>
          <p:cNvSpPr txBox="1">
            <a:spLocks noChangeArrowheads="1"/>
          </p:cNvSpPr>
          <p:nvPr/>
        </p:nvSpPr>
        <p:spPr bwMode="auto">
          <a:xfrm>
            <a:off x="533400" y="4381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smtClean="0">
                <a:solidFill>
                  <a:schemeClr val="bg1"/>
                </a:solidFill>
                <a:latin typeface="Times" pitchFamily="1" charset="0"/>
              </a:rPr>
              <a:t>Chosen</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
        <p:nvSpPr>
          <p:cNvPr id="5" name="Rectangle 27"/>
          <p:cNvSpPr txBox="1">
            <a:spLocks noChangeArrowheads="1"/>
          </p:cNvSpPr>
          <p:nvPr/>
        </p:nvSpPr>
        <p:spPr bwMode="auto">
          <a:xfrm>
            <a:off x="533400" y="9715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noProof="0" dirty="0" smtClean="0">
                <a:solidFill>
                  <a:schemeClr val="bg1"/>
                </a:solidFill>
                <a:latin typeface="Times" pitchFamily="1" charset="0"/>
              </a:rPr>
              <a:t>One</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2057400" y="742950"/>
            <a:ext cx="6553200" cy="1828800"/>
          </a:xfrm>
        </p:spPr>
        <p:txBody>
          <a:bodyPr/>
          <a:lstStyle/>
          <a:p>
            <a:pPr algn="l">
              <a:spcBef>
                <a:spcPts val="0"/>
              </a:spcBef>
            </a:pPr>
            <a:r>
              <a:rPr lang="en-US" sz="2800" b="1" dirty="0" smtClean="0">
                <a:solidFill>
                  <a:schemeClr val="bg1"/>
                </a:solidFill>
                <a:latin typeface="+mj-lt"/>
              </a:rPr>
              <a:t>Humble yourselves before the Lord, </a:t>
            </a:r>
          </a:p>
          <a:p>
            <a:pPr algn="l">
              <a:spcBef>
                <a:spcPts val="0"/>
              </a:spcBef>
            </a:pPr>
            <a:r>
              <a:rPr lang="en-US" sz="2800" b="1" dirty="0" smtClean="0">
                <a:solidFill>
                  <a:schemeClr val="bg1"/>
                </a:solidFill>
                <a:latin typeface="+mj-lt"/>
              </a:rPr>
              <a:t>	and he will lift you up.</a:t>
            </a:r>
            <a:r>
              <a:rPr lang="en-US" sz="3000" b="1" dirty="0" smtClean="0">
                <a:solidFill>
                  <a:schemeClr val="bg1"/>
                </a:solidFill>
                <a:latin typeface="+mj-lt"/>
              </a:rPr>
              <a:t>	</a:t>
            </a:r>
            <a:r>
              <a:rPr lang="en-US" sz="1800" b="1" dirty="0" smtClean="0">
                <a:solidFill>
                  <a:schemeClr val="bg1"/>
                </a:solidFill>
                <a:latin typeface="+mj-lt"/>
              </a:rPr>
              <a:t>	</a:t>
            </a:r>
            <a:r>
              <a:rPr lang="en-US" sz="1800" b="1" dirty="0" smtClean="0">
                <a:solidFill>
                  <a:schemeClr val="bg1"/>
                </a:solidFill>
                <a:latin typeface="Times" pitchFamily="1" charset="0"/>
              </a:rPr>
              <a:t>			</a:t>
            </a:r>
          </a:p>
          <a:p>
            <a:pPr algn="l" eaLnBrk="1" hangingPunct="1">
              <a:spcBef>
                <a:spcPts val="0"/>
              </a:spcBef>
            </a:pPr>
            <a:r>
              <a:rPr lang="en-US" sz="1800" b="1" dirty="0" smtClean="0">
                <a:solidFill>
                  <a:schemeClr val="bg1"/>
                </a:solidFill>
                <a:latin typeface="Times" pitchFamily="1" charset="0"/>
              </a:rPr>
              <a:t>					-James 4:10</a:t>
            </a:r>
          </a:p>
        </p:txBody>
      </p:sp>
      <p:sp>
        <p:nvSpPr>
          <p:cNvPr id="3" name="Rectangle 2"/>
          <p:cNvSpPr txBox="1">
            <a:spLocks noChangeArrowheads="1"/>
          </p:cNvSpPr>
          <p:nvPr/>
        </p:nvSpPr>
        <p:spPr bwMode="auto">
          <a:xfrm>
            <a:off x="3657600" y="2571750"/>
            <a:ext cx="56388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Aft>
                <a:spcPct val="0"/>
              </a:spcAft>
            </a:pPr>
            <a:r>
              <a:rPr lang="en-US" sz="2800" b="1" dirty="0">
                <a:solidFill>
                  <a:schemeClr val="bg1"/>
                </a:solidFill>
              </a:rPr>
              <a:t>Humble yourselves, therefore, under God's mighty hand, </a:t>
            </a:r>
            <a:endParaRPr lang="en-US" sz="2800" b="1" dirty="0" smtClean="0">
              <a:solidFill>
                <a:schemeClr val="bg1"/>
              </a:solidFill>
            </a:endParaRPr>
          </a:p>
          <a:p>
            <a:pPr lvl="0" eaLnBrk="0" fontAlgn="base" hangingPunct="0">
              <a:spcAft>
                <a:spcPct val="0"/>
              </a:spcAft>
            </a:pPr>
            <a:r>
              <a:rPr lang="en-US" sz="2800" b="1" dirty="0" smtClean="0">
                <a:solidFill>
                  <a:schemeClr val="bg1"/>
                </a:solidFill>
              </a:rPr>
              <a:t>    That he </a:t>
            </a:r>
            <a:r>
              <a:rPr lang="en-US" sz="2800" b="1" dirty="0">
                <a:solidFill>
                  <a:schemeClr val="bg1"/>
                </a:solidFill>
              </a:rPr>
              <a:t>may lift you up </a:t>
            </a:r>
            <a:endParaRPr lang="en-US" sz="2800" b="1" dirty="0" smtClean="0">
              <a:solidFill>
                <a:schemeClr val="bg1"/>
              </a:solidFill>
            </a:endParaRPr>
          </a:p>
          <a:p>
            <a:pPr lvl="0" eaLnBrk="0" fontAlgn="base" hangingPunct="0">
              <a:spcAft>
                <a:spcPct val="0"/>
              </a:spcAft>
            </a:pPr>
            <a:r>
              <a:rPr lang="en-US" sz="2800" b="1" dirty="0">
                <a:solidFill>
                  <a:schemeClr val="bg1"/>
                </a:solidFill>
              </a:rPr>
              <a:t>	</a:t>
            </a:r>
            <a:r>
              <a:rPr lang="en-US" sz="2800" b="1" dirty="0" smtClean="0">
                <a:solidFill>
                  <a:schemeClr val="bg1"/>
                </a:solidFill>
              </a:rPr>
              <a:t>in </a:t>
            </a:r>
            <a:r>
              <a:rPr lang="en-US" sz="2800" b="1" dirty="0">
                <a:solidFill>
                  <a:schemeClr val="bg1"/>
                </a:solidFill>
              </a:rPr>
              <a:t>due time. </a:t>
            </a:r>
            <a:r>
              <a:rPr kumimoji="0" lang="en-US" sz="3000" b="1" i="0" u="none" strike="noStrike" kern="0" cap="none" spc="0" normalizeH="0" baseline="0" noProof="0" dirty="0" smtClean="0">
                <a:ln>
                  <a:noFill/>
                </a:ln>
                <a:solidFill>
                  <a:schemeClr val="bg1"/>
                </a:solidFill>
                <a:effectLst/>
                <a:uLnTx/>
                <a:uFillTx/>
                <a:latin typeface="+mj-lt"/>
                <a:ea typeface="+mn-ea"/>
                <a:cs typeface="+mn-cs"/>
              </a:rPr>
              <a:t>	</a:t>
            </a:r>
            <a:r>
              <a:rPr kumimoji="0" lang="en-US" sz="1800" b="1" i="0" u="none" strike="noStrike" kern="0" cap="none" spc="0" normalizeH="0" baseline="0" noProof="0" dirty="0" smtClean="0">
                <a:ln>
                  <a:noFill/>
                </a:ln>
                <a:solidFill>
                  <a:schemeClr val="bg1"/>
                </a:solidFill>
                <a:effectLst/>
                <a:uLnTx/>
                <a:uFillTx/>
                <a:latin typeface="+mj-lt"/>
                <a:ea typeface="+mn-ea"/>
                <a:cs typeface="+mn-cs"/>
              </a:rPr>
              <a:t>	</a:t>
            </a:r>
            <a:r>
              <a:rPr kumimoji="0" lang="en-US" sz="1800" b="1" i="0" u="none" strike="noStrike" kern="0" cap="none" spc="0" normalizeH="0" baseline="0" noProof="0" dirty="0" smtClean="0">
                <a:ln>
                  <a:noFill/>
                </a:ln>
                <a:solidFill>
                  <a:schemeClr val="bg1"/>
                </a:solidFill>
                <a:effectLst/>
                <a:uLnTx/>
                <a:uFillTx/>
                <a:latin typeface="Times" pitchFamily="1" charset="0"/>
                <a:ea typeface="+mn-ea"/>
                <a:cs typeface="+mn-cs"/>
              </a:rPr>
              <a:t>				-1 Peter 5:6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2895600" y="-247650"/>
            <a:ext cx="5105400" cy="1295400"/>
          </a:xfrm>
        </p:spPr>
        <p:txBody>
          <a:bodyPr/>
          <a:lstStyle/>
          <a:p>
            <a:pPr algn="r" eaLnBrk="1" hangingPunct="1"/>
            <a:r>
              <a:rPr lang="en-US" sz="4400" dirty="0" smtClean="0"/>
              <a:t/>
            </a:r>
            <a:br>
              <a:rPr lang="en-US" sz="4400" dirty="0" smtClean="0"/>
            </a:br>
            <a:r>
              <a:rPr lang="en-US" dirty="0" smtClean="0">
                <a:solidFill>
                  <a:schemeClr val="bg1"/>
                </a:solidFill>
              </a:rPr>
              <a:t>But God chose the </a:t>
            </a:r>
            <a:r>
              <a:rPr lang="en-US" b="1" dirty="0" smtClean="0">
                <a:solidFill>
                  <a:schemeClr val="bg1"/>
                </a:solidFill>
              </a:rPr>
              <a:t>foolish</a:t>
            </a:r>
            <a:r>
              <a:rPr lang="en-US" dirty="0" smtClean="0">
                <a:solidFill>
                  <a:schemeClr val="bg1"/>
                </a:solidFill>
              </a:rPr>
              <a:t> </a:t>
            </a:r>
            <a:r>
              <a:rPr lang="en-US" b="1" dirty="0" smtClean="0">
                <a:solidFill>
                  <a:schemeClr val="bg1"/>
                </a:solidFill>
              </a:rPr>
              <a:t>things</a:t>
            </a:r>
            <a:r>
              <a:rPr lang="en-US" dirty="0" smtClean="0">
                <a:solidFill>
                  <a:schemeClr val="bg1"/>
                </a:solidFill>
              </a:rPr>
              <a:t> of the world to shame the wise; God chose the </a:t>
            </a:r>
            <a:r>
              <a:rPr lang="en-US" b="1" dirty="0" smtClean="0">
                <a:solidFill>
                  <a:schemeClr val="bg1"/>
                </a:solidFill>
              </a:rPr>
              <a:t>weak</a:t>
            </a:r>
            <a:r>
              <a:rPr lang="en-US" dirty="0" smtClean="0">
                <a:solidFill>
                  <a:schemeClr val="bg1"/>
                </a:solidFill>
              </a:rPr>
              <a:t> </a:t>
            </a:r>
            <a:r>
              <a:rPr lang="en-US" b="1" dirty="0" smtClean="0">
                <a:solidFill>
                  <a:schemeClr val="bg1"/>
                </a:solidFill>
              </a:rPr>
              <a:t>things</a:t>
            </a:r>
            <a:r>
              <a:rPr lang="en-US" dirty="0" smtClean="0">
                <a:solidFill>
                  <a:schemeClr val="bg1"/>
                </a:solidFill>
              </a:rPr>
              <a:t> of the world to shame the strong.</a:t>
            </a:r>
          </a:p>
          <a:p>
            <a:pPr algn="r" eaLnBrk="1" hangingPunct="1"/>
            <a:r>
              <a:rPr lang="en-US" dirty="0" smtClean="0">
                <a:solidFill>
                  <a:schemeClr val="bg1"/>
                </a:solidFill>
              </a:rPr>
              <a:t>1 Corinthians 1:27</a:t>
            </a:r>
            <a:r>
              <a:rPr lang="en-US" sz="4400" dirty="0" smtClean="0"/>
              <a:t/>
            </a:r>
            <a:br>
              <a:rPr lang="en-US" sz="4400" dirty="0" smtClean="0"/>
            </a:br>
            <a:endParaRPr lang="en-US" sz="4400" dirty="0" smtClean="0">
              <a:solidFill>
                <a:schemeClr val="bg1"/>
              </a:solidFill>
              <a:latin typeface="Times" pitchFamily="1" charset="0"/>
            </a:endParaRPr>
          </a:p>
        </p:txBody>
      </p:sp>
      <p:sp>
        <p:nvSpPr>
          <p:cNvPr id="3" name="Rectangle 27"/>
          <p:cNvSpPr txBox="1">
            <a:spLocks noChangeArrowheads="1"/>
          </p:cNvSpPr>
          <p:nvPr/>
        </p:nvSpPr>
        <p:spPr bwMode="auto">
          <a:xfrm>
            <a:off x="533400" y="-190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smtClean="0">
                <a:solidFill>
                  <a:schemeClr val="bg1"/>
                </a:solidFill>
                <a:latin typeface="Times" pitchFamily="1" charset="0"/>
              </a:rPr>
              <a:t>the</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
        <p:nvSpPr>
          <p:cNvPr id="4" name="Rectangle 27"/>
          <p:cNvSpPr txBox="1">
            <a:spLocks noChangeArrowheads="1"/>
          </p:cNvSpPr>
          <p:nvPr/>
        </p:nvSpPr>
        <p:spPr bwMode="auto">
          <a:xfrm>
            <a:off x="533400" y="4381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smtClean="0">
                <a:solidFill>
                  <a:schemeClr val="bg1"/>
                </a:solidFill>
                <a:latin typeface="Times" pitchFamily="1" charset="0"/>
              </a:rPr>
              <a:t>Chosen</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
        <p:nvSpPr>
          <p:cNvPr id="5" name="Rectangle 27"/>
          <p:cNvSpPr txBox="1">
            <a:spLocks noChangeArrowheads="1"/>
          </p:cNvSpPr>
          <p:nvPr/>
        </p:nvSpPr>
        <p:spPr bwMode="auto">
          <a:xfrm>
            <a:off x="533400" y="9715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noProof="0" dirty="0" smtClean="0">
                <a:solidFill>
                  <a:schemeClr val="bg1"/>
                </a:solidFill>
                <a:latin typeface="Times" pitchFamily="1" charset="0"/>
              </a:rPr>
              <a:t>One</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1524000" y="2171700"/>
            <a:ext cx="6400800" cy="1314450"/>
          </a:xfrm>
        </p:spPr>
        <p:txBody>
          <a:bodyPr/>
          <a:lstStyle/>
          <a:p>
            <a:pPr eaLnBrk="1" hangingPunct="1"/>
            <a:endParaRPr lang="en-US" sz="4400" smtClean="0">
              <a:solidFill>
                <a:schemeClr val="bg1"/>
              </a:solidFill>
              <a:latin typeface="Times" pitchFamily="1" charset="0"/>
            </a:endParaRPr>
          </a:p>
        </p:txBody>
      </p:sp>
      <p:sp>
        <p:nvSpPr>
          <p:cNvPr id="3" name="Rectangle 27"/>
          <p:cNvSpPr txBox="1">
            <a:spLocks noChangeArrowheads="1"/>
          </p:cNvSpPr>
          <p:nvPr/>
        </p:nvSpPr>
        <p:spPr bwMode="auto">
          <a:xfrm>
            <a:off x="533400" y="-190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smtClean="0">
                <a:solidFill>
                  <a:schemeClr val="bg1"/>
                </a:solidFill>
                <a:latin typeface="Times" pitchFamily="1" charset="0"/>
              </a:rPr>
              <a:t>the</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
        <p:nvSpPr>
          <p:cNvPr id="4" name="Rectangle 27"/>
          <p:cNvSpPr txBox="1">
            <a:spLocks noChangeArrowheads="1"/>
          </p:cNvSpPr>
          <p:nvPr/>
        </p:nvSpPr>
        <p:spPr bwMode="auto">
          <a:xfrm>
            <a:off x="533400" y="4381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smtClean="0">
                <a:solidFill>
                  <a:schemeClr val="bg1"/>
                </a:solidFill>
                <a:latin typeface="Times" pitchFamily="1" charset="0"/>
              </a:rPr>
              <a:t>Chosen</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
        <p:nvSpPr>
          <p:cNvPr id="5" name="Rectangle 27"/>
          <p:cNvSpPr txBox="1">
            <a:spLocks noChangeArrowheads="1"/>
          </p:cNvSpPr>
          <p:nvPr/>
        </p:nvSpPr>
        <p:spPr bwMode="auto">
          <a:xfrm>
            <a:off x="533400" y="9715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noProof="0" dirty="0" smtClean="0">
                <a:solidFill>
                  <a:schemeClr val="bg1"/>
                </a:solidFill>
                <a:latin typeface="Times" pitchFamily="1" charset="0"/>
              </a:rPr>
              <a:t>One</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0" y="1428750"/>
            <a:ext cx="9144000" cy="2457450"/>
          </a:xfrm>
          <a:noFill/>
          <a:ln/>
        </p:spPr>
        <p:txBody>
          <a:bodyPr lIns="90488" tIns="44450" rIns="90488" bIns="44450">
            <a:normAutofit/>
          </a:bodyPr>
          <a:lstStyle/>
          <a:p>
            <a:r>
              <a:rPr lang="en-US" b="0" dirty="0" smtClean="0"/>
              <a:t>No longer broken and ashamed</a:t>
            </a:r>
          </a:p>
          <a:p>
            <a:r>
              <a:rPr lang="en-US" b="0" dirty="0" smtClean="0"/>
              <a:t>But righteous by the power of Your name</a:t>
            </a:r>
          </a:p>
          <a:p>
            <a:r>
              <a:rPr lang="en-US" b="0" dirty="0" smtClean="0"/>
              <a:t>The power of Your name</a:t>
            </a:r>
            <a:endParaRPr lang="en-US" b="0" dirty="0"/>
          </a:p>
        </p:txBody>
      </p:sp>
    </p:spTree>
    <p:custDataLst>
      <p:tags r:id="rId1"/>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2057400" y="514350"/>
            <a:ext cx="7086600" cy="4572000"/>
          </a:xfrm>
        </p:spPr>
        <p:txBody>
          <a:bodyPr/>
          <a:lstStyle/>
          <a:p>
            <a:pPr algn="l">
              <a:spcBef>
                <a:spcPts val="0"/>
              </a:spcBef>
            </a:pPr>
            <a:r>
              <a:rPr lang="en-US" sz="2500" b="1" dirty="0" smtClean="0">
                <a:solidFill>
                  <a:schemeClr val="bg1"/>
                </a:solidFill>
              </a:rPr>
              <a:t>Jesus called them together and said, "You know that the rulers of the Gentiles lord it over them, and their high officials exercise   </a:t>
            </a:r>
          </a:p>
          <a:p>
            <a:pPr algn="l">
              <a:spcBef>
                <a:spcPts val="0"/>
              </a:spcBef>
            </a:pPr>
            <a:r>
              <a:rPr lang="en-US" sz="2500" b="1" dirty="0" smtClean="0">
                <a:solidFill>
                  <a:schemeClr val="bg1"/>
                </a:solidFill>
              </a:rPr>
              <a:t>authority over them. Not so with you. Instead,   </a:t>
            </a:r>
          </a:p>
          <a:p>
            <a:pPr algn="l">
              <a:spcBef>
                <a:spcPts val="0"/>
              </a:spcBef>
            </a:pPr>
            <a:r>
              <a:rPr lang="en-US" sz="2500" b="1" dirty="0" smtClean="0">
                <a:solidFill>
                  <a:schemeClr val="bg1"/>
                </a:solidFill>
              </a:rPr>
              <a:t>         whoever wants to become great among </a:t>
            </a:r>
          </a:p>
          <a:p>
            <a:pPr algn="l">
              <a:spcBef>
                <a:spcPts val="0"/>
              </a:spcBef>
            </a:pPr>
            <a:r>
              <a:rPr lang="en-US" sz="2500" b="1" dirty="0" smtClean="0">
                <a:solidFill>
                  <a:schemeClr val="bg1"/>
                </a:solidFill>
              </a:rPr>
              <a:t>            you must be your servant, and who-	    ever wants to be first must be your 	        slave; just as the Son of Man did 		 not come to be served, but to 		     serve, and to give his life as a 		      ransom for many." </a:t>
            </a:r>
            <a:r>
              <a:rPr lang="en-US" sz="3000" b="1" dirty="0" smtClean="0">
                <a:solidFill>
                  <a:schemeClr val="bg1"/>
                </a:solidFill>
                <a:latin typeface="+mj-lt"/>
              </a:rPr>
              <a:t>	</a:t>
            </a:r>
            <a:r>
              <a:rPr lang="en-US" sz="1800" b="1" dirty="0" smtClean="0">
                <a:solidFill>
                  <a:schemeClr val="bg1"/>
                </a:solidFill>
                <a:latin typeface="+mj-lt"/>
              </a:rPr>
              <a:t>	</a:t>
            </a:r>
            <a:r>
              <a:rPr lang="en-US" sz="1800" b="1" dirty="0" smtClean="0">
                <a:solidFill>
                  <a:schemeClr val="bg1"/>
                </a:solidFill>
                <a:latin typeface="Times" pitchFamily="1" charset="0"/>
              </a:rPr>
              <a:t>					    -Matthew 20:25-28</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1524000" y="2171700"/>
            <a:ext cx="6400800" cy="1314450"/>
          </a:xfrm>
        </p:spPr>
        <p:txBody>
          <a:bodyPr/>
          <a:lstStyle/>
          <a:p>
            <a:pPr eaLnBrk="1" hangingPunct="1"/>
            <a:endParaRPr lang="en-US" sz="4400" smtClean="0">
              <a:solidFill>
                <a:schemeClr val="bg1"/>
              </a:solidFill>
              <a:latin typeface="Times" pitchFamily="1" charset="0"/>
            </a:endParaRPr>
          </a:p>
        </p:txBody>
      </p:sp>
      <p:sp>
        <p:nvSpPr>
          <p:cNvPr id="3" name="Rectangle 27"/>
          <p:cNvSpPr txBox="1">
            <a:spLocks noChangeArrowheads="1"/>
          </p:cNvSpPr>
          <p:nvPr/>
        </p:nvSpPr>
        <p:spPr bwMode="auto">
          <a:xfrm>
            <a:off x="533400" y="-190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smtClean="0">
                <a:solidFill>
                  <a:schemeClr val="bg1"/>
                </a:solidFill>
                <a:latin typeface="Times" pitchFamily="1" charset="0"/>
              </a:rPr>
              <a:t>the</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
        <p:nvSpPr>
          <p:cNvPr id="4" name="Rectangle 27"/>
          <p:cNvSpPr txBox="1">
            <a:spLocks noChangeArrowheads="1"/>
          </p:cNvSpPr>
          <p:nvPr/>
        </p:nvSpPr>
        <p:spPr bwMode="auto">
          <a:xfrm>
            <a:off x="533400" y="4381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smtClean="0">
                <a:solidFill>
                  <a:schemeClr val="bg1"/>
                </a:solidFill>
                <a:latin typeface="Times" pitchFamily="1" charset="0"/>
              </a:rPr>
              <a:t>Chosen</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
        <p:nvSpPr>
          <p:cNvPr id="5" name="Rectangle 27"/>
          <p:cNvSpPr txBox="1">
            <a:spLocks noChangeArrowheads="1"/>
          </p:cNvSpPr>
          <p:nvPr/>
        </p:nvSpPr>
        <p:spPr bwMode="auto">
          <a:xfrm>
            <a:off x="533400" y="971550"/>
            <a:ext cx="2438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noProof="0" dirty="0" smtClean="0">
                <a:solidFill>
                  <a:schemeClr val="bg1"/>
                </a:solidFill>
                <a:latin typeface="Times" pitchFamily="1" charset="0"/>
              </a:rPr>
              <a:t>One</a:t>
            </a:r>
            <a:endParaRPr kumimoji="0" lang="en-US" sz="4400" b="0" i="0" u="none" strike="noStrike" kern="0" cap="none" spc="0" normalizeH="0" baseline="0" noProof="0" dirty="0" smtClean="0">
              <a:ln>
                <a:noFill/>
              </a:ln>
              <a:solidFill>
                <a:schemeClr val="bg1"/>
              </a:solidFill>
              <a:effectLst/>
              <a:uLnTx/>
              <a:uFillTx/>
              <a:latin typeface="Times" pitchFamily="1"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0" y="1428750"/>
            <a:ext cx="9144000" cy="2457450"/>
          </a:xfrm>
          <a:prstGeom prst="rect">
            <a:avLst/>
          </a:prstGeom>
          <a:noFill/>
          <a:ln/>
        </p:spPr>
        <p:txBody>
          <a:bodyPr vert="horz" lIns="90488" tIns="44450" rIns="90488" bIns="4445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t>Lord, we come into this place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t>Believing that Your grace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t>Grants entrance to Your throne</a:t>
            </a:r>
            <a:endParaRPr kumimoji="0" lang="en-US" sz="3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0" y="971550"/>
            <a:ext cx="9144000" cy="3486150"/>
          </a:xfrm>
          <a:noFill/>
          <a:ln/>
        </p:spPr>
        <p:txBody>
          <a:bodyPr lIns="90488" tIns="44450" rIns="90488" bIns="44450">
            <a:normAutofit/>
          </a:bodyPr>
          <a:lstStyle/>
          <a:p>
            <a:endParaRPr lang="en-US" b="0" dirty="0"/>
          </a:p>
          <a:p>
            <a:endParaRPr lang="en-US" b="0" dirty="0"/>
          </a:p>
        </p:txBody>
      </p:sp>
      <p:sp>
        <p:nvSpPr>
          <p:cNvPr id="3" name="Rectangle 2"/>
          <p:cNvSpPr txBox="1">
            <a:spLocks noChangeArrowheads="1"/>
          </p:cNvSpPr>
          <p:nvPr/>
        </p:nvSpPr>
        <p:spPr>
          <a:xfrm>
            <a:off x="0" y="800100"/>
            <a:ext cx="9144000" cy="2857500"/>
          </a:xfrm>
          <a:prstGeom prst="rect">
            <a:avLst/>
          </a:prstGeom>
          <a:noFill/>
          <a:ln/>
        </p:spPr>
        <p:txBody>
          <a:bodyPr vert="horz" lIns="90488" tIns="44450" rIns="90488" bIns="4445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Not, by works do we draw near</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No longer shall we fear</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That we will stand alone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Rectangle 2"/>
          <p:cNvSpPr>
            <a:spLocks noGrp="1" noChangeArrowheads="1"/>
          </p:cNvSpPr>
          <p:nvPr>
            <p:ph idx="1"/>
          </p:nvPr>
        </p:nvSpPr>
        <p:spPr>
          <a:xfrm>
            <a:off x="0" y="914400"/>
            <a:ext cx="9144000" cy="3486150"/>
          </a:xfrm>
          <a:noFill/>
          <a:ln/>
        </p:spPr>
        <p:txBody>
          <a:bodyPr lIns="90488" tIns="44450" rIns="90488" bIns="44450">
            <a:normAutofit/>
          </a:bodyPr>
          <a:lstStyle/>
          <a:p>
            <a:endParaRPr lang="en-US" b="0" dirty="0" smtClean="0"/>
          </a:p>
          <a:p>
            <a:r>
              <a:rPr lang="en-US" b="0" dirty="0" smtClean="0"/>
              <a:t>Your Gift of love has set us free</a:t>
            </a:r>
          </a:p>
          <a:p>
            <a:r>
              <a:rPr lang="en-US" b="0" dirty="0" smtClean="0"/>
              <a:t>Our humbled hearts, </a:t>
            </a:r>
          </a:p>
          <a:p>
            <a:r>
              <a:rPr lang="en-US" b="0" dirty="0" smtClean="0"/>
              <a:t>Lord, won’t You see</a:t>
            </a:r>
            <a:endParaRPr lang="en-US" b="0" dirty="0"/>
          </a:p>
          <a:p>
            <a:endParaRPr lang="en-US" b="0" dirty="0"/>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10.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11.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12.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2.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3.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4.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5.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6.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7.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8.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9.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ide screen worship 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1091</Words>
  <Application>Microsoft Office PowerPoint</Application>
  <PresentationFormat>On-screen Show (16:9)</PresentationFormat>
  <Paragraphs>261</Paragraphs>
  <Slides>61</Slides>
  <Notes>9</Notes>
  <HiddenSlides>0</HiddenSlides>
  <MMClips>0</MMClips>
  <ScaleCrop>false</ScaleCrop>
  <HeadingPairs>
    <vt:vector size="4" baseType="variant">
      <vt:variant>
        <vt:lpstr>Theme</vt:lpstr>
      </vt:variant>
      <vt:variant>
        <vt:i4>7</vt:i4>
      </vt:variant>
      <vt:variant>
        <vt:lpstr>Slide Titles</vt:lpstr>
      </vt:variant>
      <vt:variant>
        <vt:i4>61</vt:i4>
      </vt:variant>
    </vt:vector>
  </HeadingPairs>
  <TitlesOfParts>
    <vt:vector size="68" baseType="lpstr">
      <vt:lpstr>Office Theme</vt:lpstr>
      <vt:lpstr>Default Design</vt:lpstr>
      <vt:lpstr>Custom Design</vt:lpstr>
      <vt:lpstr>1_Custom Design</vt:lpstr>
      <vt:lpstr>1_Office Theme</vt:lpstr>
      <vt:lpstr>wide screen worship use</vt:lpstr>
      <vt:lpstr>1_Default Design</vt:lpstr>
      <vt:lpstr>Slide 1</vt:lpstr>
      <vt:lpstr>OFFERINGS OF PRAISE</vt:lpstr>
      <vt:lpstr>Slide 3</vt:lpstr>
      <vt:lpstr>Slide 4</vt:lpstr>
      <vt:lpstr>Slide 5</vt:lpstr>
      <vt:lpstr>Slide 6</vt:lpstr>
      <vt:lpstr>Slide 7</vt:lpstr>
      <vt:lpstr>Slide 8</vt:lpstr>
      <vt:lpstr>Slide 9</vt:lpstr>
      <vt:lpstr>Slide 10</vt:lpstr>
      <vt:lpstr>Slide 11</vt:lpstr>
      <vt:lpstr>Slide 12</vt:lpstr>
      <vt:lpstr>Slide 13</vt:lpstr>
      <vt:lpstr>SING TO THE KING</vt:lpstr>
      <vt:lpstr>Slide 15</vt:lpstr>
      <vt:lpstr>Slide 16</vt:lpstr>
      <vt:lpstr>Slide 17</vt:lpstr>
      <vt:lpstr>Slide 18</vt:lpstr>
      <vt:lpstr>Slide 19</vt:lpstr>
      <vt:lpstr>Slide 20</vt:lpstr>
      <vt:lpstr>Slide 21</vt:lpstr>
      <vt:lpstr>Slide 22</vt:lpstr>
      <vt:lpstr>Stronger</vt:lpstr>
      <vt:lpstr>Slide 24</vt:lpstr>
      <vt:lpstr>Slide 25</vt:lpstr>
      <vt:lpstr>Slide 26</vt:lpstr>
      <vt:lpstr>Slide 27</vt:lpstr>
      <vt:lpstr>Slide 28</vt:lpstr>
      <vt:lpstr>Slide 29</vt:lpstr>
      <vt:lpstr>HOLY, HOLY, HOLY</vt:lpstr>
      <vt:lpstr>Slide 31</vt:lpstr>
      <vt:lpstr>Slide 32</vt:lpstr>
      <vt:lpstr>Slide 33</vt:lpstr>
      <vt:lpstr>Slide 34</vt:lpstr>
      <vt:lpstr>Slide 35</vt:lpstr>
      <vt:lpstr>Slide 36</vt:lpstr>
      <vt:lpstr>Mighty to Save</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chosen one</dc:title>
  <dc:creator>sarahw</dc:creator>
  <cp:lastModifiedBy>TBC Media</cp:lastModifiedBy>
  <cp:revision>35</cp:revision>
  <dcterms:created xsi:type="dcterms:W3CDTF">2010-10-15T18:29:34Z</dcterms:created>
  <dcterms:modified xsi:type="dcterms:W3CDTF">2010-10-18T16:41:58Z</dcterms:modified>
</cp:coreProperties>
</file>