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theme/theme3.xml" ContentType="application/vnd.openxmlformats-officedocument.them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Masters/slideMaster8.xml" ContentType="application/vnd.openxmlformats-officedocument.presentationml.slideMaster+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6" r:id="rId4"/>
    <p:sldMasterId id="2147483668" r:id="rId5"/>
    <p:sldMasterId id="2147483672" r:id="rId6"/>
    <p:sldMasterId id="2147483674" r:id="rId7"/>
    <p:sldMasterId id="2147483679" r:id="rId8"/>
  </p:sldMasterIdLst>
  <p:sldIdLst>
    <p:sldId id="260" r:id="rId9"/>
    <p:sldId id="268" r:id="rId10"/>
    <p:sldId id="269" r:id="rId11"/>
    <p:sldId id="270" r:id="rId12"/>
    <p:sldId id="322" r:id="rId13"/>
    <p:sldId id="272" r:id="rId14"/>
    <p:sldId id="273" r:id="rId15"/>
    <p:sldId id="276" r:id="rId16"/>
    <p:sldId id="277" r:id="rId17"/>
    <p:sldId id="278" r:id="rId18"/>
    <p:sldId id="329" r:id="rId19"/>
    <p:sldId id="330" r:id="rId20"/>
    <p:sldId id="331" r:id="rId21"/>
    <p:sldId id="332" r:id="rId22"/>
    <p:sldId id="333" r:id="rId23"/>
    <p:sldId id="279" r:id="rId24"/>
    <p:sldId id="280" r:id="rId25"/>
    <p:sldId id="281" r:id="rId26"/>
    <p:sldId id="282" r:id="rId27"/>
    <p:sldId id="283" r:id="rId28"/>
    <p:sldId id="284" r:id="rId29"/>
    <p:sldId id="289" r:id="rId30"/>
    <p:sldId id="334" r:id="rId31"/>
    <p:sldId id="335" r:id="rId32"/>
    <p:sldId id="301" r:id="rId33"/>
    <p:sldId id="303" r:id="rId34"/>
    <p:sldId id="304" r:id="rId35"/>
    <p:sldId id="302" r:id="rId36"/>
    <p:sldId id="307" r:id="rId37"/>
    <p:sldId id="308" r:id="rId38"/>
    <p:sldId id="309" r:id="rId39"/>
    <p:sldId id="310" r:id="rId40"/>
    <p:sldId id="328" r:id="rId41"/>
    <p:sldId id="311" r:id="rId42"/>
    <p:sldId id="312" r:id="rId43"/>
    <p:sldId id="313" r:id="rId44"/>
    <p:sldId id="314" r:id="rId45"/>
    <p:sldId id="316" r:id="rId46"/>
    <p:sldId id="317" r:id="rId47"/>
    <p:sldId id="318" r:id="rId48"/>
    <p:sldId id="319" r:id="rId49"/>
    <p:sldId id="336" r:id="rId50"/>
    <p:sldId id="290" r:id="rId51"/>
    <p:sldId id="291" r:id="rId52"/>
    <p:sldId id="337" r:id="rId53"/>
    <p:sldId id="323" r:id="rId54"/>
    <p:sldId id="324" r:id="rId55"/>
    <p:sldId id="292" r:id="rId56"/>
    <p:sldId id="325" r:id="rId57"/>
    <p:sldId id="263" r:id="rId58"/>
    <p:sldId id="257" r:id="rId59"/>
    <p:sldId id="258" r:id="rId60"/>
    <p:sldId id="259" r:id="rId61"/>
    <p:sldId id="327" r:id="rId62"/>
    <p:sldId id="326" r:id="rId63"/>
    <p:sldId id="267" r:id="rId64"/>
    <p:sldId id="264" r:id="rId6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2" d="100"/>
          <a:sy n="142" d="100"/>
        </p:scale>
        <p:origin x="-108" y="-12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151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BFDCEFF-30A1-4985-B314-431DFA53E89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4557AE2-1B84-4331-A23F-81398CD01D74}" type="datetimeFigureOut">
              <a:rPr lang="en-US" smtClean="0"/>
              <a:pPr/>
              <a:t>10/11/2010</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5EF4002-F39D-4B27-AC43-0B30CA6002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44557AE2-1B84-4331-A23F-81398CD01D74}" type="datetimeFigureOut">
              <a:rPr lang="en-US" smtClean="0"/>
              <a:pPr/>
              <a:t>10/11/2010</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B5EF4002-F39D-4B27-AC43-0B30CA60020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44557AE2-1B84-4331-A23F-81398CD01D74}" type="datetimeFigureOut">
              <a:rPr lang="en-US" smtClean="0"/>
              <a:pPr/>
              <a:t>10/11/2010</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B5EF4002-F39D-4B27-AC43-0B30CA60020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44557AE2-1B84-4331-A23F-81398CD01D74}" type="datetimeFigureOut">
              <a:rPr lang="en-US" smtClean="0"/>
              <a:pPr/>
              <a:t>10/11/2010</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B5EF4002-F39D-4B27-AC43-0B30CA60020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44557AE2-1B84-4331-A23F-81398CD01D74}" type="datetimeFigureOut">
              <a:rPr lang="en-US" smtClean="0"/>
              <a:pPr/>
              <a:t>10/11/2010</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B5EF4002-F39D-4B27-AC43-0B30CA60020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44557AE2-1B84-4331-A23F-81398CD01D74}" type="datetimeFigureOut">
              <a:rPr lang="en-US" smtClean="0"/>
              <a:pPr/>
              <a:t>10/11/2010</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B5EF4002-F39D-4B27-AC43-0B30CA60020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44557AE2-1B84-4331-A23F-81398CD01D74}" type="datetimeFigureOut">
              <a:rPr lang="en-US" smtClean="0"/>
              <a:pPr/>
              <a:t>10/11/2010</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B5EF4002-F39D-4B27-AC43-0B30CA600206}"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4557AE2-1B84-4331-A23F-81398CD01D74}" type="datetimeFigureOut">
              <a:rPr lang="en-US" smtClean="0"/>
              <a:pPr/>
              <a:t>10/11/2010</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5EF4002-F39D-4B27-AC43-0B30CA60020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4557AE2-1B84-4331-A23F-81398CD01D74}" type="datetimeFigureOut">
              <a:rPr lang="en-US" smtClean="0"/>
              <a:pPr/>
              <a:t>10/11/2010</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5EF4002-F39D-4B27-AC43-0B30CA6002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972098-FE52-420D-9833-23345D51369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4FEF9D-7A0D-4BD6-AFDF-9021C31DF91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AB92B4-3A18-4A96-90DC-631DF302D849}" type="datetimeFigureOut">
              <a:rPr lang="en-US" smtClean="0">
                <a:solidFill>
                  <a:prstClr val="black">
                    <a:tint val="75000"/>
                  </a:prstClr>
                </a:solidFill>
              </a:rPr>
              <a:pPr/>
              <a:t>10/11/2010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243753-3375-4E06-B056-3323308CC3F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AB92B4-3A18-4A96-90DC-631DF302D849}" type="datetimeFigureOut">
              <a:rPr lang="en-US" smtClean="0">
                <a:solidFill>
                  <a:prstClr val="black">
                    <a:tint val="75000"/>
                  </a:prstClr>
                </a:solidFill>
              </a:rPr>
              <a:pPr/>
              <a:t>10/11/2010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243753-3375-4E06-B056-3323308CC3F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AB92B4-3A18-4A96-90DC-631DF302D849}" type="datetimeFigureOut">
              <a:rPr lang="en-US" smtClean="0">
                <a:solidFill>
                  <a:prstClr val="black">
                    <a:tint val="75000"/>
                  </a:prstClr>
                </a:solidFill>
              </a:rPr>
              <a:pPr/>
              <a:t>10/11/2010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243753-3375-4E06-B056-3323308CC3F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AB92B4-3A18-4A96-90DC-631DF302D849}" type="datetimeFigureOut">
              <a:rPr lang="en-US" smtClean="0">
                <a:solidFill>
                  <a:prstClr val="black">
                    <a:tint val="75000"/>
                  </a:prstClr>
                </a:solidFill>
              </a:rPr>
              <a:pPr/>
              <a:t>10/11/2010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243753-3375-4E06-B056-3323308CC3F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4557AE2-1B84-4331-A23F-81398CD01D74}" type="datetimeFigureOut">
              <a:rPr lang="en-US" smtClean="0"/>
              <a:pPr/>
              <a:t>10/11/2010</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5EF4002-F39D-4B27-AC43-0B30CA6002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CAB92B4-3A18-4A96-90DC-631DF302D849}" type="datetimeFigureOut">
              <a:rPr lang="en-US" smtClean="0">
                <a:solidFill>
                  <a:prstClr val="black"/>
                </a:solidFill>
              </a:rPr>
              <a:pPr/>
              <a:t>10/11/2010</a:t>
            </a:fld>
            <a:endParaRPr lang="en-US">
              <a:solidFill>
                <a:prstClr val="black"/>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E243753-3375-4E06-B056-3323308CC3F6}" type="slidenum">
              <a:rPr lang="en-US" smtClean="0">
                <a:solidFill>
                  <a:prstClr val="black"/>
                </a:solidFill>
              </a:rPr>
              <a:pPr/>
              <a:t>‹#›</a:t>
            </a:fld>
            <a:endParaRPr 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8.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B2D4E358-32F8-4716-A4BC-BA0A0C70C070}"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1031" name="Picture 211" descr="falling for god_t_nt"/>
          <p:cNvPicPr>
            <a:picLocks noChangeAspect="1" noChangeArrowheads="1"/>
          </p:cNvPicPr>
          <p:nvPr userDrawn="1"/>
        </p:nvPicPr>
        <p:blipFill>
          <a:blip r:embed="rId4" cstate="print"/>
          <a:srcRect/>
          <a:stretch>
            <a:fillRect/>
          </a:stretch>
        </p:blipFill>
        <p:spPr bwMode="auto">
          <a:xfrm>
            <a:off x="0" y="2"/>
            <a:ext cx="9145588" cy="514469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4101"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4102"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92F9FD96-72E0-47F8-A786-EF5725150EE6}"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2055" name="Picture 218" descr="falling for god_c_nt"/>
          <p:cNvPicPr>
            <a:picLocks noChangeAspect="1" noChangeArrowheads="1"/>
          </p:cNvPicPr>
          <p:nvPr userDrawn="1"/>
        </p:nvPicPr>
        <p:blipFill>
          <a:blip r:embed="rId4" cstate="print"/>
          <a:srcRect/>
          <a:stretch>
            <a:fillRect/>
          </a:stretch>
        </p:blipFill>
        <p:spPr bwMode="auto">
          <a:xfrm>
            <a:off x="0" y="2"/>
            <a:ext cx="9145588" cy="514469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536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536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9DD79E9A-7EC3-4230-8529-F9B8205431E8}"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3079" name="Picture 112" descr="falling for god_cb"/>
          <p:cNvPicPr>
            <a:picLocks noChangeAspect="1" noChangeArrowheads="1"/>
          </p:cNvPicPr>
          <p:nvPr userDrawn="1"/>
        </p:nvPicPr>
        <p:blipFill>
          <a:blip r:embed="rId4" cstate="print"/>
          <a:srcRect/>
          <a:stretch>
            <a:fillRect/>
          </a:stretch>
        </p:blipFill>
        <p:spPr bwMode="auto">
          <a:xfrm>
            <a:off x="0" y="2"/>
            <a:ext cx="9145588" cy="514469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CAB92B4-3A18-4A96-90DC-631DF302D849}" type="datetimeFigureOut">
              <a:rPr lang="en-US" smtClean="0">
                <a:solidFill>
                  <a:prstClr val="black">
                    <a:tint val="75000"/>
                  </a:prstClr>
                </a:solidFill>
              </a:rPr>
              <a:pPr/>
              <a:t>10/11/2010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E243753-3375-4E06-B056-3323308CC3F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CAB92B4-3A18-4A96-90DC-631DF302D849}" type="datetimeFigureOut">
              <a:rPr lang="en-US" smtClean="0">
                <a:solidFill>
                  <a:prstClr val="black">
                    <a:tint val="75000"/>
                  </a:prstClr>
                </a:solidFill>
              </a:rPr>
              <a:pPr/>
              <a:t>10/11/2010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E243753-3375-4E06-B056-3323308CC3F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CAB92B4-3A18-4A96-90DC-631DF302D849}" type="datetimeFigureOut">
              <a:rPr lang="en-US" smtClean="0">
                <a:solidFill>
                  <a:prstClr val="black">
                    <a:tint val="75000"/>
                  </a:prstClr>
                </a:solidFill>
              </a:rPr>
              <a:pPr/>
              <a:t>10/11/2010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E243753-3375-4E06-B056-3323308CC3F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CAB92B4-3A18-4A96-90DC-631DF302D849}" type="datetimeFigureOut">
              <a:rPr lang="en-US" smtClean="0">
                <a:solidFill>
                  <a:prstClr val="black">
                    <a:tint val="75000"/>
                  </a:prstClr>
                </a:solidFill>
              </a:rPr>
              <a:pPr/>
              <a:t>10/11/2010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E243753-3375-4E06-B056-3323308CC3F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914400" rtl="0" eaLnBrk="1" latinLnBrk="0" hangingPunct="1">
        <a:spcBef>
          <a:spcPct val="0"/>
        </a:spcBef>
        <a:buNone/>
        <a:defRPr sz="4400" b="1" kern="1200">
          <a:solidFill>
            <a:schemeClr val="bg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3600" b="1" kern="1200">
          <a:solidFill>
            <a:schemeClr val="bg1"/>
          </a:solidFill>
          <a:latin typeface="Arial" pitchFamily="34" charset="0"/>
          <a:ea typeface="+mn-ea"/>
          <a:cs typeface="Arial" pitchFamily="34" charset="0"/>
        </a:defRPr>
      </a:lvl1pPr>
      <a:lvl2pPr marL="742950" indent="-285750" algn="ctr"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video" Target="file:///C:\Documents%20and%20Settings\Owner.tbcdomain\Desktop\1532_TheStool.wmv"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welcome_t.jpg"/>
          <p:cNvPicPr>
            <a:picLocks noChangeAspect="1"/>
          </p:cNvPicPr>
          <p:nvPr/>
        </p:nvPicPr>
        <p:blipFill>
          <a:blip r:embed="rId2" cstate="print"/>
          <a:stretch>
            <a:fillRect/>
          </a:stretch>
        </p:blipFill>
        <p:spPr>
          <a:xfrm>
            <a:off x="228600" y="133352"/>
            <a:ext cx="8686800" cy="48863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838200" y="1771650"/>
            <a:ext cx="7086600" cy="1477328"/>
          </a:xfrm>
          <a:prstGeom prst="rect">
            <a:avLst/>
          </a:prstGeom>
          <a:noFill/>
          <a:ln w="12700">
            <a:noFill/>
            <a:miter lim="800000"/>
            <a:headEnd/>
            <a:tailEnd/>
          </a:ln>
          <a:effectLst/>
        </p:spPr>
        <p:txBody>
          <a:bodyPr>
            <a:spAutoFit/>
          </a:bodyPr>
          <a:lstStyle/>
          <a:p>
            <a:pPr algn="ctr">
              <a:spcBef>
                <a:spcPct val="50000"/>
              </a:spcBef>
            </a:pPr>
            <a:r>
              <a:rPr lang="en-US" sz="3600" dirty="0">
                <a:solidFill>
                  <a:schemeClr val="bg1"/>
                </a:solidFill>
                <a:latin typeface="Arial" pitchFamily="34" charset="0"/>
                <a:cs typeface="Arial" pitchFamily="34" charset="0"/>
              </a:rPr>
              <a:t>You’re my Prince of Peace</a:t>
            </a:r>
          </a:p>
          <a:p>
            <a:pPr algn="ctr">
              <a:spcBef>
                <a:spcPct val="50000"/>
              </a:spcBef>
            </a:pPr>
            <a:r>
              <a:rPr lang="en-US" sz="3600" dirty="0">
                <a:solidFill>
                  <a:schemeClr val="bg1"/>
                </a:solidFill>
                <a:latin typeface="Arial" pitchFamily="34" charset="0"/>
                <a:cs typeface="Arial" pitchFamily="34" charset="0"/>
              </a:rPr>
              <a:t>And I will live my life for You</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685800" y="1257300"/>
            <a:ext cx="7696200" cy="3028521"/>
          </a:xfrm>
          <a:prstGeom prst="rect">
            <a:avLst/>
          </a:prstGeom>
          <a:noFill/>
          <a:ln w="12700">
            <a:noFill/>
            <a:miter lim="800000"/>
            <a:headEnd/>
            <a:tailEnd/>
          </a:ln>
          <a:effectLst/>
        </p:spPr>
        <p:txBody>
          <a:bodyPr>
            <a:spAutoFit/>
          </a:bodyPr>
          <a:lstStyle/>
          <a:p>
            <a:pPr algn="ctr">
              <a:lnSpc>
                <a:spcPct val="90000"/>
              </a:lnSpc>
              <a:spcBef>
                <a:spcPct val="20000"/>
              </a:spcBef>
            </a:pPr>
            <a:r>
              <a:rPr lang="en-US" sz="3600">
                <a:solidFill>
                  <a:schemeClr val="bg1"/>
                </a:solidFill>
                <a:latin typeface="Arial" pitchFamily="34" charset="0"/>
                <a:cs typeface="Arial" pitchFamily="34" charset="0"/>
              </a:rPr>
              <a:t>(Ladies echo)</a:t>
            </a:r>
          </a:p>
          <a:p>
            <a:pPr algn="ctr">
              <a:lnSpc>
                <a:spcPct val="90000"/>
              </a:lnSpc>
              <a:spcBef>
                <a:spcPct val="20000"/>
              </a:spcBef>
            </a:pPr>
            <a:r>
              <a:rPr lang="en-US" sz="3600">
                <a:solidFill>
                  <a:schemeClr val="bg1"/>
                </a:solidFill>
                <a:latin typeface="Arial" pitchFamily="34" charset="0"/>
                <a:cs typeface="Arial" pitchFamily="34" charset="0"/>
              </a:rPr>
              <a:t>You are holy</a:t>
            </a:r>
          </a:p>
          <a:p>
            <a:pPr algn="ctr">
              <a:lnSpc>
                <a:spcPct val="90000"/>
              </a:lnSpc>
              <a:spcBef>
                <a:spcPct val="20000"/>
              </a:spcBef>
            </a:pPr>
            <a:r>
              <a:rPr lang="en-US" sz="3600">
                <a:solidFill>
                  <a:schemeClr val="bg1"/>
                </a:solidFill>
                <a:latin typeface="Arial" pitchFamily="34" charset="0"/>
                <a:cs typeface="Arial" pitchFamily="34" charset="0"/>
              </a:rPr>
              <a:t>You are mighty</a:t>
            </a:r>
          </a:p>
          <a:p>
            <a:pPr algn="ctr">
              <a:lnSpc>
                <a:spcPct val="90000"/>
              </a:lnSpc>
              <a:spcBef>
                <a:spcPct val="20000"/>
              </a:spcBef>
            </a:pPr>
            <a:r>
              <a:rPr lang="en-US" sz="3600">
                <a:solidFill>
                  <a:schemeClr val="bg1"/>
                </a:solidFill>
                <a:latin typeface="Arial" pitchFamily="34" charset="0"/>
                <a:cs typeface="Arial" pitchFamily="34" charset="0"/>
              </a:rPr>
              <a:t>You are worthy</a:t>
            </a:r>
          </a:p>
          <a:p>
            <a:pPr algn="ctr">
              <a:lnSpc>
                <a:spcPct val="90000"/>
              </a:lnSpc>
              <a:spcBef>
                <a:spcPct val="20000"/>
              </a:spcBef>
            </a:pPr>
            <a:r>
              <a:rPr lang="en-US" sz="3600">
                <a:solidFill>
                  <a:schemeClr val="bg1"/>
                </a:solidFill>
                <a:latin typeface="Arial" pitchFamily="34" charset="0"/>
                <a:cs typeface="Arial" pitchFamily="34" charset="0"/>
              </a:rPr>
              <a:t>Worthy of praise</a:t>
            </a:r>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524000" y="1428750"/>
            <a:ext cx="6400800" cy="2419124"/>
          </a:xfrm>
          <a:prstGeom prst="rect">
            <a:avLst/>
          </a:prstGeom>
          <a:noFill/>
          <a:ln w="12700">
            <a:noFill/>
            <a:miter lim="800000"/>
            <a:headEnd/>
            <a:tailEnd/>
          </a:ln>
          <a:effectLst/>
        </p:spPr>
        <p:txBody>
          <a:bodyPr>
            <a:spAutoFit/>
          </a:bodyPr>
          <a:lstStyle/>
          <a:p>
            <a:pPr algn="ctr">
              <a:lnSpc>
                <a:spcPct val="90000"/>
              </a:lnSpc>
              <a:spcBef>
                <a:spcPct val="20000"/>
              </a:spcBef>
            </a:pPr>
            <a:r>
              <a:rPr lang="en-US" sz="3600" dirty="0">
                <a:solidFill>
                  <a:schemeClr val="bg1"/>
                </a:solidFill>
                <a:latin typeface="Arial" pitchFamily="34" charset="0"/>
                <a:cs typeface="Arial" pitchFamily="34" charset="0"/>
              </a:rPr>
              <a:t>I will </a:t>
            </a:r>
            <a:r>
              <a:rPr lang="en-US" sz="3600" dirty="0" smtClean="0">
                <a:solidFill>
                  <a:schemeClr val="bg1"/>
                </a:solidFill>
                <a:latin typeface="Arial" pitchFamily="34" charset="0"/>
                <a:cs typeface="Arial" pitchFamily="34" charset="0"/>
              </a:rPr>
              <a:t>follow</a:t>
            </a:r>
          </a:p>
          <a:p>
            <a:pPr algn="ctr">
              <a:lnSpc>
                <a:spcPct val="90000"/>
              </a:lnSpc>
              <a:spcBef>
                <a:spcPct val="20000"/>
              </a:spcBef>
            </a:pPr>
            <a:r>
              <a:rPr lang="en-US" sz="3600" dirty="0" smtClean="0">
                <a:solidFill>
                  <a:schemeClr val="bg1"/>
                </a:solidFill>
                <a:latin typeface="Arial" pitchFamily="34" charset="0"/>
                <a:cs typeface="Arial" pitchFamily="34" charset="0"/>
              </a:rPr>
              <a:t>I </a:t>
            </a:r>
            <a:r>
              <a:rPr lang="en-US" sz="3600" dirty="0">
                <a:solidFill>
                  <a:schemeClr val="bg1"/>
                </a:solidFill>
                <a:latin typeface="Arial" pitchFamily="34" charset="0"/>
                <a:cs typeface="Arial" pitchFamily="34" charset="0"/>
              </a:rPr>
              <a:t>will listen</a:t>
            </a:r>
          </a:p>
          <a:p>
            <a:pPr algn="ctr">
              <a:lnSpc>
                <a:spcPct val="90000"/>
              </a:lnSpc>
              <a:spcBef>
                <a:spcPct val="20000"/>
              </a:spcBef>
            </a:pPr>
            <a:r>
              <a:rPr lang="en-US" sz="3600" dirty="0">
                <a:solidFill>
                  <a:schemeClr val="bg1"/>
                </a:solidFill>
                <a:latin typeface="Arial" pitchFamily="34" charset="0"/>
                <a:cs typeface="Arial" pitchFamily="34" charset="0"/>
              </a:rPr>
              <a:t>I will love You</a:t>
            </a:r>
          </a:p>
          <a:p>
            <a:pPr algn="ctr">
              <a:lnSpc>
                <a:spcPct val="90000"/>
              </a:lnSpc>
              <a:spcBef>
                <a:spcPct val="20000"/>
              </a:spcBef>
            </a:pPr>
            <a:r>
              <a:rPr lang="en-US" sz="3600" dirty="0">
                <a:solidFill>
                  <a:schemeClr val="bg1"/>
                </a:solidFill>
                <a:latin typeface="Arial" pitchFamily="34" charset="0"/>
                <a:cs typeface="Arial" pitchFamily="34" charset="0"/>
              </a:rPr>
              <a:t>All of my days</a:t>
            </a:r>
          </a:p>
        </p:txBody>
      </p:sp>
      <p:sp>
        <p:nvSpPr>
          <p:cNvPr id="3" name="Title 2"/>
          <p:cNvSpPr>
            <a:spLocks noGrp="1"/>
          </p:cNvSpPr>
          <p:nvPr>
            <p:ph type="ctrTitle"/>
          </p:nvPr>
        </p:nvSpPr>
        <p:spPr/>
        <p:txBody>
          <a:bodyPr/>
          <a:lstStyle/>
          <a:p>
            <a:endParaRPr lang="en-US"/>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04800" y="628651"/>
            <a:ext cx="8458200" cy="646331"/>
          </a:xfrm>
          <a:prstGeom prst="rect">
            <a:avLst/>
          </a:prstGeom>
          <a:noFill/>
          <a:ln w="12700">
            <a:noFill/>
            <a:miter lim="800000"/>
            <a:headEnd/>
            <a:tailEnd/>
          </a:ln>
          <a:effectLst/>
        </p:spPr>
        <p:txBody>
          <a:bodyPr>
            <a:spAutoFit/>
          </a:bodyPr>
          <a:lstStyle/>
          <a:p>
            <a:pPr algn="l">
              <a:spcBef>
                <a:spcPct val="50000"/>
              </a:spcBef>
            </a:pPr>
            <a:endParaRPr lang="en-US" sz="3600" b="1">
              <a:latin typeface="Comic Sans MS" pitchFamily="66" charset="0"/>
            </a:endParaRPr>
          </a:p>
        </p:txBody>
      </p:sp>
      <p:sp>
        <p:nvSpPr>
          <p:cNvPr id="19459" name="Text Box 3"/>
          <p:cNvSpPr txBox="1">
            <a:spLocks noChangeArrowheads="1"/>
          </p:cNvSpPr>
          <p:nvPr/>
        </p:nvSpPr>
        <p:spPr bwMode="auto">
          <a:xfrm>
            <a:off x="533400" y="571501"/>
            <a:ext cx="8382000" cy="3637919"/>
          </a:xfrm>
          <a:prstGeom prst="rect">
            <a:avLst/>
          </a:prstGeom>
          <a:noFill/>
          <a:ln w="12700">
            <a:noFill/>
            <a:miter lim="800000"/>
            <a:headEnd/>
            <a:tailEnd/>
          </a:ln>
          <a:effectLst/>
        </p:spPr>
        <p:txBody>
          <a:bodyPr>
            <a:spAutoFit/>
          </a:bodyPr>
          <a:lstStyle/>
          <a:p>
            <a:pPr algn="ctr">
              <a:lnSpc>
                <a:spcPct val="90000"/>
              </a:lnSpc>
              <a:spcBef>
                <a:spcPct val="20000"/>
              </a:spcBef>
            </a:pPr>
            <a:endParaRPr lang="en-US" sz="3600" dirty="0">
              <a:solidFill>
                <a:schemeClr val="bg1"/>
              </a:solidFill>
              <a:latin typeface="Arial" pitchFamily="34" charset="0"/>
              <a:cs typeface="Arial" pitchFamily="34" charset="0"/>
            </a:endParaRPr>
          </a:p>
          <a:p>
            <a:pPr algn="ctr">
              <a:lnSpc>
                <a:spcPct val="90000"/>
              </a:lnSpc>
              <a:spcBef>
                <a:spcPct val="20000"/>
              </a:spcBef>
            </a:pPr>
            <a:r>
              <a:rPr lang="en-US" sz="3600" dirty="0">
                <a:solidFill>
                  <a:schemeClr val="bg1"/>
                </a:solidFill>
                <a:latin typeface="Arial" pitchFamily="34" charset="0"/>
                <a:cs typeface="Arial" pitchFamily="34" charset="0"/>
              </a:rPr>
              <a:t>I will sing </a:t>
            </a:r>
            <a:r>
              <a:rPr lang="en-US" sz="3600" dirty="0" smtClean="0">
                <a:solidFill>
                  <a:schemeClr val="bg1"/>
                </a:solidFill>
                <a:latin typeface="Arial" pitchFamily="34" charset="0"/>
                <a:cs typeface="Arial" pitchFamily="34" charset="0"/>
              </a:rPr>
              <a:t>to </a:t>
            </a:r>
            <a:r>
              <a:rPr lang="en-US" sz="3600" dirty="0">
                <a:solidFill>
                  <a:schemeClr val="bg1"/>
                </a:solidFill>
                <a:latin typeface="Arial" pitchFamily="34" charset="0"/>
                <a:cs typeface="Arial" pitchFamily="34" charset="0"/>
              </a:rPr>
              <a:t>and worship</a:t>
            </a:r>
          </a:p>
          <a:p>
            <a:pPr algn="ctr">
              <a:lnSpc>
                <a:spcPct val="90000"/>
              </a:lnSpc>
              <a:spcBef>
                <a:spcPct val="20000"/>
              </a:spcBef>
            </a:pPr>
            <a:r>
              <a:rPr lang="en-US" sz="3600" dirty="0">
                <a:solidFill>
                  <a:schemeClr val="bg1"/>
                </a:solidFill>
                <a:latin typeface="Arial" pitchFamily="34" charset="0"/>
                <a:cs typeface="Arial" pitchFamily="34" charset="0"/>
              </a:rPr>
              <a:t>The King </a:t>
            </a:r>
            <a:r>
              <a:rPr lang="en-US" sz="3600" dirty="0" smtClean="0">
                <a:solidFill>
                  <a:schemeClr val="bg1"/>
                </a:solidFill>
                <a:latin typeface="Arial" pitchFamily="34" charset="0"/>
                <a:cs typeface="Arial" pitchFamily="34" charset="0"/>
              </a:rPr>
              <a:t>who </a:t>
            </a:r>
            <a:r>
              <a:rPr lang="en-US" sz="3600" dirty="0">
                <a:solidFill>
                  <a:schemeClr val="bg1"/>
                </a:solidFill>
                <a:latin typeface="Arial" pitchFamily="34" charset="0"/>
                <a:cs typeface="Arial" pitchFamily="34" charset="0"/>
              </a:rPr>
              <a:t>is worthy</a:t>
            </a:r>
          </a:p>
          <a:p>
            <a:pPr algn="ctr">
              <a:lnSpc>
                <a:spcPct val="90000"/>
              </a:lnSpc>
              <a:spcBef>
                <a:spcPct val="20000"/>
              </a:spcBef>
            </a:pPr>
            <a:r>
              <a:rPr lang="en-US" sz="3600" dirty="0">
                <a:solidFill>
                  <a:schemeClr val="bg1"/>
                </a:solidFill>
                <a:latin typeface="Arial" pitchFamily="34" charset="0"/>
                <a:cs typeface="Arial" pitchFamily="34" charset="0"/>
              </a:rPr>
              <a:t>I will love and adore Him</a:t>
            </a:r>
          </a:p>
          <a:p>
            <a:pPr algn="ctr">
              <a:lnSpc>
                <a:spcPct val="90000"/>
              </a:lnSpc>
              <a:spcBef>
                <a:spcPct val="20000"/>
              </a:spcBef>
            </a:pPr>
            <a:r>
              <a:rPr lang="en-US" sz="3600" dirty="0">
                <a:solidFill>
                  <a:schemeClr val="bg1"/>
                </a:solidFill>
                <a:latin typeface="Arial" pitchFamily="34" charset="0"/>
                <a:cs typeface="Arial" pitchFamily="34" charset="0"/>
              </a:rPr>
              <a:t>I will bow down before Him</a:t>
            </a:r>
          </a:p>
          <a:p>
            <a:pPr algn="ctr">
              <a:lnSpc>
                <a:spcPct val="90000"/>
              </a:lnSpc>
              <a:spcBef>
                <a:spcPct val="20000"/>
              </a:spcBef>
            </a:pPr>
            <a:r>
              <a:rPr lang="en-US" sz="3600" dirty="0">
                <a:solidFill>
                  <a:schemeClr val="bg1"/>
                </a:solidFill>
                <a:latin typeface="Arial" pitchFamily="34" charset="0"/>
                <a:cs typeface="Arial" pitchFamily="34" charset="0"/>
              </a:rPr>
              <a:t>	</a:t>
            </a:r>
          </a:p>
        </p:txBody>
      </p:sp>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04800" y="628651"/>
            <a:ext cx="8458200" cy="646331"/>
          </a:xfrm>
          <a:prstGeom prst="rect">
            <a:avLst/>
          </a:prstGeom>
          <a:noFill/>
          <a:ln w="12700">
            <a:noFill/>
            <a:miter lim="800000"/>
            <a:headEnd/>
            <a:tailEnd/>
          </a:ln>
          <a:effectLst/>
        </p:spPr>
        <p:txBody>
          <a:bodyPr>
            <a:spAutoFit/>
          </a:bodyPr>
          <a:lstStyle/>
          <a:p>
            <a:pPr algn="l">
              <a:spcBef>
                <a:spcPct val="50000"/>
              </a:spcBef>
            </a:pPr>
            <a:endParaRPr lang="en-US" sz="3600" b="1">
              <a:latin typeface="Comic Sans MS" pitchFamily="66" charset="0"/>
            </a:endParaRPr>
          </a:p>
        </p:txBody>
      </p:sp>
      <p:sp>
        <p:nvSpPr>
          <p:cNvPr id="20483" name="Text Box 3"/>
          <p:cNvSpPr txBox="1">
            <a:spLocks noChangeArrowheads="1"/>
          </p:cNvSpPr>
          <p:nvPr/>
        </p:nvSpPr>
        <p:spPr bwMode="auto">
          <a:xfrm>
            <a:off x="533400" y="571501"/>
            <a:ext cx="8382000" cy="3637919"/>
          </a:xfrm>
          <a:prstGeom prst="rect">
            <a:avLst/>
          </a:prstGeom>
          <a:noFill/>
          <a:ln w="12700">
            <a:noFill/>
            <a:miter lim="800000"/>
            <a:headEnd/>
            <a:tailEnd/>
          </a:ln>
          <a:effectLst/>
        </p:spPr>
        <p:txBody>
          <a:bodyPr>
            <a:spAutoFit/>
          </a:bodyPr>
          <a:lstStyle/>
          <a:p>
            <a:pPr algn="ctr">
              <a:lnSpc>
                <a:spcPct val="90000"/>
              </a:lnSpc>
              <a:spcBef>
                <a:spcPct val="20000"/>
              </a:spcBef>
            </a:pPr>
            <a:endParaRPr lang="en-US" sz="3600" dirty="0">
              <a:solidFill>
                <a:schemeClr val="bg1"/>
              </a:solidFill>
              <a:latin typeface="Arial" pitchFamily="34" charset="0"/>
              <a:cs typeface="Arial" pitchFamily="34" charset="0"/>
            </a:endParaRPr>
          </a:p>
          <a:p>
            <a:pPr algn="ctr">
              <a:lnSpc>
                <a:spcPct val="90000"/>
              </a:lnSpc>
              <a:spcBef>
                <a:spcPct val="20000"/>
              </a:spcBef>
            </a:pPr>
            <a:r>
              <a:rPr lang="en-US" sz="3600" dirty="0">
                <a:solidFill>
                  <a:schemeClr val="bg1"/>
                </a:solidFill>
                <a:latin typeface="Arial" pitchFamily="34" charset="0"/>
                <a:cs typeface="Arial" pitchFamily="34" charset="0"/>
              </a:rPr>
              <a:t>I will sing </a:t>
            </a:r>
            <a:r>
              <a:rPr lang="en-US" sz="3600" dirty="0" smtClean="0">
                <a:solidFill>
                  <a:schemeClr val="bg1"/>
                </a:solidFill>
                <a:latin typeface="Arial" pitchFamily="34" charset="0"/>
                <a:cs typeface="Arial" pitchFamily="34" charset="0"/>
              </a:rPr>
              <a:t>to </a:t>
            </a:r>
            <a:r>
              <a:rPr lang="en-US" sz="3600" dirty="0">
                <a:solidFill>
                  <a:schemeClr val="bg1"/>
                </a:solidFill>
                <a:latin typeface="Arial" pitchFamily="34" charset="0"/>
                <a:cs typeface="Arial" pitchFamily="34" charset="0"/>
              </a:rPr>
              <a:t>and worship</a:t>
            </a:r>
          </a:p>
          <a:p>
            <a:pPr algn="ctr">
              <a:lnSpc>
                <a:spcPct val="90000"/>
              </a:lnSpc>
              <a:spcBef>
                <a:spcPct val="20000"/>
              </a:spcBef>
            </a:pPr>
            <a:r>
              <a:rPr lang="en-US" sz="3600" dirty="0">
                <a:solidFill>
                  <a:schemeClr val="bg1"/>
                </a:solidFill>
                <a:latin typeface="Arial" pitchFamily="34" charset="0"/>
                <a:cs typeface="Arial" pitchFamily="34" charset="0"/>
              </a:rPr>
              <a:t>The King </a:t>
            </a:r>
            <a:r>
              <a:rPr lang="en-US" sz="3600" dirty="0" smtClean="0">
                <a:solidFill>
                  <a:schemeClr val="bg1"/>
                </a:solidFill>
                <a:latin typeface="Arial" pitchFamily="34" charset="0"/>
                <a:cs typeface="Arial" pitchFamily="34" charset="0"/>
              </a:rPr>
              <a:t>who </a:t>
            </a:r>
            <a:r>
              <a:rPr lang="en-US" sz="3600" dirty="0">
                <a:solidFill>
                  <a:schemeClr val="bg1"/>
                </a:solidFill>
                <a:latin typeface="Arial" pitchFamily="34" charset="0"/>
                <a:cs typeface="Arial" pitchFamily="34" charset="0"/>
              </a:rPr>
              <a:t>is worthy</a:t>
            </a:r>
          </a:p>
          <a:p>
            <a:pPr algn="ctr">
              <a:lnSpc>
                <a:spcPct val="90000"/>
              </a:lnSpc>
              <a:spcBef>
                <a:spcPct val="20000"/>
              </a:spcBef>
            </a:pPr>
            <a:r>
              <a:rPr lang="en-US" sz="3600" dirty="0">
                <a:solidFill>
                  <a:schemeClr val="bg1"/>
                </a:solidFill>
                <a:latin typeface="Arial" pitchFamily="34" charset="0"/>
                <a:cs typeface="Arial" pitchFamily="34" charset="0"/>
              </a:rPr>
              <a:t>I will love and adore Him</a:t>
            </a:r>
          </a:p>
          <a:p>
            <a:pPr algn="ctr">
              <a:lnSpc>
                <a:spcPct val="90000"/>
              </a:lnSpc>
              <a:spcBef>
                <a:spcPct val="20000"/>
              </a:spcBef>
            </a:pPr>
            <a:r>
              <a:rPr lang="en-US" sz="3600" dirty="0">
                <a:solidFill>
                  <a:schemeClr val="bg1"/>
                </a:solidFill>
                <a:latin typeface="Arial" pitchFamily="34" charset="0"/>
                <a:cs typeface="Arial" pitchFamily="34" charset="0"/>
              </a:rPr>
              <a:t>I will bow down before Him</a:t>
            </a:r>
          </a:p>
          <a:p>
            <a:pPr algn="ctr">
              <a:lnSpc>
                <a:spcPct val="90000"/>
              </a:lnSpc>
              <a:spcBef>
                <a:spcPct val="20000"/>
              </a:spcBef>
            </a:pPr>
            <a:r>
              <a:rPr lang="en-US" sz="3600" dirty="0">
                <a:solidFill>
                  <a:schemeClr val="bg1"/>
                </a:solidFill>
                <a:latin typeface="Arial" pitchFamily="34" charset="0"/>
                <a:cs typeface="Arial" pitchFamily="34" charset="0"/>
              </a:rPr>
              <a:t>	</a:t>
            </a:r>
          </a:p>
        </p:txBody>
      </p:sp>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838200" y="1771650"/>
            <a:ext cx="7086600" cy="1477328"/>
          </a:xfrm>
          <a:prstGeom prst="rect">
            <a:avLst/>
          </a:prstGeom>
          <a:noFill/>
          <a:ln w="12700">
            <a:noFill/>
            <a:miter lim="800000"/>
            <a:headEnd/>
            <a:tailEnd/>
          </a:ln>
          <a:effectLst/>
        </p:spPr>
        <p:txBody>
          <a:bodyPr>
            <a:spAutoFit/>
          </a:bodyPr>
          <a:lstStyle/>
          <a:p>
            <a:pPr algn="ctr">
              <a:spcBef>
                <a:spcPct val="50000"/>
              </a:spcBef>
            </a:pPr>
            <a:r>
              <a:rPr lang="en-US" sz="3600" dirty="0">
                <a:solidFill>
                  <a:schemeClr val="bg1"/>
                </a:solidFill>
                <a:latin typeface="Arial" pitchFamily="34" charset="0"/>
                <a:cs typeface="Arial" pitchFamily="34" charset="0"/>
              </a:rPr>
              <a:t>You’re my Prince of Peace</a:t>
            </a:r>
          </a:p>
          <a:p>
            <a:pPr algn="ctr">
              <a:spcBef>
                <a:spcPct val="50000"/>
              </a:spcBef>
            </a:pPr>
            <a:r>
              <a:rPr lang="en-US" sz="3600" dirty="0">
                <a:solidFill>
                  <a:schemeClr val="bg1"/>
                </a:solidFill>
                <a:latin typeface="Arial" pitchFamily="34" charset="0"/>
                <a:cs typeface="Arial" pitchFamily="34" charset="0"/>
              </a:rPr>
              <a:t>And I will live my life for You</a:t>
            </a:r>
          </a:p>
        </p:txBody>
      </p:sp>
      <p:sp>
        <p:nvSpPr>
          <p:cNvPr id="3" name="Title 2"/>
          <p:cNvSpPr>
            <a:spLocks noGrp="1"/>
          </p:cNvSpPr>
          <p:nvPr>
            <p:ph type="ctrTitle"/>
          </p:nvPr>
        </p:nvSpPr>
        <p:spPr/>
        <p:txBody>
          <a:bodyPr/>
          <a:lstStyle/>
          <a:p>
            <a:endParaRPr lang="en-US"/>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09600" y="742950"/>
            <a:ext cx="7924800" cy="3637919"/>
          </a:xfrm>
          <a:prstGeom prst="rect">
            <a:avLst/>
          </a:prstGeom>
          <a:noFill/>
          <a:ln w="12700">
            <a:noFill/>
            <a:miter lim="800000"/>
            <a:headEnd/>
            <a:tailEnd/>
          </a:ln>
          <a:effectLst/>
        </p:spPr>
        <p:txBody>
          <a:bodyPr>
            <a:spAutoFit/>
          </a:bodyPr>
          <a:lstStyle/>
          <a:p>
            <a:pPr algn="ctr">
              <a:lnSpc>
                <a:spcPct val="90000"/>
              </a:lnSpc>
              <a:spcBef>
                <a:spcPct val="20000"/>
              </a:spcBef>
            </a:pPr>
            <a:r>
              <a:rPr lang="en-US" sz="3600" dirty="0" smtClean="0">
                <a:solidFill>
                  <a:schemeClr val="bg1"/>
                </a:solidFill>
                <a:latin typeface="Arial" pitchFamily="34" charset="0"/>
                <a:cs typeface="Arial" pitchFamily="34" charset="0"/>
              </a:rPr>
              <a:t>You are </a:t>
            </a:r>
            <a:r>
              <a:rPr lang="en-US" sz="3600" dirty="0">
                <a:solidFill>
                  <a:schemeClr val="bg1"/>
                </a:solidFill>
                <a:latin typeface="Arial" pitchFamily="34" charset="0"/>
                <a:cs typeface="Arial" pitchFamily="34" charset="0"/>
              </a:rPr>
              <a:t>Lord of Lords</a:t>
            </a:r>
          </a:p>
          <a:p>
            <a:pPr algn="ctr">
              <a:lnSpc>
                <a:spcPct val="90000"/>
              </a:lnSpc>
              <a:spcBef>
                <a:spcPct val="20000"/>
              </a:spcBef>
            </a:pPr>
            <a:r>
              <a:rPr lang="en-US" sz="3600" dirty="0" smtClean="0">
                <a:solidFill>
                  <a:schemeClr val="bg1"/>
                </a:solidFill>
                <a:latin typeface="Arial" pitchFamily="34" charset="0"/>
                <a:cs typeface="Arial" pitchFamily="34" charset="0"/>
              </a:rPr>
              <a:t>You are </a:t>
            </a:r>
            <a:r>
              <a:rPr lang="en-US" sz="3600" dirty="0">
                <a:solidFill>
                  <a:schemeClr val="bg1"/>
                </a:solidFill>
                <a:latin typeface="Arial" pitchFamily="34" charset="0"/>
                <a:cs typeface="Arial" pitchFamily="34" charset="0"/>
              </a:rPr>
              <a:t>King of Kings</a:t>
            </a:r>
          </a:p>
          <a:p>
            <a:pPr algn="ctr">
              <a:lnSpc>
                <a:spcPct val="90000"/>
              </a:lnSpc>
              <a:spcBef>
                <a:spcPct val="20000"/>
              </a:spcBef>
            </a:pPr>
            <a:r>
              <a:rPr lang="en-US" sz="3600" dirty="0">
                <a:solidFill>
                  <a:schemeClr val="bg1"/>
                </a:solidFill>
                <a:latin typeface="Arial" pitchFamily="34" charset="0"/>
                <a:cs typeface="Arial" pitchFamily="34" charset="0"/>
              </a:rPr>
              <a:t>You’re the Mighty God</a:t>
            </a:r>
          </a:p>
          <a:p>
            <a:pPr algn="ctr">
              <a:lnSpc>
                <a:spcPct val="90000"/>
              </a:lnSpc>
              <a:spcBef>
                <a:spcPct val="20000"/>
              </a:spcBef>
            </a:pPr>
            <a:r>
              <a:rPr lang="en-US" sz="3600" dirty="0">
                <a:solidFill>
                  <a:schemeClr val="bg1"/>
                </a:solidFill>
                <a:latin typeface="Arial" pitchFamily="34" charset="0"/>
                <a:cs typeface="Arial" pitchFamily="34" charset="0"/>
              </a:rPr>
              <a:t>Lord of Everything</a:t>
            </a:r>
          </a:p>
          <a:p>
            <a:pPr algn="ctr">
              <a:lnSpc>
                <a:spcPct val="90000"/>
              </a:lnSpc>
              <a:spcBef>
                <a:spcPct val="20000"/>
              </a:spcBef>
            </a:pPr>
            <a:r>
              <a:rPr lang="en-US" sz="3600" dirty="0">
                <a:solidFill>
                  <a:schemeClr val="bg1"/>
                </a:solidFill>
                <a:latin typeface="Arial" pitchFamily="34" charset="0"/>
                <a:cs typeface="Arial" pitchFamily="34" charset="0"/>
              </a:rPr>
              <a:t>You’re Emmanuel</a:t>
            </a:r>
          </a:p>
          <a:p>
            <a:pPr algn="ctr">
              <a:lnSpc>
                <a:spcPct val="90000"/>
              </a:lnSpc>
              <a:spcBef>
                <a:spcPct val="20000"/>
              </a:spcBef>
            </a:pPr>
            <a:endParaRPr lang="en-US" sz="36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066800" y="1028700"/>
            <a:ext cx="6934200" cy="3028521"/>
          </a:xfrm>
          <a:prstGeom prst="rect">
            <a:avLst/>
          </a:prstGeom>
          <a:noFill/>
          <a:ln w="12700">
            <a:noFill/>
            <a:miter lim="800000"/>
            <a:headEnd/>
            <a:tailEnd/>
          </a:ln>
          <a:effectLst/>
        </p:spPr>
        <p:txBody>
          <a:bodyPr>
            <a:spAutoFit/>
          </a:bodyPr>
          <a:lstStyle/>
          <a:p>
            <a:pPr algn="ctr">
              <a:lnSpc>
                <a:spcPct val="90000"/>
              </a:lnSpc>
              <a:spcBef>
                <a:spcPct val="20000"/>
              </a:spcBef>
            </a:pPr>
            <a:r>
              <a:rPr lang="en-US" sz="3600" dirty="0">
                <a:solidFill>
                  <a:schemeClr val="bg1"/>
                </a:solidFill>
                <a:latin typeface="Arial" pitchFamily="34" charset="0"/>
                <a:cs typeface="Arial" pitchFamily="34" charset="0"/>
              </a:rPr>
              <a:t>You’re the Great I AM</a:t>
            </a:r>
          </a:p>
          <a:p>
            <a:pPr algn="ctr">
              <a:lnSpc>
                <a:spcPct val="90000"/>
              </a:lnSpc>
              <a:spcBef>
                <a:spcPct val="20000"/>
              </a:spcBef>
            </a:pPr>
            <a:r>
              <a:rPr lang="en-US" sz="3600" dirty="0">
                <a:solidFill>
                  <a:schemeClr val="bg1"/>
                </a:solidFill>
                <a:latin typeface="Arial" pitchFamily="34" charset="0"/>
                <a:cs typeface="Arial" pitchFamily="34" charset="0"/>
              </a:rPr>
              <a:t>You’re the Prince of Peace </a:t>
            </a:r>
          </a:p>
          <a:p>
            <a:pPr algn="ctr">
              <a:lnSpc>
                <a:spcPct val="90000"/>
              </a:lnSpc>
              <a:spcBef>
                <a:spcPct val="20000"/>
              </a:spcBef>
            </a:pPr>
            <a:r>
              <a:rPr lang="en-US" sz="3600" dirty="0">
                <a:solidFill>
                  <a:schemeClr val="bg1"/>
                </a:solidFill>
                <a:latin typeface="Arial" pitchFamily="34" charset="0"/>
                <a:cs typeface="Arial" pitchFamily="34" charset="0"/>
              </a:rPr>
              <a:t>Who is the Lamb of God</a:t>
            </a:r>
          </a:p>
          <a:p>
            <a:pPr algn="ctr">
              <a:lnSpc>
                <a:spcPct val="90000"/>
              </a:lnSpc>
              <a:spcBef>
                <a:spcPct val="20000"/>
              </a:spcBef>
            </a:pPr>
            <a:r>
              <a:rPr lang="en-US" sz="3600" dirty="0">
                <a:solidFill>
                  <a:schemeClr val="bg1"/>
                </a:solidFill>
                <a:latin typeface="Arial" pitchFamily="34" charset="0"/>
                <a:cs typeface="Arial" pitchFamily="34" charset="0"/>
              </a:rPr>
              <a:t>You’re the Living God</a:t>
            </a:r>
          </a:p>
          <a:p>
            <a:pPr algn="ctr">
              <a:lnSpc>
                <a:spcPct val="90000"/>
              </a:lnSpc>
              <a:spcBef>
                <a:spcPct val="20000"/>
              </a:spcBef>
            </a:pPr>
            <a:r>
              <a:rPr lang="en-US" sz="3600" dirty="0">
                <a:solidFill>
                  <a:schemeClr val="bg1"/>
                </a:solidFill>
                <a:latin typeface="Arial" pitchFamily="34" charset="0"/>
                <a:cs typeface="Arial" pitchFamily="34" charset="0"/>
              </a:rPr>
              <a:t>You’re </a:t>
            </a:r>
            <a:r>
              <a:rPr lang="en-US" sz="3600" dirty="0" smtClean="0">
                <a:solidFill>
                  <a:schemeClr val="bg1"/>
                </a:solidFill>
                <a:latin typeface="Arial" pitchFamily="34" charset="0"/>
                <a:cs typeface="Arial" pitchFamily="34" charset="0"/>
              </a:rPr>
              <a:t>my </a:t>
            </a:r>
            <a:r>
              <a:rPr lang="en-US" sz="3600" dirty="0">
                <a:solidFill>
                  <a:schemeClr val="bg1"/>
                </a:solidFill>
                <a:latin typeface="Arial" pitchFamily="34" charset="0"/>
                <a:cs typeface="Arial" pitchFamily="34" charset="0"/>
              </a:rPr>
              <a:t>Saving Grace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990600" y="1028700"/>
            <a:ext cx="7086600" cy="3637919"/>
          </a:xfrm>
          <a:prstGeom prst="rect">
            <a:avLst/>
          </a:prstGeom>
          <a:noFill/>
          <a:ln w="12700">
            <a:noFill/>
            <a:miter lim="800000"/>
            <a:headEnd/>
            <a:tailEnd/>
          </a:ln>
          <a:effectLst/>
        </p:spPr>
        <p:txBody>
          <a:bodyPr>
            <a:spAutoFit/>
          </a:bodyPr>
          <a:lstStyle/>
          <a:p>
            <a:pPr algn="ctr">
              <a:lnSpc>
                <a:spcPct val="90000"/>
              </a:lnSpc>
              <a:spcBef>
                <a:spcPct val="20000"/>
              </a:spcBef>
            </a:pPr>
            <a:r>
              <a:rPr lang="en-US" sz="3600" dirty="0">
                <a:solidFill>
                  <a:schemeClr val="bg1"/>
                </a:solidFill>
                <a:latin typeface="Arial" pitchFamily="34" charset="0"/>
                <a:cs typeface="Arial" pitchFamily="34" charset="0"/>
              </a:rPr>
              <a:t>You will reign forever</a:t>
            </a:r>
          </a:p>
          <a:p>
            <a:pPr algn="ctr">
              <a:lnSpc>
                <a:spcPct val="90000"/>
              </a:lnSpc>
              <a:spcBef>
                <a:spcPct val="20000"/>
              </a:spcBef>
            </a:pPr>
            <a:r>
              <a:rPr lang="en-US" sz="3600" dirty="0">
                <a:solidFill>
                  <a:schemeClr val="bg1"/>
                </a:solidFill>
                <a:latin typeface="Arial" pitchFamily="34" charset="0"/>
                <a:cs typeface="Arial" pitchFamily="34" charset="0"/>
              </a:rPr>
              <a:t>You’re the Ancient of Days</a:t>
            </a:r>
          </a:p>
          <a:p>
            <a:pPr algn="ctr">
              <a:lnSpc>
                <a:spcPct val="90000"/>
              </a:lnSpc>
              <a:spcBef>
                <a:spcPct val="20000"/>
              </a:spcBef>
            </a:pPr>
            <a:r>
              <a:rPr lang="en-US" sz="3600" dirty="0">
                <a:solidFill>
                  <a:schemeClr val="bg1"/>
                </a:solidFill>
                <a:latin typeface="Arial" pitchFamily="34" charset="0"/>
                <a:cs typeface="Arial" pitchFamily="34" charset="0"/>
              </a:rPr>
              <a:t>You’re the Alpha Omega</a:t>
            </a:r>
          </a:p>
          <a:p>
            <a:pPr algn="ctr">
              <a:lnSpc>
                <a:spcPct val="90000"/>
              </a:lnSpc>
              <a:spcBef>
                <a:spcPct val="20000"/>
              </a:spcBef>
            </a:pPr>
            <a:r>
              <a:rPr lang="en-US" sz="3600" dirty="0">
                <a:solidFill>
                  <a:schemeClr val="bg1"/>
                </a:solidFill>
                <a:latin typeface="Arial" pitchFamily="34" charset="0"/>
                <a:cs typeface="Arial" pitchFamily="34" charset="0"/>
              </a:rPr>
              <a:t>Beginning and End</a:t>
            </a:r>
          </a:p>
          <a:p>
            <a:pPr algn="ctr">
              <a:lnSpc>
                <a:spcPct val="90000"/>
              </a:lnSpc>
              <a:spcBef>
                <a:spcPct val="20000"/>
              </a:spcBef>
            </a:pPr>
            <a:r>
              <a:rPr lang="en-US" sz="3600" dirty="0">
                <a:solidFill>
                  <a:schemeClr val="bg1"/>
                </a:solidFill>
                <a:latin typeface="Arial" pitchFamily="34" charset="0"/>
                <a:cs typeface="Arial" pitchFamily="34" charset="0"/>
              </a:rPr>
              <a:t>You’re my Savior Messiah</a:t>
            </a:r>
          </a:p>
          <a:p>
            <a:pPr algn="ctr">
              <a:lnSpc>
                <a:spcPct val="90000"/>
              </a:lnSpc>
              <a:spcBef>
                <a:spcPct val="20000"/>
              </a:spcBef>
            </a:pPr>
            <a:r>
              <a:rPr lang="en-US" sz="3600" dirty="0">
                <a:solidFill>
                  <a:schemeClr val="bg1"/>
                </a:solidFill>
                <a:latin typeface="Arial" pitchFamily="34" charset="0"/>
                <a:cs typeface="Arial" pitchFamily="34" charset="0"/>
              </a:rPr>
              <a:t>Redeemer and Friend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838200" y="1771650"/>
            <a:ext cx="7086600" cy="1477328"/>
          </a:xfrm>
          <a:prstGeom prst="rect">
            <a:avLst/>
          </a:prstGeom>
          <a:noFill/>
          <a:ln w="12700">
            <a:noFill/>
            <a:miter lim="800000"/>
            <a:headEnd/>
            <a:tailEnd/>
          </a:ln>
          <a:effectLst/>
        </p:spPr>
        <p:txBody>
          <a:bodyPr>
            <a:spAutoFit/>
          </a:bodyPr>
          <a:lstStyle/>
          <a:p>
            <a:pPr algn="ctr">
              <a:spcBef>
                <a:spcPct val="50000"/>
              </a:spcBef>
            </a:pPr>
            <a:r>
              <a:rPr lang="en-US" sz="3600" dirty="0">
                <a:solidFill>
                  <a:schemeClr val="bg1"/>
                </a:solidFill>
                <a:latin typeface="Arial" pitchFamily="34" charset="0"/>
                <a:cs typeface="Arial" pitchFamily="34" charset="0"/>
              </a:rPr>
              <a:t>You’re my Prince of Peace</a:t>
            </a:r>
          </a:p>
          <a:p>
            <a:pPr algn="ctr">
              <a:spcBef>
                <a:spcPct val="50000"/>
              </a:spcBef>
            </a:pPr>
            <a:r>
              <a:rPr lang="en-US" sz="3600" dirty="0">
                <a:solidFill>
                  <a:schemeClr val="bg1"/>
                </a:solidFill>
                <a:latin typeface="Arial" pitchFamily="34" charset="0"/>
                <a:cs typeface="Arial" pitchFamily="34" charset="0"/>
              </a:rPr>
              <a:t>And I will live my life for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How Marvelous</a:t>
            </a:r>
          </a:p>
        </p:txBody>
      </p:sp>
      <p:sp>
        <p:nvSpPr>
          <p:cNvPr id="9219" name="Rectangle 3"/>
          <p:cNvSpPr>
            <a:spLocks noGrp="1" noChangeArrowheads="1"/>
          </p:cNvSpPr>
          <p:nvPr>
            <p:ph idx="1"/>
          </p:nvPr>
        </p:nvSpPr>
        <p:spPr/>
        <p:txBody>
          <a:bodyPr>
            <a:noAutofit/>
          </a:bodyPr>
          <a:lstStyle/>
          <a:p>
            <a:pPr>
              <a:lnSpc>
                <a:spcPct val="90000"/>
              </a:lnSpc>
              <a:spcBef>
                <a:spcPts val="0"/>
              </a:spcBef>
            </a:pPr>
            <a:r>
              <a:rPr lang="en-US" b="0" dirty="0"/>
              <a:t>I stand amazed in the presence of </a:t>
            </a:r>
          </a:p>
          <a:p>
            <a:pPr>
              <a:lnSpc>
                <a:spcPct val="90000"/>
              </a:lnSpc>
              <a:spcBef>
                <a:spcPts val="0"/>
              </a:spcBef>
            </a:pPr>
            <a:r>
              <a:rPr lang="en-US" b="0" dirty="0"/>
              <a:t>Jesus the Nazarene</a:t>
            </a:r>
          </a:p>
          <a:p>
            <a:pPr>
              <a:lnSpc>
                <a:spcPct val="90000"/>
              </a:lnSpc>
              <a:spcBef>
                <a:spcPts val="0"/>
              </a:spcBef>
            </a:pPr>
            <a:r>
              <a:rPr lang="en-US" b="0" dirty="0"/>
              <a:t>And wonder how He could love me,</a:t>
            </a:r>
          </a:p>
          <a:p>
            <a:pPr>
              <a:lnSpc>
                <a:spcPct val="90000"/>
              </a:lnSpc>
              <a:spcBef>
                <a:spcPts val="0"/>
              </a:spcBef>
            </a:pPr>
            <a:r>
              <a:rPr lang="en-US" b="0" dirty="0"/>
              <a:t>A sinner, condemned, </a:t>
            </a:r>
            <a:r>
              <a:rPr lang="en-US" b="0" dirty="0" smtClean="0"/>
              <a:t>unclean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609600" y="552259"/>
            <a:ext cx="8686800" cy="5219891"/>
          </a:xfrm>
          <a:prstGeom prst="rect">
            <a:avLst/>
          </a:prstGeom>
          <a:noFill/>
          <a:ln w="12700">
            <a:noFill/>
            <a:miter lim="800000"/>
            <a:headEnd/>
            <a:tailEnd/>
          </a:ln>
          <a:effectLst/>
        </p:spPr>
        <p:txBody>
          <a:bodyPr>
            <a:spAutoFit/>
          </a:bodyPr>
          <a:lstStyle/>
          <a:p>
            <a:pPr algn="l">
              <a:lnSpc>
                <a:spcPct val="90000"/>
              </a:lnSpc>
              <a:spcBef>
                <a:spcPct val="20000"/>
              </a:spcBef>
            </a:pPr>
            <a:r>
              <a:rPr lang="en-US" sz="2800" dirty="0">
                <a:solidFill>
                  <a:schemeClr val="bg1"/>
                </a:solidFill>
                <a:latin typeface="Arial" pitchFamily="34" charset="0"/>
                <a:cs typeface="Arial" pitchFamily="34" charset="0"/>
              </a:rPr>
              <a:t>MEN:			</a:t>
            </a:r>
            <a:r>
              <a:rPr lang="en-US" sz="2800" dirty="0" smtClean="0">
                <a:solidFill>
                  <a:schemeClr val="bg1"/>
                </a:solidFill>
                <a:latin typeface="Arial" pitchFamily="34" charset="0"/>
                <a:cs typeface="Arial" pitchFamily="34" charset="0"/>
              </a:rPr>
              <a:t>         WOMEN</a:t>
            </a:r>
            <a:r>
              <a:rPr lang="en-US" sz="2800" dirty="0">
                <a:solidFill>
                  <a:schemeClr val="bg1"/>
                </a:solidFill>
                <a:latin typeface="Arial" pitchFamily="34" charset="0"/>
                <a:cs typeface="Arial" pitchFamily="34" charset="0"/>
              </a:rPr>
              <a:t>:</a:t>
            </a:r>
          </a:p>
          <a:p>
            <a:pPr algn="l">
              <a:lnSpc>
                <a:spcPct val="90000"/>
              </a:lnSpc>
              <a:spcBef>
                <a:spcPct val="20000"/>
              </a:spcBef>
            </a:pPr>
            <a:r>
              <a:rPr lang="en-US" sz="2800" dirty="0">
                <a:solidFill>
                  <a:schemeClr val="bg1"/>
                </a:solidFill>
                <a:latin typeface="Arial" pitchFamily="34" charset="0"/>
                <a:cs typeface="Arial" pitchFamily="34" charset="0"/>
              </a:rPr>
              <a:t>I will sing to,		You’re the Lord of Lords </a:t>
            </a:r>
          </a:p>
          <a:p>
            <a:pPr algn="l">
              <a:lnSpc>
                <a:spcPct val="90000"/>
              </a:lnSpc>
              <a:spcBef>
                <a:spcPct val="20000"/>
              </a:spcBef>
            </a:pPr>
            <a:r>
              <a:rPr lang="en-US" sz="2800" dirty="0">
                <a:solidFill>
                  <a:schemeClr val="bg1"/>
                </a:solidFill>
                <a:latin typeface="Arial" pitchFamily="34" charset="0"/>
                <a:cs typeface="Arial" pitchFamily="34" charset="0"/>
              </a:rPr>
              <a:t>And worship		You’re King of Kings</a:t>
            </a:r>
          </a:p>
          <a:p>
            <a:pPr algn="l">
              <a:lnSpc>
                <a:spcPct val="90000"/>
              </a:lnSpc>
              <a:spcBef>
                <a:spcPct val="20000"/>
              </a:spcBef>
            </a:pPr>
            <a:r>
              <a:rPr lang="en-US" sz="2800" dirty="0">
                <a:solidFill>
                  <a:schemeClr val="bg1"/>
                </a:solidFill>
                <a:latin typeface="Arial" pitchFamily="34" charset="0"/>
                <a:cs typeface="Arial" pitchFamily="34" charset="0"/>
              </a:rPr>
              <a:t>The King who		You’re the Mighty God </a:t>
            </a:r>
          </a:p>
          <a:p>
            <a:pPr algn="l">
              <a:lnSpc>
                <a:spcPct val="90000"/>
              </a:lnSpc>
              <a:spcBef>
                <a:spcPct val="20000"/>
              </a:spcBef>
            </a:pPr>
            <a:r>
              <a:rPr lang="en-US" sz="2800" dirty="0">
                <a:solidFill>
                  <a:schemeClr val="bg1"/>
                </a:solidFill>
                <a:latin typeface="Arial" pitchFamily="34" charset="0"/>
                <a:cs typeface="Arial" pitchFamily="34" charset="0"/>
              </a:rPr>
              <a:t>Is worthy			Lord of Everything</a:t>
            </a:r>
          </a:p>
          <a:p>
            <a:pPr algn="l">
              <a:lnSpc>
                <a:spcPct val="90000"/>
              </a:lnSpc>
              <a:spcBef>
                <a:spcPct val="20000"/>
              </a:spcBef>
            </a:pPr>
            <a:r>
              <a:rPr lang="en-US" sz="2800" dirty="0">
                <a:solidFill>
                  <a:schemeClr val="bg1"/>
                </a:solidFill>
                <a:latin typeface="Arial" pitchFamily="34" charset="0"/>
                <a:cs typeface="Arial" pitchFamily="34" charset="0"/>
              </a:rPr>
              <a:t>I will love and		You’re Emmanuel </a:t>
            </a:r>
          </a:p>
          <a:p>
            <a:pPr algn="l">
              <a:lnSpc>
                <a:spcPct val="90000"/>
              </a:lnSpc>
              <a:spcBef>
                <a:spcPct val="20000"/>
              </a:spcBef>
            </a:pPr>
            <a:r>
              <a:rPr lang="en-US" sz="2800" dirty="0">
                <a:solidFill>
                  <a:schemeClr val="bg1"/>
                </a:solidFill>
                <a:latin typeface="Arial" pitchFamily="34" charset="0"/>
                <a:cs typeface="Arial" pitchFamily="34" charset="0"/>
              </a:rPr>
              <a:t>Adore Him		</a:t>
            </a:r>
            <a:r>
              <a:rPr lang="en-US" sz="2800" dirty="0" smtClean="0">
                <a:solidFill>
                  <a:schemeClr val="bg1"/>
                </a:solidFill>
                <a:latin typeface="Arial" pitchFamily="34" charset="0"/>
                <a:cs typeface="Arial" pitchFamily="34" charset="0"/>
              </a:rPr>
              <a:t>	You’re </a:t>
            </a:r>
            <a:r>
              <a:rPr lang="en-US" sz="2800" dirty="0">
                <a:solidFill>
                  <a:schemeClr val="bg1"/>
                </a:solidFill>
                <a:latin typeface="Arial" pitchFamily="34" charset="0"/>
                <a:cs typeface="Arial" pitchFamily="34" charset="0"/>
              </a:rPr>
              <a:t>the Great I AM</a:t>
            </a:r>
          </a:p>
          <a:p>
            <a:pPr algn="l">
              <a:lnSpc>
                <a:spcPct val="90000"/>
              </a:lnSpc>
              <a:spcBef>
                <a:spcPct val="20000"/>
              </a:spcBef>
            </a:pPr>
            <a:r>
              <a:rPr lang="en-US" sz="2800" dirty="0">
                <a:solidFill>
                  <a:schemeClr val="bg1"/>
                </a:solidFill>
                <a:latin typeface="Arial" pitchFamily="34" charset="0"/>
                <a:cs typeface="Arial" pitchFamily="34" charset="0"/>
              </a:rPr>
              <a:t>I will bow down		You’re my Prince of Peace </a:t>
            </a:r>
          </a:p>
          <a:p>
            <a:pPr algn="l">
              <a:lnSpc>
                <a:spcPct val="90000"/>
              </a:lnSpc>
              <a:spcBef>
                <a:spcPct val="20000"/>
              </a:spcBef>
            </a:pPr>
            <a:r>
              <a:rPr lang="en-US" sz="2800" dirty="0">
                <a:solidFill>
                  <a:schemeClr val="bg1"/>
                </a:solidFill>
                <a:latin typeface="Arial" pitchFamily="34" charset="0"/>
                <a:cs typeface="Arial" pitchFamily="34" charset="0"/>
              </a:rPr>
              <a:t>Before Him		</a:t>
            </a:r>
            <a:r>
              <a:rPr lang="en-US" sz="2800" dirty="0" smtClean="0">
                <a:solidFill>
                  <a:schemeClr val="bg1"/>
                </a:solidFill>
                <a:latin typeface="Arial" pitchFamily="34" charset="0"/>
                <a:cs typeface="Arial" pitchFamily="34" charset="0"/>
              </a:rPr>
              <a:t>	Who </a:t>
            </a:r>
            <a:r>
              <a:rPr lang="en-US" sz="2800" dirty="0">
                <a:solidFill>
                  <a:schemeClr val="bg1"/>
                </a:solidFill>
                <a:latin typeface="Arial" pitchFamily="34" charset="0"/>
                <a:cs typeface="Arial" pitchFamily="34" charset="0"/>
              </a:rPr>
              <a:t>is the Lamb</a:t>
            </a:r>
          </a:p>
          <a:p>
            <a:pPr algn="l">
              <a:lnSpc>
                <a:spcPct val="90000"/>
              </a:lnSpc>
              <a:spcBef>
                <a:spcPct val="20000"/>
              </a:spcBef>
            </a:pPr>
            <a:endParaRPr lang="en-US" sz="2800" dirty="0">
              <a:solidFill>
                <a:schemeClr val="bg1"/>
              </a:solidFill>
              <a:latin typeface="Arial" pitchFamily="34" charset="0"/>
              <a:cs typeface="Arial" pitchFamily="34" charset="0"/>
            </a:endParaRPr>
          </a:p>
          <a:p>
            <a:pPr>
              <a:lnSpc>
                <a:spcPct val="90000"/>
              </a:lnSpc>
              <a:spcBef>
                <a:spcPct val="20000"/>
              </a:spcBef>
            </a:pPr>
            <a:endParaRPr lang="en-US" sz="2800" dirty="0">
              <a:solidFill>
                <a:schemeClr val="bg1"/>
              </a:solidFill>
              <a:latin typeface="Arial" pitchFamily="34" charset="0"/>
              <a:cs typeface="Arial" pitchFamily="34" charset="0"/>
            </a:endParaRPr>
          </a:p>
        </p:txBody>
      </p:sp>
      <p:sp>
        <p:nvSpPr>
          <p:cNvPr id="26627" name="Text Box 3"/>
          <p:cNvSpPr txBox="1">
            <a:spLocks noChangeArrowheads="1"/>
          </p:cNvSpPr>
          <p:nvPr/>
        </p:nvSpPr>
        <p:spPr bwMode="auto">
          <a:xfrm>
            <a:off x="517526" y="45244"/>
            <a:ext cx="2454275" cy="646331"/>
          </a:xfrm>
          <a:prstGeom prst="rect">
            <a:avLst/>
          </a:prstGeom>
          <a:noFill/>
          <a:ln w="12700">
            <a:noFill/>
            <a:miter lim="800000"/>
            <a:headEnd/>
            <a:tailEnd/>
          </a:ln>
          <a:effectLst/>
        </p:spPr>
        <p:txBody>
          <a:bodyPr>
            <a:spAutoFit/>
          </a:bodyPr>
          <a:lstStyle/>
          <a:p>
            <a:endParaRPr lang="en-US" sz="3600" b="1">
              <a:latin typeface="Comic Sans MS"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04800" y="628651"/>
            <a:ext cx="8458200" cy="646331"/>
          </a:xfrm>
          <a:prstGeom prst="rect">
            <a:avLst/>
          </a:prstGeom>
          <a:noFill/>
          <a:ln w="12700">
            <a:noFill/>
            <a:miter lim="800000"/>
            <a:headEnd/>
            <a:tailEnd/>
          </a:ln>
          <a:effectLst/>
        </p:spPr>
        <p:txBody>
          <a:bodyPr>
            <a:spAutoFit/>
          </a:bodyPr>
          <a:lstStyle/>
          <a:p>
            <a:pPr algn="l">
              <a:spcBef>
                <a:spcPct val="50000"/>
              </a:spcBef>
            </a:pPr>
            <a:endParaRPr lang="en-US" sz="3600" b="1">
              <a:latin typeface="Comic Sans MS" pitchFamily="66" charset="0"/>
            </a:endParaRPr>
          </a:p>
        </p:txBody>
      </p:sp>
      <p:sp>
        <p:nvSpPr>
          <p:cNvPr id="27651" name="Text Box 3"/>
          <p:cNvSpPr txBox="1">
            <a:spLocks noChangeArrowheads="1"/>
          </p:cNvSpPr>
          <p:nvPr/>
        </p:nvSpPr>
        <p:spPr bwMode="auto">
          <a:xfrm>
            <a:off x="533400" y="514350"/>
            <a:ext cx="8686800" cy="4508927"/>
          </a:xfrm>
          <a:prstGeom prst="rect">
            <a:avLst/>
          </a:prstGeom>
          <a:noFill/>
          <a:ln w="12700">
            <a:noFill/>
            <a:miter lim="800000"/>
            <a:headEnd/>
            <a:tailEnd/>
          </a:ln>
          <a:effectLst/>
        </p:spPr>
        <p:txBody>
          <a:bodyPr>
            <a:spAutoFit/>
          </a:bodyPr>
          <a:lstStyle/>
          <a:p>
            <a:pPr algn="l">
              <a:lnSpc>
                <a:spcPct val="90000"/>
              </a:lnSpc>
              <a:spcBef>
                <a:spcPct val="20000"/>
              </a:spcBef>
            </a:pPr>
            <a:r>
              <a:rPr lang="en-US" sz="2800" dirty="0">
                <a:solidFill>
                  <a:schemeClr val="bg1"/>
                </a:solidFill>
                <a:latin typeface="Arial" pitchFamily="34" charset="0"/>
                <a:cs typeface="Arial" pitchFamily="34" charset="0"/>
              </a:rPr>
              <a:t>MEN:                </a:t>
            </a:r>
            <a:r>
              <a:rPr lang="en-US" sz="2800" dirty="0" smtClean="0">
                <a:solidFill>
                  <a:schemeClr val="bg1"/>
                </a:solidFill>
                <a:latin typeface="Arial" pitchFamily="34" charset="0"/>
                <a:cs typeface="Arial" pitchFamily="34" charset="0"/>
              </a:rPr>
              <a:t>            </a:t>
            </a:r>
            <a:r>
              <a:rPr lang="en-US" sz="2800" dirty="0">
                <a:solidFill>
                  <a:schemeClr val="bg1"/>
                </a:solidFill>
                <a:latin typeface="Arial" pitchFamily="34" charset="0"/>
                <a:cs typeface="Arial" pitchFamily="34" charset="0"/>
              </a:rPr>
              <a:t>WOMEN:</a:t>
            </a:r>
          </a:p>
          <a:p>
            <a:pPr algn="l">
              <a:lnSpc>
                <a:spcPct val="90000"/>
              </a:lnSpc>
              <a:spcBef>
                <a:spcPct val="20000"/>
              </a:spcBef>
            </a:pPr>
            <a:r>
              <a:rPr lang="en-US" sz="2800" dirty="0">
                <a:solidFill>
                  <a:schemeClr val="bg1"/>
                </a:solidFill>
                <a:latin typeface="Arial" pitchFamily="34" charset="0"/>
                <a:cs typeface="Arial" pitchFamily="34" charset="0"/>
              </a:rPr>
              <a:t>I will sing to		You’re the Living God</a:t>
            </a:r>
          </a:p>
          <a:p>
            <a:pPr algn="l">
              <a:lnSpc>
                <a:spcPct val="90000"/>
              </a:lnSpc>
              <a:spcBef>
                <a:spcPct val="20000"/>
              </a:spcBef>
            </a:pPr>
            <a:r>
              <a:rPr lang="en-US" sz="2800" dirty="0">
                <a:solidFill>
                  <a:schemeClr val="bg1"/>
                </a:solidFill>
                <a:latin typeface="Arial" pitchFamily="34" charset="0"/>
                <a:cs typeface="Arial" pitchFamily="34" charset="0"/>
              </a:rPr>
              <a:t>And worship		You’re the Saving Grace</a:t>
            </a:r>
          </a:p>
          <a:p>
            <a:pPr algn="l">
              <a:lnSpc>
                <a:spcPct val="90000"/>
              </a:lnSpc>
              <a:spcBef>
                <a:spcPct val="20000"/>
              </a:spcBef>
            </a:pPr>
            <a:r>
              <a:rPr lang="en-US" sz="2800" dirty="0">
                <a:solidFill>
                  <a:schemeClr val="bg1"/>
                </a:solidFill>
                <a:latin typeface="Arial" pitchFamily="34" charset="0"/>
                <a:cs typeface="Arial" pitchFamily="34" charset="0"/>
              </a:rPr>
              <a:t>The King who		You will reign forever</a:t>
            </a:r>
          </a:p>
          <a:p>
            <a:pPr algn="l">
              <a:lnSpc>
                <a:spcPct val="90000"/>
              </a:lnSpc>
              <a:spcBef>
                <a:spcPct val="20000"/>
              </a:spcBef>
            </a:pPr>
            <a:r>
              <a:rPr lang="en-US" sz="2800" dirty="0">
                <a:solidFill>
                  <a:schemeClr val="bg1"/>
                </a:solidFill>
                <a:latin typeface="Arial" pitchFamily="34" charset="0"/>
                <a:cs typeface="Arial" pitchFamily="34" charset="0"/>
              </a:rPr>
              <a:t>Is worthy			You’re the Ancient of Days</a:t>
            </a:r>
          </a:p>
          <a:p>
            <a:pPr algn="l">
              <a:lnSpc>
                <a:spcPct val="90000"/>
              </a:lnSpc>
              <a:spcBef>
                <a:spcPct val="20000"/>
              </a:spcBef>
            </a:pPr>
            <a:r>
              <a:rPr lang="en-US" sz="2800" dirty="0">
                <a:solidFill>
                  <a:schemeClr val="bg1"/>
                </a:solidFill>
                <a:latin typeface="Arial" pitchFamily="34" charset="0"/>
                <a:cs typeface="Arial" pitchFamily="34" charset="0"/>
              </a:rPr>
              <a:t>I will love and		You’re the Alpha Omega</a:t>
            </a:r>
          </a:p>
          <a:p>
            <a:pPr algn="l">
              <a:lnSpc>
                <a:spcPct val="90000"/>
              </a:lnSpc>
              <a:spcBef>
                <a:spcPct val="20000"/>
              </a:spcBef>
            </a:pPr>
            <a:r>
              <a:rPr lang="en-US" sz="2800" dirty="0">
                <a:solidFill>
                  <a:schemeClr val="bg1"/>
                </a:solidFill>
                <a:latin typeface="Arial" pitchFamily="34" charset="0"/>
                <a:cs typeface="Arial" pitchFamily="34" charset="0"/>
              </a:rPr>
              <a:t>Adore Him		</a:t>
            </a:r>
            <a:r>
              <a:rPr lang="en-US" sz="2800" dirty="0" smtClean="0">
                <a:solidFill>
                  <a:schemeClr val="bg1"/>
                </a:solidFill>
                <a:latin typeface="Arial" pitchFamily="34" charset="0"/>
                <a:cs typeface="Arial" pitchFamily="34" charset="0"/>
              </a:rPr>
              <a:t>	Beginning </a:t>
            </a:r>
            <a:r>
              <a:rPr lang="en-US" sz="2800" dirty="0">
                <a:solidFill>
                  <a:schemeClr val="bg1"/>
                </a:solidFill>
                <a:latin typeface="Arial" pitchFamily="34" charset="0"/>
                <a:cs typeface="Arial" pitchFamily="34" charset="0"/>
              </a:rPr>
              <a:t>and End</a:t>
            </a:r>
          </a:p>
          <a:p>
            <a:pPr algn="l">
              <a:lnSpc>
                <a:spcPct val="90000"/>
              </a:lnSpc>
              <a:spcBef>
                <a:spcPct val="20000"/>
              </a:spcBef>
            </a:pPr>
            <a:r>
              <a:rPr lang="en-US" sz="2800" dirty="0">
                <a:solidFill>
                  <a:schemeClr val="bg1"/>
                </a:solidFill>
                <a:latin typeface="Arial" pitchFamily="34" charset="0"/>
                <a:cs typeface="Arial" pitchFamily="34" charset="0"/>
              </a:rPr>
              <a:t>I will bow down		You’re my Savior, Messiah</a:t>
            </a:r>
          </a:p>
          <a:p>
            <a:pPr algn="l">
              <a:lnSpc>
                <a:spcPct val="90000"/>
              </a:lnSpc>
              <a:spcBef>
                <a:spcPct val="20000"/>
              </a:spcBef>
            </a:pPr>
            <a:r>
              <a:rPr lang="en-US" sz="2800" dirty="0">
                <a:solidFill>
                  <a:schemeClr val="bg1"/>
                </a:solidFill>
                <a:latin typeface="Arial" pitchFamily="34" charset="0"/>
                <a:cs typeface="Arial" pitchFamily="34" charset="0"/>
              </a:rPr>
              <a:t>Before Him		</a:t>
            </a:r>
            <a:r>
              <a:rPr lang="en-US" sz="2800" dirty="0" smtClean="0">
                <a:solidFill>
                  <a:schemeClr val="bg1"/>
                </a:solidFill>
                <a:latin typeface="Arial" pitchFamily="34" charset="0"/>
                <a:cs typeface="Arial" pitchFamily="34" charset="0"/>
              </a:rPr>
              <a:t>	Redeemer </a:t>
            </a:r>
            <a:r>
              <a:rPr lang="en-US" sz="2800" dirty="0">
                <a:solidFill>
                  <a:schemeClr val="bg1"/>
                </a:solidFill>
                <a:latin typeface="Arial" pitchFamily="34" charset="0"/>
                <a:cs typeface="Arial" pitchFamily="34" charset="0"/>
              </a:rPr>
              <a:t>and Friend</a:t>
            </a:r>
          </a:p>
          <a:p>
            <a:pPr>
              <a:lnSpc>
                <a:spcPct val="90000"/>
              </a:lnSpc>
              <a:spcBef>
                <a:spcPct val="20000"/>
              </a:spcBef>
            </a:pPr>
            <a:r>
              <a:rPr lang="en-US" sz="1400" dirty="0">
                <a:solidFill>
                  <a:schemeClr val="bg1"/>
                </a:solidFill>
                <a:latin typeface="Arial" pitchFamily="34" charset="0"/>
                <a:cs typeface="Arial" pitchFamily="34" charset="0"/>
              </a:rPr>
              <a:t>	</a:t>
            </a:r>
            <a:endParaRPr lang="en-US" sz="28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838200" y="1771650"/>
            <a:ext cx="7086600" cy="2585323"/>
          </a:xfrm>
          <a:prstGeom prst="rect">
            <a:avLst/>
          </a:prstGeom>
          <a:noFill/>
          <a:ln w="12700">
            <a:noFill/>
            <a:miter lim="800000"/>
            <a:headEnd/>
            <a:tailEnd/>
          </a:ln>
          <a:effectLst/>
        </p:spPr>
        <p:txBody>
          <a:bodyPr>
            <a:spAutoFit/>
          </a:bodyPr>
          <a:lstStyle/>
          <a:p>
            <a:pPr algn="ctr">
              <a:spcBef>
                <a:spcPct val="50000"/>
              </a:spcBef>
            </a:pPr>
            <a:r>
              <a:rPr lang="en-US" sz="3600" dirty="0">
                <a:solidFill>
                  <a:schemeClr val="bg1"/>
                </a:solidFill>
                <a:latin typeface="Arial" pitchFamily="34" charset="0"/>
                <a:cs typeface="Arial" pitchFamily="34" charset="0"/>
              </a:rPr>
              <a:t>You’re my Prince of Peace</a:t>
            </a:r>
          </a:p>
          <a:p>
            <a:pPr algn="ctr">
              <a:spcBef>
                <a:spcPct val="50000"/>
              </a:spcBef>
            </a:pPr>
            <a:r>
              <a:rPr lang="en-US" sz="3600" dirty="0">
                <a:solidFill>
                  <a:schemeClr val="bg1"/>
                </a:solidFill>
                <a:latin typeface="Arial" pitchFamily="34" charset="0"/>
                <a:cs typeface="Arial" pitchFamily="34" charset="0"/>
              </a:rPr>
              <a:t>And I will live my life for </a:t>
            </a:r>
            <a:r>
              <a:rPr lang="en-US" sz="3600" dirty="0" smtClean="0">
                <a:solidFill>
                  <a:schemeClr val="bg1"/>
                </a:solidFill>
                <a:latin typeface="Arial" pitchFamily="34" charset="0"/>
                <a:cs typeface="Arial" pitchFamily="34" charset="0"/>
              </a:rPr>
              <a:t>You</a:t>
            </a:r>
          </a:p>
          <a:p>
            <a:pPr algn="ctr">
              <a:spcBef>
                <a:spcPct val="50000"/>
              </a:spcBef>
            </a:pPr>
            <a:endParaRPr lang="en-US" sz="3600" dirty="0">
              <a:solidFill>
                <a:schemeClr val="bg1"/>
              </a:solidFill>
              <a:latin typeface="Arial" pitchFamily="34" charset="0"/>
              <a:cs typeface="Arial" pitchFamily="34" charset="0"/>
            </a:endParaRPr>
          </a:p>
          <a:p>
            <a:pPr algn="ctr">
              <a:spcBef>
                <a:spcPct val="50000"/>
              </a:spcBef>
            </a:pPr>
            <a:r>
              <a:rPr lang="en-US" sz="1200" dirty="0">
                <a:solidFill>
                  <a:schemeClr val="bg1"/>
                </a:solidFill>
                <a:latin typeface="Arial" pitchFamily="34" charset="0"/>
                <a:cs typeface="Arial" pitchFamily="34" charset="0"/>
              </a:rPr>
              <a:t>TEMPLE BIBLE CHURCH Used by Permission CCLI #78316</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sp>
        <p:nvSpPr>
          <p:cNvPr id="5122" name="Rectangle 2"/>
          <p:cNvSpPr>
            <a:spLocks noGrp="1" noChangeArrowheads="1"/>
          </p:cNvSpPr>
          <p:nvPr>
            <p:ph type="subTitle" idx="1"/>
          </p:nvPr>
        </p:nvSpPr>
        <p:spPr>
          <a:xfrm>
            <a:off x="1371600" y="1809750"/>
            <a:ext cx="6400800" cy="3124200"/>
          </a:xfrm>
          <a:effectLst>
            <a:outerShdw dist="35921" dir="2700000" algn="ctr" rotWithShape="0">
              <a:schemeClr val="tx1"/>
            </a:outerShdw>
          </a:effectLst>
        </p:spPr>
        <p:txBody>
          <a:bodyPr>
            <a:normAutofit/>
          </a:bodyPr>
          <a:lstStyle/>
          <a:p>
            <a:pPr algn="ctr"/>
            <a:r>
              <a:rPr lang="en-US" b="0" dirty="0">
                <a:solidFill>
                  <a:schemeClr val="bg1"/>
                </a:solidFill>
              </a:rPr>
              <a:t>Let the heavens rejoice</a:t>
            </a:r>
          </a:p>
          <a:p>
            <a:pPr algn="ctr"/>
            <a:r>
              <a:rPr lang="en-US" b="0" dirty="0">
                <a:solidFill>
                  <a:schemeClr val="bg1"/>
                </a:solidFill>
              </a:rPr>
              <a:t>Let the earth be glad</a:t>
            </a:r>
          </a:p>
          <a:p>
            <a:pPr algn="ctr"/>
            <a:r>
              <a:rPr lang="en-US" b="0" dirty="0" smtClean="0">
                <a:solidFill>
                  <a:schemeClr val="bg1"/>
                </a:solidFill>
              </a:rPr>
              <a:t>Let </a:t>
            </a:r>
            <a:r>
              <a:rPr lang="en-US" b="0" dirty="0">
                <a:solidFill>
                  <a:schemeClr val="bg1"/>
                </a:solidFill>
              </a:rPr>
              <a:t>the seas resound</a:t>
            </a:r>
          </a:p>
          <a:p>
            <a:pPr algn="ctr"/>
            <a:r>
              <a:rPr lang="en-US" b="0" dirty="0">
                <a:solidFill>
                  <a:schemeClr val="bg1"/>
                </a:solidFill>
              </a:rPr>
              <a:t>And all creation dance</a:t>
            </a:r>
          </a:p>
        </p:txBody>
      </p:sp>
      <p:sp>
        <p:nvSpPr>
          <p:cNvPr id="4" name="Rectangle 2"/>
          <p:cNvSpPr txBox="1">
            <a:spLocks noChangeArrowheads="1"/>
          </p:cNvSpPr>
          <p:nvPr/>
        </p:nvSpPr>
        <p:spPr>
          <a:xfrm>
            <a:off x="457200" y="742950"/>
            <a:ext cx="8229600" cy="857250"/>
          </a:xfrm>
          <a:prstGeom prst="rect">
            <a:avLst/>
          </a:prstGeom>
          <a:effectLst>
            <a:outerShdw dist="45791" dir="2021404" algn="ctr" rotWithShape="0">
              <a:schemeClr val="tx1"/>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bg1"/>
                </a:solidFill>
                <a:effectLst/>
                <a:uLnTx/>
                <a:uFillTx/>
                <a:latin typeface="Arial" pitchFamily="34" charset="0"/>
                <a:ea typeface="+mj-ea"/>
                <a:cs typeface="Arial" pitchFamily="34" charset="0"/>
              </a:rPr>
              <a:t>Oh, For A Thousand Tongues</a:t>
            </a:r>
            <a:endParaRPr kumimoji="0" lang="en-US" sz="44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sp>
        <p:nvSpPr>
          <p:cNvPr id="6146" name="Rectangle 2"/>
          <p:cNvSpPr>
            <a:spLocks noGrp="1" noChangeArrowheads="1"/>
          </p:cNvSpPr>
          <p:nvPr>
            <p:ph type="subTitle" idx="1"/>
          </p:nvPr>
        </p:nvSpPr>
        <p:spPr>
          <a:xfrm>
            <a:off x="1371600" y="1200150"/>
            <a:ext cx="6400800" cy="3505200"/>
          </a:xfrm>
          <a:effectLst>
            <a:outerShdw dist="35921" dir="2700000" algn="ctr" rotWithShape="0">
              <a:schemeClr val="tx1"/>
            </a:outerShdw>
          </a:effectLst>
        </p:spPr>
        <p:txBody>
          <a:bodyPr>
            <a:normAutofit/>
          </a:bodyPr>
          <a:lstStyle/>
          <a:p>
            <a:pPr algn="ctr">
              <a:lnSpc>
                <a:spcPct val="90000"/>
              </a:lnSpc>
            </a:pPr>
            <a:r>
              <a:rPr lang="en-US" b="0" dirty="0">
                <a:solidFill>
                  <a:schemeClr val="bg1"/>
                </a:solidFill>
              </a:rPr>
              <a:t>Let the fields cry out</a:t>
            </a:r>
          </a:p>
          <a:p>
            <a:pPr algn="ctr">
              <a:lnSpc>
                <a:spcPct val="90000"/>
              </a:lnSpc>
            </a:pPr>
            <a:r>
              <a:rPr lang="en-US" b="0" dirty="0">
                <a:solidFill>
                  <a:schemeClr val="bg1"/>
                </a:solidFill>
              </a:rPr>
              <a:t>And the forest will sing</a:t>
            </a:r>
          </a:p>
          <a:p>
            <a:pPr algn="ctr">
              <a:lnSpc>
                <a:spcPct val="90000"/>
              </a:lnSpc>
            </a:pPr>
            <a:r>
              <a:rPr lang="en-US" b="0" dirty="0">
                <a:solidFill>
                  <a:schemeClr val="bg1"/>
                </a:solidFill>
              </a:rPr>
              <a:t>This is our song</a:t>
            </a:r>
          </a:p>
          <a:p>
            <a:pPr algn="ctr">
              <a:lnSpc>
                <a:spcPct val="90000"/>
              </a:lnSpc>
            </a:pPr>
            <a:r>
              <a:rPr lang="en-US" b="0" dirty="0">
                <a:solidFill>
                  <a:schemeClr val="bg1"/>
                </a:solidFill>
              </a:rPr>
              <a:t>This is our King</a:t>
            </a:r>
          </a:p>
          <a:p>
            <a:pPr algn="ctr">
              <a:lnSpc>
                <a:spcPct val="90000"/>
              </a:lnSpc>
            </a:pPr>
            <a:endParaRPr lang="en-US" b="0" dirty="0">
              <a:solidFill>
                <a:schemeClr val="bg1"/>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0" y="1200150"/>
            <a:ext cx="9144000" cy="4457700"/>
          </a:xfrm>
          <a:effectLst>
            <a:outerShdw dist="35921" dir="2700000" algn="ctr" rotWithShape="0">
              <a:schemeClr val="tx1"/>
            </a:outerShdw>
          </a:effectLst>
        </p:spPr>
        <p:txBody>
          <a:bodyPr>
            <a:normAutofit/>
          </a:bodyPr>
          <a:lstStyle/>
          <a:p>
            <a:pPr algn="ctr">
              <a:lnSpc>
                <a:spcPct val="90000"/>
              </a:lnSpc>
            </a:pPr>
            <a:r>
              <a:rPr lang="en-US" b="0" dirty="0">
                <a:solidFill>
                  <a:schemeClr val="bg1"/>
                </a:solidFill>
              </a:rPr>
              <a:t>Oh, for a thousand tongues to sing</a:t>
            </a:r>
          </a:p>
          <a:p>
            <a:pPr algn="ctr">
              <a:lnSpc>
                <a:spcPct val="90000"/>
              </a:lnSpc>
            </a:pPr>
            <a:r>
              <a:rPr lang="en-US" b="0" dirty="0">
                <a:solidFill>
                  <a:schemeClr val="bg1"/>
                </a:solidFill>
              </a:rPr>
              <a:t>My great Redeemer’s praise</a:t>
            </a:r>
          </a:p>
          <a:p>
            <a:pPr algn="ctr">
              <a:lnSpc>
                <a:spcPct val="90000"/>
              </a:lnSpc>
            </a:pPr>
            <a:r>
              <a:rPr lang="en-US" b="0" dirty="0">
                <a:solidFill>
                  <a:schemeClr val="bg1"/>
                </a:solidFill>
              </a:rPr>
              <a:t>The glories of my God and King</a:t>
            </a:r>
          </a:p>
          <a:p>
            <a:pPr algn="ctr">
              <a:lnSpc>
                <a:spcPct val="90000"/>
              </a:lnSpc>
            </a:pPr>
            <a:r>
              <a:rPr lang="en-US" b="0" dirty="0">
                <a:solidFill>
                  <a:schemeClr val="bg1"/>
                </a:solidFill>
              </a:rPr>
              <a:t>The triumphs of His grace</a:t>
            </a:r>
          </a:p>
          <a:p>
            <a:pPr algn="ctr">
              <a:lnSpc>
                <a:spcPct val="90000"/>
              </a:lnSpc>
            </a:pPr>
            <a:endParaRPr lang="en-US" b="0" dirty="0">
              <a:solidFill>
                <a:schemeClr val="bg1"/>
              </a:solidFill>
            </a:endParaRPr>
          </a:p>
        </p:txBody>
      </p:sp>
      <p:sp>
        <p:nvSpPr>
          <p:cNvPr id="4" name="Title 3"/>
          <p:cNvSpPr>
            <a:spLocks noGrp="1"/>
          </p:cNvSpPr>
          <p:nvPr>
            <p:ph type="title"/>
          </p:nvPr>
        </p:nvSpPr>
        <p:spPr/>
        <p:txBody>
          <a:bodyPr/>
          <a:lstStyle/>
          <a:p>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idx="1"/>
          </p:nvPr>
        </p:nvSpPr>
        <p:spPr>
          <a:xfrm>
            <a:off x="0" y="971551"/>
            <a:ext cx="9144000" cy="3223022"/>
          </a:xfrm>
          <a:effectLst>
            <a:outerShdw dist="35921" dir="2700000" algn="ctr" rotWithShape="0">
              <a:schemeClr val="tx1"/>
            </a:outerShdw>
          </a:effectLst>
        </p:spPr>
        <p:txBody>
          <a:bodyPr>
            <a:normAutofit/>
          </a:bodyPr>
          <a:lstStyle/>
          <a:p>
            <a:pPr algn="ctr"/>
            <a:r>
              <a:rPr lang="en-US" b="0" dirty="0">
                <a:solidFill>
                  <a:schemeClr val="bg1"/>
                </a:solidFill>
              </a:rPr>
              <a:t>Let the heavens rejoice</a:t>
            </a:r>
          </a:p>
          <a:p>
            <a:pPr algn="ctr"/>
            <a:r>
              <a:rPr lang="en-US" b="0" dirty="0">
                <a:solidFill>
                  <a:schemeClr val="bg1"/>
                </a:solidFill>
              </a:rPr>
              <a:t>Let the earth be glad</a:t>
            </a:r>
          </a:p>
          <a:p>
            <a:pPr algn="ctr"/>
            <a:r>
              <a:rPr lang="en-US" b="0" dirty="0" smtClean="0">
                <a:solidFill>
                  <a:schemeClr val="bg1"/>
                </a:solidFill>
              </a:rPr>
              <a:t>Let </a:t>
            </a:r>
            <a:r>
              <a:rPr lang="en-US" b="0" dirty="0">
                <a:solidFill>
                  <a:schemeClr val="bg1"/>
                </a:solidFill>
              </a:rPr>
              <a:t>the seas resound</a:t>
            </a:r>
          </a:p>
          <a:p>
            <a:pPr algn="ctr"/>
            <a:r>
              <a:rPr lang="en-US" b="0" dirty="0">
                <a:solidFill>
                  <a:schemeClr val="bg1"/>
                </a:solidFill>
              </a:rPr>
              <a:t>And all creation dance</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idx="1"/>
          </p:nvPr>
        </p:nvSpPr>
        <p:spPr>
          <a:xfrm>
            <a:off x="0" y="1120378"/>
            <a:ext cx="9144000" cy="3623072"/>
          </a:xfrm>
          <a:effectLst>
            <a:outerShdw dist="35921" dir="2700000" algn="ctr" rotWithShape="0">
              <a:schemeClr val="tx1"/>
            </a:outerShdw>
          </a:effectLst>
        </p:spPr>
        <p:txBody>
          <a:bodyPr>
            <a:normAutofit/>
          </a:bodyPr>
          <a:lstStyle/>
          <a:p>
            <a:pPr algn="ctr">
              <a:lnSpc>
                <a:spcPct val="90000"/>
              </a:lnSpc>
            </a:pPr>
            <a:r>
              <a:rPr lang="en-US" b="0" dirty="0">
                <a:solidFill>
                  <a:schemeClr val="bg1"/>
                </a:solidFill>
              </a:rPr>
              <a:t>Let the fields cry out</a:t>
            </a:r>
          </a:p>
          <a:p>
            <a:pPr algn="ctr">
              <a:lnSpc>
                <a:spcPct val="90000"/>
              </a:lnSpc>
            </a:pPr>
            <a:r>
              <a:rPr lang="en-US" b="0" dirty="0">
                <a:solidFill>
                  <a:schemeClr val="bg1"/>
                </a:solidFill>
              </a:rPr>
              <a:t>And the forest will sing</a:t>
            </a:r>
          </a:p>
          <a:p>
            <a:pPr algn="ctr">
              <a:lnSpc>
                <a:spcPct val="90000"/>
              </a:lnSpc>
            </a:pPr>
            <a:r>
              <a:rPr lang="en-US" b="0" dirty="0">
                <a:solidFill>
                  <a:schemeClr val="bg1"/>
                </a:solidFill>
              </a:rPr>
              <a:t>This is our song</a:t>
            </a:r>
          </a:p>
          <a:p>
            <a:pPr algn="ctr">
              <a:lnSpc>
                <a:spcPct val="90000"/>
              </a:lnSpc>
            </a:pPr>
            <a:r>
              <a:rPr lang="en-US" b="0" dirty="0">
                <a:solidFill>
                  <a:schemeClr val="bg1"/>
                </a:solidFill>
              </a:rPr>
              <a:t>This is our King</a:t>
            </a:r>
          </a:p>
          <a:p>
            <a:pPr algn="ctr">
              <a:lnSpc>
                <a:spcPct val="90000"/>
              </a:lnSpc>
            </a:pPr>
            <a:endParaRPr lang="en-US" b="0" dirty="0">
              <a:solidFill>
                <a:schemeClr val="bg1"/>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0" y="1123950"/>
            <a:ext cx="9144000" cy="3223022"/>
          </a:xfrm>
          <a:effectLst>
            <a:outerShdw dist="35921" dir="2700000" algn="ctr" rotWithShape="0">
              <a:schemeClr val="tx1"/>
            </a:outerShdw>
          </a:effectLst>
        </p:spPr>
        <p:txBody>
          <a:bodyPr>
            <a:noAutofit/>
          </a:bodyPr>
          <a:lstStyle/>
          <a:p>
            <a:pPr algn="ctr"/>
            <a:r>
              <a:rPr lang="en-US" b="0" dirty="0">
                <a:solidFill>
                  <a:schemeClr val="bg1"/>
                </a:solidFill>
              </a:rPr>
              <a:t>My gracious Master and my God</a:t>
            </a:r>
          </a:p>
          <a:p>
            <a:pPr algn="ctr"/>
            <a:r>
              <a:rPr lang="en-US" b="0" dirty="0">
                <a:solidFill>
                  <a:schemeClr val="bg1"/>
                </a:solidFill>
              </a:rPr>
              <a:t>Assist me to proclaim</a:t>
            </a:r>
          </a:p>
          <a:p>
            <a:pPr algn="ctr"/>
            <a:r>
              <a:rPr lang="en-US" b="0" dirty="0">
                <a:solidFill>
                  <a:schemeClr val="bg1"/>
                </a:solidFill>
              </a:rPr>
              <a:t>To spread through all</a:t>
            </a:r>
          </a:p>
          <a:p>
            <a:pPr algn="ctr"/>
            <a:r>
              <a:rPr lang="en-US" b="0" dirty="0">
                <a:solidFill>
                  <a:schemeClr val="bg1"/>
                </a:solidFill>
              </a:rPr>
              <a:t>The earth abroad</a:t>
            </a:r>
          </a:p>
          <a:p>
            <a:pPr algn="ctr"/>
            <a:r>
              <a:rPr lang="en-US" b="0" dirty="0">
                <a:solidFill>
                  <a:schemeClr val="bg1"/>
                </a:solidFill>
              </a:rPr>
              <a:t>The honors of Thy name</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0" y="971551"/>
            <a:ext cx="9144000" cy="3223022"/>
          </a:xfrm>
          <a:effectLst>
            <a:outerShdw dist="35921" dir="2700000" algn="ctr" rotWithShape="0">
              <a:schemeClr val="tx1"/>
            </a:outerShdw>
          </a:effectLst>
        </p:spPr>
        <p:txBody>
          <a:bodyPr>
            <a:normAutofit/>
          </a:bodyPr>
          <a:lstStyle/>
          <a:p>
            <a:pPr algn="ctr"/>
            <a:r>
              <a:rPr lang="en-US" b="0" dirty="0">
                <a:solidFill>
                  <a:schemeClr val="bg1"/>
                </a:solidFill>
              </a:rPr>
              <a:t>Let the heavens rejoice</a:t>
            </a:r>
          </a:p>
          <a:p>
            <a:pPr algn="ctr"/>
            <a:r>
              <a:rPr lang="en-US" b="0" dirty="0">
                <a:solidFill>
                  <a:schemeClr val="bg1"/>
                </a:solidFill>
              </a:rPr>
              <a:t>Let the earth be glad</a:t>
            </a:r>
          </a:p>
          <a:p>
            <a:pPr algn="ctr"/>
            <a:r>
              <a:rPr lang="en-US" b="0" dirty="0" smtClean="0">
                <a:solidFill>
                  <a:schemeClr val="bg1"/>
                </a:solidFill>
              </a:rPr>
              <a:t>Let </a:t>
            </a:r>
            <a:r>
              <a:rPr lang="en-US" b="0" dirty="0">
                <a:solidFill>
                  <a:schemeClr val="bg1"/>
                </a:solidFill>
              </a:rPr>
              <a:t>the seas resound</a:t>
            </a:r>
          </a:p>
          <a:p>
            <a:pPr algn="ctr"/>
            <a:r>
              <a:rPr lang="en-US" b="0" dirty="0">
                <a:solidFill>
                  <a:schemeClr val="bg1"/>
                </a:solidFill>
              </a:rPr>
              <a:t>And all creation dance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endParaRPr lang="en-US"/>
          </a:p>
        </p:txBody>
      </p:sp>
      <p:sp>
        <p:nvSpPr>
          <p:cNvPr id="22531" name="Rectangle 3"/>
          <p:cNvSpPr>
            <a:spLocks noGrp="1" noChangeArrowheads="1"/>
          </p:cNvSpPr>
          <p:nvPr>
            <p:ph idx="1"/>
          </p:nvPr>
        </p:nvSpPr>
        <p:spPr/>
        <p:txBody>
          <a:bodyPr/>
          <a:lstStyle/>
          <a:p>
            <a:pPr>
              <a:spcBef>
                <a:spcPts val="0"/>
              </a:spcBef>
            </a:pPr>
            <a:r>
              <a:rPr lang="en-US" b="0" dirty="0"/>
              <a:t>How marvelous! How wonderful! </a:t>
            </a:r>
          </a:p>
          <a:p>
            <a:pPr>
              <a:spcBef>
                <a:spcPts val="0"/>
              </a:spcBef>
            </a:pPr>
            <a:r>
              <a:rPr lang="en-US" b="0" dirty="0"/>
              <a:t>And my song shall ever be</a:t>
            </a:r>
          </a:p>
          <a:p>
            <a:pPr>
              <a:spcBef>
                <a:spcPts val="0"/>
              </a:spcBef>
            </a:pPr>
            <a:r>
              <a:rPr lang="en-US" b="0" dirty="0"/>
              <a:t>How marvelous! How wonderful! </a:t>
            </a:r>
          </a:p>
          <a:p>
            <a:pPr>
              <a:spcBef>
                <a:spcPts val="0"/>
              </a:spcBef>
            </a:pPr>
            <a:r>
              <a:rPr lang="en-US" b="0" dirty="0"/>
              <a:t>Is my Savior’s love for me</a:t>
            </a:r>
          </a:p>
          <a:p>
            <a:endParaRPr lang="en-US" b="0" dirty="0"/>
          </a:p>
          <a:p>
            <a:endParaRPr lang="en-US" b="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0" y="1120378"/>
            <a:ext cx="9144000" cy="3623072"/>
          </a:xfrm>
          <a:effectLst>
            <a:outerShdw dist="35921" dir="2700000" algn="ctr" rotWithShape="0">
              <a:schemeClr val="tx1"/>
            </a:outerShdw>
          </a:effectLst>
        </p:spPr>
        <p:txBody>
          <a:bodyPr>
            <a:normAutofit/>
          </a:bodyPr>
          <a:lstStyle/>
          <a:p>
            <a:pPr algn="ctr">
              <a:lnSpc>
                <a:spcPct val="90000"/>
              </a:lnSpc>
            </a:pPr>
            <a:r>
              <a:rPr lang="en-US" b="0" dirty="0">
                <a:solidFill>
                  <a:schemeClr val="bg1"/>
                </a:solidFill>
              </a:rPr>
              <a:t>Let the fields cry out</a:t>
            </a:r>
          </a:p>
          <a:p>
            <a:pPr algn="ctr">
              <a:lnSpc>
                <a:spcPct val="90000"/>
              </a:lnSpc>
            </a:pPr>
            <a:r>
              <a:rPr lang="en-US" b="0" dirty="0">
                <a:solidFill>
                  <a:schemeClr val="bg1"/>
                </a:solidFill>
              </a:rPr>
              <a:t>And the forest will sing</a:t>
            </a:r>
          </a:p>
          <a:p>
            <a:pPr algn="ctr">
              <a:lnSpc>
                <a:spcPct val="90000"/>
              </a:lnSpc>
            </a:pPr>
            <a:r>
              <a:rPr lang="en-US" b="0" dirty="0">
                <a:solidFill>
                  <a:schemeClr val="bg1"/>
                </a:solidFill>
              </a:rPr>
              <a:t>This is our song</a:t>
            </a:r>
          </a:p>
          <a:p>
            <a:pPr algn="ctr">
              <a:lnSpc>
                <a:spcPct val="90000"/>
              </a:lnSpc>
            </a:pPr>
            <a:r>
              <a:rPr lang="en-US" b="0" dirty="0">
                <a:solidFill>
                  <a:schemeClr val="bg1"/>
                </a:solidFill>
              </a:rPr>
              <a:t>This is our King</a:t>
            </a:r>
          </a:p>
          <a:p>
            <a:pPr algn="ctr">
              <a:lnSpc>
                <a:spcPct val="90000"/>
              </a:lnSpc>
            </a:pPr>
            <a:endParaRPr lang="en-US" b="0" dirty="0">
              <a:solidFill>
                <a:schemeClr val="bg1"/>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0" y="971551"/>
            <a:ext cx="9144000" cy="3223022"/>
          </a:xfrm>
          <a:effectLst>
            <a:outerShdw dist="35921" dir="2700000" algn="ctr" rotWithShape="0">
              <a:schemeClr val="tx1"/>
            </a:outerShdw>
          </a:effectLst>
        </p:spPr>
        <p:txBody>
          <a:bodyPr>
            <a:normAutofit/>
          </a:bodyPr>
          <a:lstStyle/>
          <a:p>
            <a:pPr algn="ctr"/>
            <a:r>
              <a:rPr lang="en-US" b="0" dirty="0">
                <a:solidFill>
                  <a:schemeClr val="bg1"/>
                </a:solidFill>
              </a:rPr>
              <a:t>Let the heavens rejoice</a:t>
            </a:r>
          </a:p>
          <a:p>
            <a:pPr algn="ctr"/>
            <a:r>
              <a:rPr lang="en-US" b="0" dirty="0">
                <a:solidFill>
                  <a:schemeClr val="bg1"/>
                </a:solidFill>
              </a:rPr>
              <a:t>Let the earth be glad</a:t>
            </a:r>
          </a:p>
          <a:p>
            <a:pPr algn="ctr"/>
            <a:r>
              <a:rPr lang="en-US" b="0" dirty="0" smtClean="0">
                <a:solidFill>
                  <a:schemeClr val="bg1"/>
                </a:solidFill>
              </a:rPr>
              <a:t>Let </a:t>
            </a:r>
            <a:r>
              <a:rPr lang="en-US" b="0" dirty="0">
                <a:solidFill>
                  <a:schemeClr val="bg1"/>
                </a:solidFill>
              </a:rPr>
              <a:t>the seas resound</a:t>
            </a:r>
          </a:p>
          <a:p>
            <a:pPr algn="ctr"/>
            <a:r>
              <a:rPr lang="en-US" b="0" dirty="0">
                <a:solidFill>
                  <a:schemeClr val="bg1"/>
                </a:solidFill>
              </a:rPr>
              <a:t>And all creation dance</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0" y="1120378"/>
            <a:ext cx="9144000" cy="3623072"/>
          </a:xfrm>
          <a:effectLst>
            <a:outerShdw dist="35921" dir="2700000" algn="ctr" rotWithShape="0">
              <a:schemeClr val="tx1"/>
            </a:outerShdw>
          </a:effectLst>
        </p:spPr>
        <p:txBody>
          <a:bodyPr/>
          <a:lstStyle/>
          <a:p>
            <a:pPr algn="ctr">
              <a:lnSpc>
                <a:spcPct val="90000"/>
              </a:lnSpc>
            </a:pPr>
            <a:r>
              <a:rPr lang="en-US" b="0" dirty="0">
                <a:solidFill>
                  <a:schemeClr val="bg1"/>
                </a:solidFill>
              </a:rPr>
              <a:t>Let the fields cry out</a:t>
            </a:r>
          </a:p>
          <a:p>
            <a:pPr algn="ctr">
              <a:lnSpc>
                <a:spcPct val="90000"/>
              </a:lnSpc>
            </a:pPr>
            <a:r>
              <a:rPr lang="en-US" b="0" dirty="0">
                <a:solidFill>
                  <a:schemeClr val="bg1"/>
                </a:solidFill>
              </a:rPr>
              <a:t>And the forest will sing</a:t>
            </a:r>
          </a:p>
          <a:p>
            <a:pPr algn="ctr">
              <a:lnSpc>
                <a:spcPct val="90000"/>
              </a:lnSpc>
            </a:pPr>
            <a:r>
              <a:rPr lang="en-US" b="0" dirty="0">
                <a:solidFill>
                  <a:schemeClr val="bg1"/>
                </a:solidFill>
              </a:rPr>
              <a:t>This is our song</a:t>
            </a:r>
          </a:p>
          <a:p>
            <a:pPr algn="ctr">
              <a:lnSpc>
                <a:spcPct val="90000"/>
              </a:lnSpc>
            </a:pPr>
            <a:r>
              <a:rPr lang="en-US" b="0" dirty="0">
                <a:solidFill>
                  <a:schemeClr val="bg1"/>
                </a:solidFill>
              </a:rPr>
              <a:t>This is our King</a:t>
            </a:r>
          </a:p>
          <a:p>
            <a:pPr algn="ctr">
              <a:lnSpc>
                <a:spcPct val="90000"/>
              </a:lnSpc>
            </a:pPr>
            <a:endParaRPr lang="en-US" sz="4000" dirty="0">
              <a:solidFill>
                <a:schemeClr val="bg1"/>
              </a:solidFill>
            </a:endParaRPr>
          </a:p>
        </p:txBody>
      </p:sp>
      <p:sp>
        <p:nvSpPr>
          <p:cNvPr id="13316" name="Text Box 4"/>
          <p:cNvSpPr txBox="1">
            <a:spLocks noChangeArrowheads="1"/>
          </p:cNvSpPr>
          <p:nvPr/>
        </p:nvSpPr>
        <p:spPr bwMode="auto">
          <a:xfrm>
            <a:off x="1447800" y="4286250"/>
            <a:ext cx="6172200" cy="338554"/>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1600" b="1" dirty="0">
                <a:solidFill>
                  <a:schemeClr val="bg1"/>
                </a:solidFill>
                <a:latin typeface="Abscissa" pitchFamily="2" charset="0"/>
              </a:rPr>
              <a:t>Temple Bible Church Used by permission #78316</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VIDEO</a:t>
            </a:r>
            <a:endParaRPr lang="en-US" dirty="0"/>
          </a:p>
        </p:txBody>
      </p:sp>
      <p:sp>
        <p:nvSpPr>
          <p:cNvPr id="3" name="Subtitle 2"/>
          <p:cNvSpPr>
            <a:spLocks noGrp="1"/>
          </p:cNvSpPr>
          <p:nvPr>
            <p:ph type="subTitle" idx="1"/>
          </p:nvPr>
        </p:nvSpPr>
        <p:spPr/>
        <p:txBody>
          <a:bodyPr/>
          <a:lstStyle/>
          <a:p>
            <a:endParaRPr lang="en-US"/>
          </a:p>
        </p:txBody>
      </p:sp>
      <p:pic>
        <p:nvPicPr>
          <p:cNvPr id="4" name="1532_TheStool.wmv">
            <a:hlinkClick r:id="" action="ppaction://media"/>
          </p:cNvPr>
          <p:cNvPicPr>
            <a:picLocks noRot="1" noChangeAspect="1"/>
          </p:cNvPicPr>
          <p:nvPr>
            <a:videoFile r:link="rId1"/>
          </p:nvPr>
        </p:nvPicPr>
        <p:blipFill>
          <a:blip r:embed="rId3" cstate="print"/>
          <a:stretch>
            <a:fillRect/>
          </a:stretch>
        </p:blipFill>
        <p:spPr>
          <a:xfrm>
            <a:off x="1143000" y="285750"/>
            <a:ext cx="6858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29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My Life</a:t>
            </a:r>
            <a:endParaRPr lang="en-US" dirty="0"/>
          </a:p>
        </p:txBody>
      </p:sp>
      <p:sp>
        <p:nvSpPr>
          <p:cNvPr id="3" name="Content Placeholder 2"/>
          <p:cNvSpPr>
            <a:spLocks noGrp="1"/>
          </p:cNvSpPr>
          <p:nvPr>
            <p:ph idx="1"/>
          </p:nvPr>
        </p:nvSpPr>
        <p:spPr/>
        <p:txBody>
          <a:bodyPr>
            <a:normAutofit/>
          </a:bodyPr>
          <a:lstStyle/>
          <a:p>
            <a:pPr>
              <a:spcBef>
                <a:spcPts val="0"/>
              </a:spcBef>
            </a:pPr>
            <a:r>
              <a:rPr lang="en-US" b="0" dirty="0" smtClean="0"/>
              <a:t>Take my life and let it be </a:t>
            </a:r>
          </a:p>
          <a:p>
            <a:pPr>
              <a:spcBef>
                <a:spcPts val="0"/>
              </a:spcBef>
            </a:pPr>
            <a:r>
              <a:rPr lang="en-US" b="0" dirty="0" smtClean="0"/>
              <a:t>Consecrated, Lord, to Thee</a:t>
            </a:r>
            <a:br>
              <a:rPr lang="en-US" b="0" dirty="0" smtClean="0"/>
            </a:br>
            <a:r>
              <a:rPr lang="en-US" b="0" dirty="0" smtClean="0"/>
              <a:t>Take my moments and my days, </a:t>
            </a:r>
          </a:p>
          <a:p>
            <a:pPr>
              <a:spcBef>
                <a:spcPts val="0"/>
              </a:spcBef>
            </a:pPr>
            <a:r>
              <a:rPr lang="en-US" b="0" dirty="0" smtClean="0"/>
              <a:t>Let them flow in ceaseless praise</a:t>
            </a:r>
          </a:p>
          <a:p>
            <a:pPr>
              <a:spcBef>
                <a:spcPts val="0"/>
              </a:spcBef>
            </a:pPr>
            <a:r>
              <a:rPr lang="en-US" b="0" dirty="0" smtClean="0"/>
              <a:t>Let them flow in ceaseless praise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b="0" dirty="0" smtClean="0"/>
              <a:t>Take my hands and let them move </a:t>
            </a:r>
          </a:p>
          <a:p>
            <a:pPr>
              <a:spcBef>
                <a:spcPts val="0"/>
              </a:spcBef>
            </a:pPr>
            <a:r>
              <a:rPr lang="en-US" b="0" dirty="0" smtClean="0"/>
              <a:t>At the impulse of Thy love</a:t>
            </a:r>
          </a:p>
          <a:p>
            <a:pPr>
              <a:spcBef>
                <a:spcPts val="0"/>
              </a:spcBef>
            </a:pPr>
            <a:r>
              <a:rPr lang="en-US" b="0" dirty="0" smtClean="0"/>
              <a:t>Take my feet and let them be</a:t>
            </a:r>
            <a:br>
              <a:rPr lang="en-US" b="0" dirty="0" smtClean="0"/>
            </a:br>
            <a:r>
              <a:rPr lang="en-US" b="0" dirty="0" smtClean="0"/>
              <a:t>Swift and beautiful for Thee, </a:t>
            </a:r>
          </a:p>
          <a:p>
            <a:pPr>
              <a:spcBef>
                <a:spcPts val="0"/>
              </a:spcBef>
            </a:pPr>
            <a:r>
              <a:rPr lang="en-US" b="0" dirty="0" smtClean="0"/>
              <a:t>Swift and beautiful for Thee</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0" dirty="0" smtClean="0"/>
              <a:t>I am Yours, set apart for You</a:t>
            </a:r>
            <a:br>
              <a:rPr lang="en-US" b="0" dirty="0" smtClean="0"/>
            </a:br>
            <a:r>
              <a:rPr lang="en-US" b="0" dirty="0" smtClean="0"/>
              <a:t>I am Yours, hungry for Your truth</a:t>
            </a:r>
            <a:br>
              <a:rPr lang="en-US" b="0" dirty="0" smtClean="0"/>
            </a:br>
            <a:r>
              <a:rPr lang="en-US" b="0" dirty="0" smtClean="0"/>
              <a:t>Take my life, You are all I live for</a:t>
            </a:r>
            <a:br>
              <a:rPr lang="en-US" b="0" dirty="0" smtClean="0"/>
            </a:br>
            <a:r>
              <a:rPr lang="en-US" b="0" dirty="0" smtClean="0"/>
              <a:t>I am Yours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b="0" dirty="0" smtClean="0"/>
              <a:t>Take my voice and let me sing, </a:t>
            </a:r>
          </a:p>
          <a:p>
            <a:pPr>
              <a:spcBef>
                <a:spcPts val="0"/>
              </a:spcBef>
            </a:pPr>
            <a:r>
              <a:rPr lang="en-US" b="0" dirty="0" smtClean="0"/>
              <a:t>Always, only, for my King</a:t>
            </a:r>
            <a:br>
              <a:rPr lang="en-US" b="0" dirty="0" smtClean="0"/>
            </a:br>
            <a:r>
              <a:rPr lang="en-US" b="0" dirty="0" smtClean="0"/>
              <a:t>Take my lips and let them be</a:t>
            </a:r>
            <a:br>
              <a:rPr lang="en-US" b="0" dirty="0" smtClean="0"/>
            </a:br>
            <a:r>
              <a:rPr lang="en-US" b="0" dirty="0" smtClean="0"/>
              <a:t>Filled with messages from Thee</a:t>
            </a:r>
            <a:br>
              <a:rPr lang="en-US" b="0" dirty="0" smtClean="0"/>
            </a:br>
            <a:r>
              <a:rPr lang="en-US" b="0" dirty="0" smtClean="0"/>
              <a:t>Filled with messages from Thee</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spcBef>
                <a:spcPts val="0"/>
              </a:spcBef>
            </a:pPr>
            <a:r>
              <a:rPr lang="en-US" b="0" dirty="0" smtClean="0"/>
              <a:t>I am Yours, set apart for You, I am Yours, hungry for Your truth</a:t>
            </a:r>
            <a:br>
              <a:rPr lang="en-US" b="0" dirty="0" smtClean="0"/>
            </a:br>
            <a:r>
              <a:rPr lang="en-US" b="0" dirty="0" smtClean="0"/>
              <a:t>Take my life, You are all I live for</a:t>
            </a:r>
          </a:p>
          <a:p>
            <a:pPr>
              <a:spcBef>
                <a:spcPts val="0"/>
              </a:spcBef>
            </a:pPr>
            <a:r>
              <a:rPr lang="en-US" b="0" dirty="0" smtClean="0"/>
              <a:t>I am Yours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b="0" dirty="0" smtClean="0"/>
              <a:t>Take my will and make it Thine, it shall Be no longer mine</a:t>
            </a:r>
            <a:br>
              <a:rPr lang="en-US" b="0" dirty="0" smtClean="0"/>
            </a:br>
            <a:r>
              <a:rPr lang="en-US" b="0" dirty="0" smtClean="0"/>
              <a:t>Take my heart, it is Thine own</a:t>
            </a:r>
            <a:br>
              <a:rPr lang="en-US" b="0" dirty="0" smtClean="0"/>
            </a:br>
            <a:r>
              <a:rPr lang="en-US" b="0" dirty="0" smtClean="0"/>
              <a:t>It shall be Thy royal throne, it shall be Thy royal throne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endParaRPr lang="en-US"/>
          </a:p>
        </p:txBody>
      </p:sp>
      <p:sp>
        <p:nvSpPr>
          <p:cNvPr id="23555" name="Rectangle 3"/>
          <p:cNvSpPr>
            <a:spLocks noGrp="1" noChangeArrowheads="1"/>
          </p:cNvSpPr>
          <p:nvPr>
            <p:ph idx="1"/>
          </p:nvPr>
        </p:nvSpPr>
        <p:spPr/>
        <p:txBody>
          <a:bodyPr>
            <a:noAutofit/>
          </a:bodyPr>
          <a:lstStyle/>
          <a:p>
            <a:pPr>
              <a:lnSpc>
                <a:spcPct val="90000"/>
              </a:lnSpc>
            </a:pPr>
            <a:r>
              <a:rPr lang="en-US" b="0" dirty="0"/>
              <a:t>He took my sins and sorrows</a:t>
            </a:r>
          </a:p>
          <a:p>
            <a:pPr>
              <a:lnSpc>
                <a:spcPct val="90000"/>
              </a:lnSpc>
            </a:pPr>
            <a:r>
              <a:rPr lang="en-US" b="0" dirty="0"/>
              <a:t>He made them His very own</a:t>
            </a:r>
          </a:p>
          <a:p>
            <a:pPr>
              <a:lnSpc>
                <a:spcPct val="90000"/>
              </a:lnSpc>
            </a:pPr>
            <a:r>
              <a:rPr lang="en-US" b="0" dirty="0"/>
              <a:t>He bore the burden to Calvary </a:t>
            </a:r>
          </a:p>
          <a:p>
            <a:pPr>
              <a:lnSpc>
                <a:spcPct val="90000"/>
              </a:lnSpc>
            </a:pPr>
            <a:r>
              <a:rPr lang="en-US" b="0" dirty="0"/>
              <a:t>and suffered and died </a:t>
            </a:r>
            <a:r>
              <a:rPr lang="en-US" b="0" dirty="0" smtClean="0"/>
              <a:t>alone</a:t>
            </a:r>
            <a:endParaRPr lang="en-US" b="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0" dirty="0" smtClean="0"/>
              <a:t>I am Yours, set apart for You</a:t>
            </a:r>
            <a:br>
              <a:rPr lang="en-US" b="0" dirty="0" smtClean="0"/>
            </a:br>
            <a:r>
              <a:rPr lang="en-US" b="0" dirty="0" smtClean="0"/>
              <a:t>I am Yours, hungry for Your truth</a:t>
            </a:r>
            <a:br>
              <a:rPr lang="en-US" b="0" dirty="0" smtClean="0"/>
            </a:br>
            <a:r>
              <a:rPr lang="en-US" b="0" dirty="0" smtClean="0"/>
              <a:t>Take my life, You are all I live for</a:t>
            </a:r>
          </a:p>
          <a:p>
            <a:r>
              <a:rPr lang="en-US" b="0" dirty="0" smtClean="0"/>
              <a:t>(repeat)</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76351"/>
            <a:ext cx="8229600" cy="2666999"/>
          </a:xfrm>
        </p:spPr>
        <p:txBody>
          <a:bodyPr>
            <a:normAutofit/>
          </a:bodyPr>
          <a:lstStyle/>
          <a:p>
            <a:r>
              <a:rPr lang="en-US" b="0" dirty="0" smtClean="0"/>
              <a:t>Take my life, You are all I live for</a:t>
            </a:r>
            <a:br>
              <a:rPr lang="en-US" b="0" dirty="0" smtClean="0"/>
            </a:br>
            <a:r>
              <a:rPr lang="en-US" b="0" dirty="0" smtClean="0"/>
              <a:t>Take my life, You are all I live for</a:t>
            </a:r>
            <a:br>
              <a:rPr lang="en-US" b="0" dirty="0" smtClean="0"/>
            </a:br>
            <a:r>
              <a:rPr lang="en-US" b="0" dirty="0" smtClean="0"/>
              <a:t>I am Yours</a:t>
            </a:r>
            <a:endParaRPr lang="en-US" dirty="0"/>
          </a:p>
        </p:txBody>
      </p:sp>
      <p:sp>
        <p:nvSpPr>
          <p:cNvPr id="4" name="Text Box 4"/>
          <p:cNvSpPr txBox="1">
            <a:spLocks noChangeArrowheads="1"/>
          </p:cNvSpPr>
          <p:nvPr/>
        </p:nvSpPr>
        <p:spPr bwMode="auto">
          <a:xfrm>
            <a:off x="1447800" y="4286250"/>
            <a:ext cx="6172200" cy="338554"/>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1600" b="1" dirty="0">
                <a:solidFill>
                  <a:prstClr val="white"/>
                </a:solidFill>
                <a:latin typeface="Abscissa" pitchFamily="2" charset="0"/>
              </a:rPr>
              <a:t>Temple Bible Church Used by permission #78316</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subTitle" idx="1"/>
          </p:nvPr>
        </p:nvSpPr>
        <p:spPr>
          <a:xfrm>
            <a:off x="1219200" y="1657350"/>
            <a:ext cx="6553200" cy="2895600"/>
          </a:xfrm>
          <a:noFill/>
          <a:ln/>
        </p:spPr>
        <p:txBody>
          <a:bodyPr vert="horz" lIns="91440" tIns="45720" rIns="91440" bIns="45720" rtlCol="0">
            <a:normAutofit fontScale="92500" lnSpcReduction="10000"/>
          </a:bodyPr>
          <a:lstStyle/>
          <a:p>
            <a:pPr marL="342900" indent="-342900"/>
            <a:r>
              <a:rPr lang="en-US" b="0" dirty="0">
                <a:solidFill>
                  <a:schemeClr val="bg1"/>
                </a:solidFill>
              </a:rPr>
              <a:t>Give us clean hands</a:t>
            </a:r>
          </a:p>
          <a:p>
            <a:pPr marL="342900" indent="-342900"/>
            <a:r>
              <a:rPr lang="en-US" b="0" dirty="0">
                <a:solidFill>
                  <a:schemeClr val="bg1"/>
                </a:solidFill>
              </a:rPr>
              <a:t>Give us pure hearts</a:t>
            </a:r>
          </a:p>
          <a:p>
            <a:pPr marL="342900" indent="-342900"/>
            <a:r>
              <a:rPr lang="en-US" b="0" dirty="0">
                <a:solidFill>
                  <a:schemeClr val="bg1"/>
                </a:solidFill>
              </a:rPr>
              <a:t>Let us not lift our </a:t>
            </a:r>
            <a:r>
              <a:rPr lang="en-US" b="0" dirty="0" smtClean="0">
                <a:solidFill>
                  <a:schemeClr val="bg1"/>
                </a:solidFill>
              </a:rPr>
              <a:t>souls</a:t>
            </a:r>
          </a:p>
          <a:p>
            <a:pPr marL="342900" indent="-342900"/>
            <a:r>
              <a:rPr lang="en-US" b="0" dirty="0" smtClean="0">
                <a:solidFill>
                  <a:schemeClr val="bg1"/>
                </a:solidFill>
              </a:rPr>
              <a:t>To another</a:t>
            </a:r>
            <a:endParaRPr lang="en-US" b="0" dirty="0">
              <a:solidFill>
                <a:schemeClr val="bg1"/>
              </a:solidFill>
            </a:endParaRPr>
          </a:p>
          <a:p>
            <a:pPr marL="342900" indent="-342900"/>
            <a:r>
              <a:rPr lang="en-US" b="0" dirty="0">
                <a:solidFill>
                  <a:schemeClr val="bg1"/>
                </a:solidFill>
              </a:rPr>
              <a:t>(repeat)</a:t>
            </a:r>
          </a:p>
        </p:txBody>
      </p:sp>
      <p:sp>
        <p:nvSpPr>
          <p:cNvPr id="4" name="Rectangle 2"/>
          <p:cNvSpPr txBox="1">
            <a:spLocks noChangeArrowheads="1"/>
          </p:cNvSpPr>
          <p:nvPr/>
        </p:nvSpPr>
        <p:spPr>
          <a:xfrm>
            <a:off x="457200" y="419100"/>
            <a:ext cx="8229600" cy="857250"/>
          </a:xfrm>
          <a:prstGeom prst="rect">
            <a:avLst/>
          </a:prstGeom>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bg1"/>
                </a:solidFill>
                <a:effectLst/>
                <a:uLnTx/>
                <a:uFillTx/>
                <a:latin typeface="Arial" pitchFamily="34" charset="0"/>
                <a:ea typeface="+mj-ea"/>
                <a:cs typeface="Arial" pitchFamily="34" charset="0"/>
              </a:rPr>
              <a:t>GIVE US CLEAN HANDS</a:t>
            </a:r>
            <a:endParaRPr kumimoji="0" lang="en-US" sz="44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685800" y="819150"/>
            <a:ext cx="7772400" cy="3314700"/>
          </a:xfrm>
          <a:noFill/>
          <a:ln/>
        </p:spPr>
        <p:txBody>
          <a:bodyPr>
            <a:noAutofit/>
          </a:bodyPr>
          <a:lstStyle/>
          <a:p>
            <a:pPr>
              <a:spcBef>
                <a:spcPts val="0"/>
              </a:spcBef>
            </a:pPr>
            <a:r>
              <a:rPr lang="en-US" b="0" dirty="0"/>
              <a:t>We bow our hearts</a:t>
            </a:r>
          </a:p>
          <a:p>
            <a:pPr>
              <a:spcBef>
                <a:spcPts val="0"/>
              </a:spcBef>
            </a:pPr>
            <a:r>
              <a:rPr lang="en-US" b="0" dirty="0"/>
              <a:t>We bend our knees</a:t>
            </a:r>
          </a:p>
          <a:p>
            <a:pPr>
              <a:spcBef>
                <a:spcPts val="0"/>
              </a:spcBef>
            </a:pPr>
            <a:r>
              <a:rPr lang="en-US" b="0" dirty="0"/>
              <a:t>Oh spirit come make us humble</a:t>
            </a:r>
          </a:p>
          <a:p>
            <a:pPr>
              <a:spcBef>
                <a:spcPts val="0"/>
              </a:spcBef>
            </a:pPr>
            <a:r>
              <a:rPr lang="en-US" b="0" dirty="0"/>
              <a:t>We turn our eyes</a:t>
            </a:r>
          </a:p>
          <a:p>
            <a:pPr>
              <a:spcBef>
                <a:spcPts val="0"/>
              </a:spcBef>
            </a:pPr>
            <a:r>
              <a:rPr lang="en-US" b="0" dirty="0"/>
              <a:t>From evil things</a:t>
            </a:r>
          </a:p>
          <a:p>
            <a:pPr>
              <a:spcBef>
                <a:spcPts val="0"/>
              </a:spcBef>
            </a:pPr>
            <a:r>
              <a:rPr lang="en-US" b="0" dirty="0"/>
              <a:t>Oh Lord we cast down our idols</a:t>
            </a:r>
          </a:p>
        </p:txBody>
      </p:sp>
      <p:sp>
        <p:nvSpPr>
          <p:cNvPr id="4" name="Title 3"/>
          <p:cNvSpPr>
            <a:spLocks noGrp="1"/>
          </p:cNvSpPr>
          <p:nvPr>
            <p:ph type="title"/>
          </p:nvPr>
        </p:nvSpPr>
        <p:spPr/>
        <p:txBody>
          <a:bodyPr/>
          <a:lstStyle/>
          <a:p>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685800" y="1085850"/>
            <a:ext cx="7772400" cy="3371850"/>
          </a:xfrm>
          <a:noFill/>
          <a:ln/>
        </p:spPr>
        <p:txBody>
          <a:bodyPr/>
          <a:lstStyle/>
          <a:p>
            <a:r>
              <a:rPr lang="en-US" b="0" dirty="0"/>
              <a:t>Give us clean hands</a:t>
            </a:r>
          </a:p>
          <a:p>
            <a:r>
              <a:rPr lang="en-US" b="0" dirty="0"/>
              <a:t>Give us pure hearts</a:t>
            </a:r>
          </a:p>
          <a:p>
            <a:r>
              <a:rPr lang="en-US" b="0" dirty="0"/>
              <a:t>Let us not lift our souls to another</a:t>
            </a:r>
          </a:p>
          <a:p>
            <a:r>
              <a:rPr lang="en-US" b="0" i="1" dirty="0"/>
              <a:t>(repeat)</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sp>
        <p:nvSpPr>
          <p:cNvPr id="5122" name="Rectangle 2"/>
          <p:cNvSpPr>
            <a:spLocks noGrp="1" noChangeArrowheads="1"/>
          </p:cNvSpPr>
          <p:nvPr>
            <p:ph type="subTitle" idx="1"/>
          </p:nvPr>
        </p:nvSpPr>
        <p:spPr>
          <a:xfrm>
            <a:off x="1371600" y="1200150"/>
            <a:ext cx="6400800" cy="3028950"/>
          </a:xfrm>
          <a:noFill/>
          <a:ln/>
        </p:spPr>
        <p:txBody>
          <a:bodyPr>
            <a:normAutofit lnSpcReduction="10000"/>
          </a:bodyPr>
          <a:lstStyle/>
          <a:p>
            <a:r>
              <a:rPr lang="en-US" b="0" dirty="0">
                <a:solidFill>
                  <a:schemeClr val="bg1"/>
                </a:solidFill>
              </a:rPr>
              <a:t>Oh God let us be</a:t>
            </a:r>
          </a:p>
          <a:p>
            <a:r>
              <a:rPr lang="en-US" b="0" dirty="0">
                <a:solidFill>
                  <a:schemeClr val="bg1"/>
                </a:solidFill>
              </a:rPr>
              <a:t>A generation that seeks</a:t>
            </a:r>
          </a:p>
          <a:p>
            <a:r>
              <a:rPr lang="en-US" b="0" dirty="0">
                <a:solidFill>
                  <a:schemeClr val="bg1"/>
                </a:solidFill>
              </a:rPr>
              <a:t>Who seeks Your face</a:t>
            </a:r>
          </a:p>
          <a:p>
            <a:r>
              <a:rPr lang="en-US" b="0" dirty="0">
                <a:solidFill>
                  <a:schemeClr val="bg1"/>
                </a:solidFill>
              </a:rPr>
              <a:t>Oh God of </a:t>
            </a:r>
            <a:r>
              <a:rPr lang="en-US" b="0" dirty="0" smtClean="0">
                <a:solidFill>
                  <a:schemeClr val="bg1"/>
                </a:solidFill>
              </a:rPr>
              <a:t>Jacob</a:t>
            </a:r>
          </a:p>
          <a:p>
            <a:r>
              <a:rPr lang="en-US" b="0" dirty="0" smtClean="0">
                <a:solidFill>
                  <a:schemeClr val="bg1"/>
                </a:solidFill>
              </a:rPr>
              <a:t>(repeat)</a:t>
            </a:r>
            <a:endParaRPr lang="en-US" b="0" dirty="0">
              <a:solidFill>
                <a:schemeClr val="bg1"/>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685800" y="1047750"/>
            <a:ext cx="7772400" cy="3314700"/>
          </a:xfrm>
          <a:noFill/>
          <a:ln/>
        </p:spPr>
        <p:txBody>
          <a:bodyPr>
            <a:noAutofit/>
          </a:bodyPr>
          <a:lstStyle/>
          <a:p>
            <a:pPr>
              <a:spcBef>
                <a:spcPts val="0"/>
              </a:spcBef>
            </a:pPr>
            <a:r>
              <a:rPr lang="en-US" b="0" dirty="0"/>
              <a:t>We bow our hearts</a:t>
            </a:r>
          </a:p>
          <a:p>
            <a:pPr>
              <a:spcBef>
                <a:spcPts val="0"/>
              </a:spcBef>
            </a:pPr>
            <a:r>
              <a:rPr lang="en-US" b="0" dirty="0"/>
              <a:t>We bend our knees</a:t>
            </a:r>
          </a:p>
          <a:p>
            <a:pPr>
              <a:spcBef>
                <a:spcPts val="0"/>
              </a:spcBef>
            </a:pPr>
            <a:r>
              <a:rPr lang="en-US" b="0" dirty="0"/>
              <a:t>Oh spirit come make us humble</a:t>
            </a:r>
          </a:p>
          <a:p>
            <a:pPr>
              <a:spcBef>
                <a:spcPts val="0"/>
              </a:spcBef>
            </a:pPr>
            <a:r>
              <a:rPr lang="en-US" b="0" dirty="0"/>
              <a:t>We turn our eyes</a:t>
            </a:r>
          </a:p>
          <a:p>
            <a:pPr>
              <a:spcBef>
                <a:spcPts val="0"/>
              </a:spcBef>
            </a:pPr>
            <a:r>
              <a:rPr lang="en-US" b="0" dirty="0"/>
              <a:t>From evil things</a:t>
            </a:r>
          </a:p>
          <a:p>
            <a:pPr>
              <a:spcBef>
                <a:spcPts val="0"/>
              </a:spcBef>
            </a:pPr>
            <a:r>
              <a:rPr lang="en-US" b="0" dirty="0"/>
              <a:t>Oh Lord we cast down our idols</a:t>
            </a:r>
          </a:p>
        </p:txBody>
      </p:sp>
      <p:sp>
        <p:nvSpPr>
          <p:cNvPr id="4" name="Title 3"/>
          <p:cNvSpPr>
            <a:spLocks noGrp="1"/>
          </p:cNvSpPr>
          <p:nvPr>
            <p:ph type="title"/>
          </p:nvPr>
        </p:nvSpPr>
        <p:spPr/>
        <p:txBody>
          <a:bodyPr/>
          <a:lstStyle/>
          <a:p>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685800" y="1085850"/>
            <a:ext cx="7772400" cy="3371850"/>
          </a:xfrm>
          <a:noFill/>
          <a:ln/>
        </p:spPr>
        <p:txBody>
          <a:bodyPr/>
          <a:lstStyle/>
          <a:p>
            <a:r>
              <a:rPr lang="en-US" b="0" dirty="0"/>
              <a:t>Give us clean hands</a:t>
            </a:r>
          </a:p>
          <a:p>
            <a:r>
              <a:rPr lang="en-US" b="0" dirty="0"/>
              <a:t>Give us pure hearts</a:t>
            </a:r>
          </a:p>
          <a:p>
            <a:r>
              <a:rPr lang="en-US" b="0" dirty="0"/>
              <a:t>Let us not lift our souls to another</a:t>
            </a:r>
          </a:p>
          <a:p>
            <a:r>
              <a:rPr lang="en-US" b="0" i="1" dirty="0"/>
              <a:t>(repeat)</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idx="1"/>
          </p:nvPr>
        </p:nvSpPr>
        <p:spPr>
          <a:xfrm>
            <a:off x="762000" y="1200150"/>
            <a:ext cx="7772400" cy="3086100"/>
          </a:xfrm>
          <a:noFill/>
          <a:ln/>
        </p:spPr>
        <p:txBody>
          <a:bodyPr>
            <a:normAutofit lnSpcReduction="10000"/>
          </a:bodyPr>
          <a:lstStyle/>
          <a:p>
            <a:r>
              <a:rPr lang="en-US" b="0" dirty="0"/>
              <a:t>Oh God let us be</a:t>
            </a:r>
          </a:p>
          <a:p>
            <a:r>
              <a:rPr lang="en-US" b="0" dirty="0"/>
              <a:t>A generation that seeks</a:t>
            </a:r>
          </a:p>
          <a:p>
            <a:r>
              <a:rPr lang="en-US" b="0" dirty="0"/>
              <a:t>Who seeks Your face</a:t>
            </a:r>
          </a:p>
          <a:p>
            <a:r>
              <a:rPr lang="en-US" b="0" dirty="0"/>
              <a:t>Oh God of </a:t>
            </a:r>
            <a:r>
              <a:rPr lang="en-US" b="0" dirty="0" smtClean="0"/>
              <a:t>Jacob</a:t>
            </a:r>
          </a:p>
          <a:p>
            <a:r>
              <a:rPr lang="en-US" b="0" dirty="0" smtClean="0"/>
              <a:t>(repeat)</a:t>
            </a:r>
            <a:endParaRPr lang="en-US" b="0"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685800" y="1085850"/>
            <a:ext cx="7772400" cy="3371850"/>
          </a:xfrm>
          <a:noFill/>
          <a:ln/>
        </p:spPr>
        <p:txBody>
          <a:bodyPr/>
          <a:lstStyle/>
          <a:p>
            <a:r>
              <a:rPr lang="en-US" b="0" dirty="0"/>
              <a:t>Give us clean hands</a:t>
            </a:r>
          </a:p>
          <a:p>
            <a:r>
              <a:rPr lang="en-US" b="0" dirty="0"/>
              <a:t>Give us pure hearts</a:t>
            </a:r>
          </a:p>
          <a:p>
            <a:r>
              <a:rPr lang="en-US" b="0" dirty="0"/>
              <a:t>Let us not lift our souls to </a:t>
            </a:r>
            <a:r>
              <a:rPr lang="en-US" b="0" dirty="0" smtClean="0"/>
              <a:t>another</a:t>
            </a:r>
            <a:endParaRPr lang="en-US" b="0" dirty="0"/>
          </a:p>
        </p:txBody>
      </p:sp>
      <p:sp>
        <p:nvSpPr>
          <p:cNvPr id="3" name="Rectangle 2"/>
          <p:cNvSpPr/>
          <p:nvPr/>
        </p:nvSpPr>
        <p:spPr>
          <a:xfrm>
            <a:off x="2133600" y="4248150"/>
            <a:ext cx="5562600" cy="369332"/>
          </a:xfrm>
          <a:prstGeom prst="rect">
            <a:avLst/>
          </a:prstGeom>
        </p:spPr>
        <p:txBody>
          <a:bodyPr wrap="square">
            <a:spAutoFit/>
          </a:bodyPr>
          <a:lstStyle/>
          <a:p>
            <a:pPr algn="ctr"/>
            <a:r>
              <a:rPr lang="en-US" b="0" dirty="0" smtClean="0">
                <a:solidFill>
                  <a:schemeClr val="bg1"/>
                </a:solidFill>
              </a:rPr>
              <a:t>Used by Permission Temple Bible Church </a:t>
            </a:r>
            <a:r>
              <a:rPr lang="en-US" b="0" dirty="0" err="1" smtClean="0">
                <a:solidFill>
                  <a:schemeClr val="bg1"/>
                </a:solidFill>
              </a:rPr>
              <a:t>CClI</a:t>
            </a:r>
            <a:r>
              <a:rPr lang="en-US" b="0" dirty="0" smtClean="0">
                <a:solidFill>
                  <a:schemeClr val="bg1"/>
                </a:solidFill>
              </a:rPr>
              <a:t> #78316</a:t>
            </a:r>
            <a:endParaRPr lang="en-US" b="0" dirty="0">
              <a:solidFill>
                <a:schemeClr val="bg1"/>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en-US"/>
          </a:p>
        </p:txBody>
      </p:sp>
      <p:sp>
        <p:nvSpPr>
          <p:cNvPr id="24579" name="Rectangle 3"/>
          <p:cNvSpPr>
            <a:spLocks noGrp="1" noChangeArrowheads="1"/>
          </p:cNvSpPr>
          <p:nvPr>
            <p:ph idx="1"/>
          </p:nvPr>
        </p:nvSpPr>
        <p:spPr/>
        <p:txBody>
          <a:bodyPr/>
          <a:lstStyle/>
          <a:p>
            <a:r>
              <a:rPr lang="en-US" b="0" dirty="0"/>
              <a:t>How marvelous! How wonderful! </a:t>
            </a:r>
          </a:p>
          <a:p>
            <a:r>
              <a:rPr lang="en-US" b="0" dirty="0"/>
              <a:t>And my song shall ever be</a:t>
            </a:r>
          </a:p>
          <a:p>
            <a:r>
              <a:rPr lang="en-US" b="0" dirty="0"/>
              <a:t>How marvelous! How wonderful! </a:t>
            </a:r>
          </a:p>
          <a:p>
            <a:r>
              <a:rPr lang="en-US" b="0" dirty="0"/>
              <a:t>Is my Savior’s love for me</a:t>
            </a:r>
          </a:p>
          <a:p>
            <a:endParaRPr lang="en-US" b="0" dirty="0"/>
          </a:p>
          <a:p>
            <a:endParaRPr lang="en-US" b="0" dirty="0"/>
          </a:p>
        </p:txBody>
      </p:sp>
      <p:sp>
        <p:nvSpPr>
          <p:cNvPr id="24580" name="Rectangle 4"/>
          <p:cNvSpPr>
            <a:spLocks noChangeArrowheads="1"/>
          </p:cNvSpPr>
          <p:nvPr/>
        </p:nvSpPr>
        <p:spPr bwMode="auto">
          <a:xfrm>
            <a:off x="2514600" y="3714750"/>
            <a:ext cx="3421258" cy="369332"/>
          </a:xfrm>
          <a:prstGeom prst="rect">
            <a:avLst/>
          </a:prstGeom>
          <a:noFill/>
          <a:ln w="9525">
            <a:noFill/>
            <a:miter lim="800000"/>
            <a:headEnd/>
            <a:tailEnd/>
          </a:ln>
          <a:effectLst/>
        </p:spPr>
        <p:txBody>
          <a:bodyPr wrap="none">
            <a:spAutoFit/>
          </a:bodyPr>
          <a:lstStyle/>
          <a:p>
            <a:r>
              <a:rPr lang="en-US" b="1" dirty="0">
                <a:solidFill>
                  <a:schemeClr val="bg1"/>
                </a:solidFill>
              </a:rPr>
              <a:t>USED BY PERMISSION CCLI#78316</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elusionsTitleSlide.jpg"/>
          <p:cNvPicPr>
            <a:picLocks noGrp="1" noChangeAspect="1"/>
          </p:cNvPicPr>
          <p:nvPr>
            <p:ph idx="1"/>
          </p:nvPr>
        </p:nvPicPr>
        <p:blipFill>
          <a:blip r:embed="rId2" cstate="print"/>
          <a:stretch>
            <a:fillRect/>
          </a:stretch>
        </p:blipFill>
        <p:spPr>
          <a:xfrm>
            <a:off x="1" y="0"/>
            <a:ext cx="9143999" cy="514350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2777" y="1428750"/>
            <a:ext cx="6593023" cy="3170099"/>
          </a:xfrm>
          <a:prstGeom prst="rect">
            <a:avLst/>
          </a:prstGeom>
          <a:noFill/>
        </p:spPr>
        <p:txBody>
          <a:bodyPr wrap="none" lIns="91440" tIns="45720" rIns="91440" bIns="45720">
            <a:spAutoFit/>
          </a:bodyPr>
          <a:lstStyle/>
          <a:p>
            <a:pPr algn="ctr"/>
            <a:r>
              <a:rPr lang="en-US" sz="20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FALL</a:t>
            </a:r>
            <a:endParaRPr lang="en-US" sz="20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Rectangle 2"/>
          <p:cNvSpPr/>
          <p:nvPr/>
        </p:nvSpPr>
        <p:spPr>
          <a:xfrm>
            <a:off x="2514600" y="1733550"/>
            <a:ext cx="824264" cy="477054"/>
          </a:xfrm>
          <a:prstGeom prst="rect">
            <a:avLst/>
          </a:prstGeom>
          <a:noFill/>
        </p:spPr>
        <p:txBody>
          <a:bodyPr wrap="none" lIns="91440" tIns="45720" rIns="91440" bIns="45720">
            <a:spAutoFit/>
          </a:bodyPr>
          <a:lstStyle/>
          <a:p>
            <a:pPr algn="ctr"/>
            <a:r>
              <a:rPr lang="en-US" sz="25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a:t>
            </a:r>
            <a:endParaRPr lang="en-US" sz="25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ctangle 3"/>
          <p:cNvSpPr/>
          <p:nvPr/>
        </p:nvSpPr>
        <p:spPr>
          <a:xfrm>
            <a:off x="4999799" y="3858220"/>
            <a:ext cx="1146468"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of</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ectangle 4"/>
          <p:cNvSpPr/>
          <p:nvPr/>
        </p:nvSpPr>
        <p:spPr>
          <a:xfrm>
            <a:off x="6159802" y="3858220"/>
            <a:ext cx="2069798"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SAUL</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7099" y="133350"/>
            <a:ext cx="7736284" cy="861774"/>
          </a:xfrm>
          <a:prstGeom prst="rect">
            <a:avLst/>
          </a:prstGeom>
          <a:noFill/>
        </p:spPr>
        <p:txBody>
          <a:bodyPr wrap="none" lIns="91440" tIns="45720" rIns="91440" bIns="45720">
            <a:spAutoFit/>
          </a:bodyPr>
          <a:lstStyle/>
          <a:p>
            <a:pPr algn="ctr"/>
            <a:r>
              <a:rPr lang="en-US" sz="5000" b="1" cap="all" spc="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A MANIACAL MONARCH</a:t>
            </a:r>
            <a:endParaRPr lang="en-US" sz="5000" b="1" cap="all"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6" name="Rectangle 5"/>
          <p:cNvSpPr/>
          <p:nvPr/>
        </p:nvSpPr>
        <p:spPr>
          <a:xfrm>
            <a:off x="381000" y="1428750"/>
            <a:ext cx="8329524" cy="630942"/>
          </a:xfrm>
          <a:prstGeom prst="rect">
            <a:avLst/>
          </a:prstGeom>
          <a:noFill/>
        </p:spPr>
        <p:txBody>
          <a:bodyPr wrap="none" lIns="91440" tIns="45720" rIns="91440" bIns="45720">
            <a:spAutoFit/>
          </a:bodyPr>
          <a:lstStyle/>
          <a:p>
            <a:r>
              <a:rPr lang="en-US" sz="35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AN ACT OF BLATANT DISOBEDIENCE</a:t>
            </a:r>
            <a:endParaRPr lang="en-US" sz="35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endParaRPr>
          </a:p>
        </p:txBody>
      </p:sp>
      <p:sp>
        <p:nvSpPr>
          <p:cNvPr id="7" name="Rectangle 6"/>
          <p:cNvSpPr/>
          <p:nvPr/>
        </p:nvSpPr>
        <p:spPr>
          <a:xfrm>
            <a:off x="3913441" y="1864608"/>
            <a:ext cx="4773359" cy="630942"/>
          </a:xfrm>
          <a:prstGeom prst="rect">
            <a:avLst/>
          </a:prstGeom>
          <a:noFill/>
        </p:spPr>
        <p:txBody>
          <a:bodyPr wrap="none" lIns="91440" tIns="45720" rIns="91440" bIns="45720">
            <a:spAutoFit/>
          </a:bodyPr>
          <a:lstStyle/>
          <a:p>
            <a:r>
              <a:rPr lang="en-US" sz="35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A </a:t>
            </a:r>
            <a:r>
              <a:rPr lang="en-US" sz="35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SINFUL</a:t>
            </a:r>
            <a:r>
              <a:rPr lang="en-US" sz="35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 SACRIFICE</a:t>
            </a:r>
            <a:endParaRPr lang="en-US" sz="35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endParaRPr>
          </a:p>
        </p:txBody>
      </p:sp>
      <p:sp>
        <p:nvSpPr>
          <p:cNvPr id="8" name="Rectangle 7"/>
          <p:cNvSpPr/>
          <p:nvPr/>
        </p:nvSpPr>
        <p:spPr>
          <a:xfrm>
            <a:off x="381000" y="2571750"/>
            <a:ext cx="4407938" cy="630942"/>
          </a:xfrm>
          <a:prstGeom prst="rect">
            <a:avLst/>
          </a:prstGeom>
          <a:noFill/>
        </p:spPr>
        <p:txBody>
          <a:bodyPr wrap="none" lIns="91440" tIns="45720" rIns="91440" bIns="45720">
            <a:spAutoFit/>
          </a:bodyPr>
          <a:lstStyle/>
          <a:p>
            <a:r>
              <a:rPr lang="en-US" sz="35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AN IMPULSIVE ACT</a:t>
            </a:r>
            <a:endParaRPr lang="en-US" sz="35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endParaRPr>
          </a:p>
        </p:txBody>
      </p:sp>
      <p:sp>
        <p:nvSpPr>
          <p:cNvPr id="9" name="Rectangle 8"/>
          <p:cNvSpPr/>
          <p:nvPr/>
        </p:nvSpPr>
        <p:spPr>
          <a:xfrm>
            <a:off x="3962400" y="3028950"/>
            <a:ext cx="3085461" cy="630942"/>
          </a:xfrm>
          <a:prstGeom prst="rect">
            <a:avLst/>
          </a:prstGeom>
          <a:noFill/>
        </p:spPr>
        <p:txBody>
          <a:bodyPr wrap="none" lIns="91440" tIns="45720" rIns="91440" bIns="45720">
            <a:spAutoFit/>
          </a:bodyPr>
          <a:lstStyle/>
          <a:p>
            <a:r>
              <a:rPr lang="en-US" sz="35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A </a:t>
            </a:r>
            <a:r>
              <a:rPr lang="en-US" sz="35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RASH</a:t>
            </a:r>
            <a:r>
              <a:rPr lang="en-US" sz="35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 VOW</a:t>
            </a:r>
            <a:endParaRPr lang="en-US" sz="35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971550"/>
            <a:ext cx="7620000" cy="4038600"/>
          </a:xfrm>
        </p:spPr>
        <p:txBody>
          <a:bodyPr/>
          <a:lstStyle/>
          <a:p>
            <a:pPr algn="l"/>
            <a:r>
              <a:rPr lang="en-US" dirty="0" smtClean="0"/>
              <a:t>	The lust to be served, honored and 	noticed is nothing less than the lust 	to be treated like God. </a:t>
            </a:r>
          </a:p>
          <a:p>
            <a:pPr algn="l"/>
            <a:r>
              <a:rPr lang="en-US" dirty="0" smtClean="0"/>
              <a:t>This monumental arrogance never can be satisfied; we will never become god. That’s why pride always leaves the after-taste of frustration.</a:t>
            </a:r>
          </a:p>
          <a:p>
            <a:pPr algn="l"/>
            <a:r>
              <a:rPr lang="en-US" dirty="0" smtClean="0"/>
              <a:t>					</a:t>
            </a:r>
            <a:r>
              <a:rPr lang="en-US" sz="1800" dirty="0" smtClean="0"/>
              <a:t>Matt Chandler</a:t>
            </a:r>
            <a:endParaRPr lang="en-US" sz="1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971550"/>
            <a:ext cx="7543800" cy="4191000"/>
          </a:xfrm>
        </p:spPr>
        <p:txBody>
          <a:bodyPr/>
          <a:lstStyle/>
          <a:p>
            <a:pPr algn="l">
              <a:spcBef>
                <a:spcPts val="0"/>
              </a:spcBef>
            </a:pPr>
            <a:r>
              <a:rPr lang="en-US" sz="2800" dirty="0" smtClean="0"/>
              <a:t>	</a:t>
            </a:r>
            <a:r>
              <a:rPr lang="en-US" sz="3000" dirty="0" smtClean="0"/>
              <a:t>Where is it that God is trying to break 	you? Where have you been unwilling 	to let him? Has God delivered a crushing blow to you? Are you still angry with Him and at war with Him in your heart? What has God been asking you to do but your stubborn pride has refused because it would have brought you low?</a:t>
            </a:r>
            <a:endParaRPr lang="en-US" sz="2400" dirty="0" smtClean="0"/>
          </a:p>
          <a:p>
            <a:pPr algn="l">
              <a:spcBef>
                <a:spcPts val="0"/>
              </a:spcBef>
            </a:pPr>
            <a:r>
              <a:rPr lang="en-US" sz="3000" dirty="0" smtClean="0"/>
              <a:t>					</a:t>
            </a:r>
            <a:r>
              <a:rPr lang="en-US" sz="1800" dirty="0" smtClean="0"/>
              <a:t>Lon Solomon</a:t>
            </a:r>
            <a:endParaRPr lang="en-US" sz="18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7099" y="133350"/>
            <a:ext cx="7736284" cy="861774"/>
          </a:xfrm>
          <a:prstGeom prst="rect">
            <a:avLst/>
          </a:prstGeom>
          <a:noFill/>
        </p:spPr>
        <p:txBody>
          <a:bodyPr wrap="none" lIns="91440" tIns="45720" rIns="91440" bIns="45720">
            <a:spAutoFit/>
          </a:bodyPr>
          <a:lstStyle/>
          <a:p>
            <a:pPr algn="ctr"/>
            <a:r>
              <a:rPr lang="en-US" sz="5000" b="1" cap="all" spc="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A MANIACAL MONARCH</a:t>
            </a:r>
            <a:endParaRPr lang="en-US" sz="5000" b="1" cap="all"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6" name="Rectangle 5"/>
          <p:cNvSpPr/>
          <p:nvPr/>
        </p:nvSpPr>
        <p:spPr>
          <a:xfrm>
            <a:off x="381000" y="1428750"/>
            <a:ext cx="8329524" cy="630942"/>
          </a:xfrm>
          <a:prstGeom prst="rect">
            <a:avLst/>
          </a:prstGeom>
          <a:noFill/>
        </p:spPr>
        <p:txBody>
          <a:bodyPr wrap="none" lIns="91440" tIns="45720" rIns="91440" bIns="45720">
            <a:spAutoFit/>
          </a:bodyPr>
          <a:lstStyle/>
          <a:p>
            <a:r>
              <a:rPr lang="en-US" sz="35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AN ACT OF BLATANT DISOBEDIENCE</a:t>
            </a:r>
            <a:endParaRPr lang="en-US" sz="35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endParaRPr>
          </a:p>
        </p:txBody>
      </p:sp>
      <p:sp>
        <p:nvSpPr>
          <p:cNvPr id="7" name="Rectangle 6"/>
          <p:cNvSpPr/>
          <p:nvPr/>
        </p:nvSpPr>
        <p:spPr>
          <a:xfrm>
            <a:off x="3913441" y="1864608"/>
            <a:ext cx="4773359" cy="630942"/>
          </a:xfrm>
          <a:prstGeom prst="rect">
            <a:avLst/>
          </a:prstGeom>
          <a:noFill/>
        </p:spPr>
        <p:txBody>
          <a:bodyPr wrap="none" lIns="91440" tIns="45720" rIns="91440" bIns="45720">
            <a:spAutoFit/>
          </a:bodyPr>
          <a:lstStyle/>
          <a:p>
            <a:r>
              <a:rPr lang="en-US" sz="35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A </a:t>
            </a:r>
            <a:r>
              <a:rPr lang="en-US" sz="35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SINFUL</a:t>
            </a:r>
            <a:r>
              <a:rPr lang="en-US" sz="35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 SACRIFICE</a:t>
            </a:r>
            <a:endParaRPr lang="en-US" sz="35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endParaRPr>
          </a:p>
        </p:txBody>
      </p:sp>
      <p:sp>
        <p:nvSpPr>
          <p:cNvPr id="8" name="Rectangle 7"/>
          <p:cNvSpPr/>
          <p:nvPr/>
        </p:nvSpPr>
        <p:spPr>
          <a:xfrm>
            <a:off x="381000" y="2571750"/>
            <a:ext cx="4407938" cy="630942"/>
          </a:xfrm>
          <a:prstGeom prst="rect">
            <a:avLst/>
          </a:prstGeom>
          <a:noFill/>
        </p:spPr>
        <p:txBody>
          <a:bodyPr wrap="none" lIns="91440" tIns="45720" rIns="91440" bIns="45720">
            <a:spAutoFit/>
          </a:bodyPr>
          <a:lstStyle/>
          <a:p>
            <a:r>
              <a:rPr lang="en-US" sz="35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AN IMPULSIVE ACT</a:t>
            </a:r>
            <a:endParaRPr lang="en-US" sz="35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endParaRPr>
          </a:p>
        </p:txBody>
      </p:sp>
      <p:sp>
        <p:nvSpPr>
          <p:cNvPr id="9" name="Rectangle 8"/>
          <p:cNvSpPr/>
          <p:nvPr/>
        </p:nvSpPr>
        <p:spPr>
          <a:xfrm>
            <a:off x="3962400" y="3028950"/>
            <a:ext cx="3085461" cy="630942"/>
          </a:xfrm>
          <a:prstGeom prst="rect">
            <a:avLst/>
          </a:prstGeom>
          <a:noFill/>
        </p:spPr>
        <p:txBody>
          <a:bodyPr wrap="none" lIns="91440" tIns="45720" rIns="91440" bIns="45720">
            <a:spAutoFit/>
          </a:bodyPr>
          <a:lstStyle/>
          <a:p>
            <a:r>
              <a:rPr lang="en-US" sz="35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A </a:t>
            </a:r>
            <a:r>
              <a:rPr lang="en-US" sz="35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RASH</a:t>
            </a:r>
            <a:r>
              <a:rPr lang="en-US" sz="35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 VOW</a:t>
            </a:r>
            <a:endParaRPr lang="en-US" sz="35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endParaRPr>
          </a:p>
        </p:txBody>
      </p:sp>
      <p:sp>
        <p:nvSpPr>
          <p:cNvPr id="10" name="Rectangle 9"/>
          <p:cNvSpPr/>
          <p:nvPr/>
        </p:nvSpPr>
        <p:spPr>
          <a:xfrm>
            <a:off x="381000" y="3693408"/>
            <a:ext cx="8181663" cy="630942"/>
          </a:xfrm>
          <a:prstGeom prst="rect">
            <a:avLst/>
          </a:prstGeom>
          <a:noFill/>
        </p:spPr>
        <p:txBody>
          <a:bodyPr wrap="none" lIns="91440" tIns="45720" rIns="91440" bIns="45720">
            <a:spAutoFit/>
          </a:bodyPr>
          <a:lstStyle/>
          <a:p>
            <a:r>
              <a:rPr lang="en-US" sz="35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AN ACT OF PARTIAL DISOBEDIENCE</a:t>
            </a:r>
            <a:endParaRPr lang="en-US" sz="35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endParaRPr>
          </a:p>
        </p:txBody>
      </p:sp>
      <p:sp>
        <p:nvSpPr>
          <p:cNvPr id="11" name="Rectangle 10"/>
          <p:cNvSpPr/>
          <p:nvPr/>
        </p:nvSpPr>
        <p:spPr>
          <a:xfrm>
            <a:off x="1371600" y="4248150"/>
            <a:ext cx="7093609" cy="630942"/>
          </a:xfrm>
          <a:prstGeom prst="rect">
            <a:avLst/>
          </a:prstGeom>
          <a:noFill/>
        </p:spPr>
        <p:txBody>
          <a:bodyPr wrap="none" lIns="91440" tIns="45720" rIns="91440" bIns="45720">
            <a:spAutoFit/>
          </a:bodyPr>
          <a:lstStyle/>
          <a:p>
            <a:r>
              <a:rPr lang="en-US" sz="35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DISOBEYING</a:t>
            </a:r>
            <a:r>
              <a:rPr lang="en-US" sz="35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 GOD’S COMMAND</a:t>
            </a:r>
            <a:endParaRPr lang="en-US" sz="35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4987" y="2319576"/>
            <a:ext cx="5067413" cy="861774"/>
          </a:xfrm>
          <a:prstGeom prst="rect">
            <a:avLst/>
          </a:prstGeom>
          <a:noFill/>
        </p:spPr>
        <p:txBody>
          <a:bodyPr wrap="none" lIns="91440" tIns="45720" rIns="91440" bIns="45720">
            <a:spAutoFit/>
          </a:bodyPr>
          <a:lstStyle/>
          <a:p>
            <a:r>
              <a:rPr lang="en-US" sz="5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disobedience</a:t>
            </a:r>
            <a:endParaRPr lang="en-US" sz="5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Rectangle 2"/>
          <p:cNvSpPr/>
          <p:nvPr/>
        </p:nvSpPr>
        <p:spPr>
          <a:xfrm>
            <a:off x="2660364" y="2114550"/>
            <a:ext cx="4169732" cy="477054"/>
          </a:xfrm>
          <a:prstGeom prst="rect">
            <a:avLst/>
          </a:prstGeom>
          <a:noFill/>
        </p:spPr>
        <p:txBody>
          <a:bodyPr wrap="none" lIns="91440" tIns="45720" rIns="91440" bIns="45720">
            <a:spAutoFit/>
          </a:bodyPr>
          <a:lstStyle/>
          <a:p>
            <a:r>
              <a:rPr lang="en-US" sz="25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consequences of</a:t>
            </a:r>
            <a:endParaRPr lang="en-US" sz="25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a:off x="5526196" y="2932896"/>
            <a:ext cx="2218300" cy="477054"/>
          </a:xfrm>
          <a:prstGeom prst="rect">
            <a:avLst/>
          </a:prstGeom>
          <a:noFill/>
        </p:spPr>
        <p:txBody>
          <a:bodyPr wrap="none" lIns="91440" tIns="45720" rIns="91440" bIns="45720">
            <a:spAutoFit/>
          </a:bodyPr>
          <a:lstStyle/>
          <a:p>
            <a:r>
              <a:rPr lang="en-US" sz="25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are </a:t>
            </a:r>
            <a:r>
              <a:rPr lang="en-US" sz="25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costly</a:t>
            </a:r>
            <a:endParaRPr lang="en-US" sz="2500" b="1" u="sng"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ctangle 6"/>
          <p:cNvSpPr/>
          <p:nvPr/>
        </p:nvSpPr>
        <p:spPr>
          <a:xfrm>
            <a:off x="3705896" y="3671322"/>
            <a:ext cx="3998210" cy="861774"/>
          </a:xfrm>
          <a:prstGeom prst="rect">
            <a:avLst/>
          </a:prstGeom>
          <a:noFill/>
        </p:spPr>
        <p:txBody>
          <a:bodyPr wrap="none" lIns="91440" tIns="45720" rIns="91440" bIns="45720">
            <a:spAutoFit/>
          </a:bodyPr>
          <a:lstStyle/>
          <a:p>
            <a:r>
              <a:rPr lang="en-US" sz="5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obedience</a:t>
            </a:r>
            <a:endParaRPr lang="en-US" sz="5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Rectangle 7"/>
          <p:cNvSpPr/>
          <p:nvPr/>
        </p:nvSpPr>
        <p:spPr>
          <a:xfrm>
            <a:off x="3729131" y="3486150"/>
            <a:ext cx="2806474" cy="477054"/>
          </a:xfrm>
          <a:prstGeom prst="rect">
            <a:avLst/>
          </a:prstGeom>
          <a:noFill/>
        </p:spPr>
        <p:txBody>
          <a:bodyPr wrap="none" lIns="91440" tIns="45720" rIns="91440" bIns="45720">
            <a:spAutoFit/>
          </a:bodyPr>
          <a:lstStyle/>
          <a:p>
            <a:pPr algn="ctr"/>
            <a:r>
              <a:rPr lang="en-US" sz="25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 response of</a:t>
            </a:r>
            <a:endParaRPr lang="en-US" sz="25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Rectangle 8"/>
          <p:cNvSpPr/>
          <p:nvPr/>
        </p:nvSpPr>
        <p:spPr>
          <a:xfrm>
            <a:off x="5087805" y="4304496"/>
            <a:ext cx="2569871" cy="477054"/>
          </a:xfrm>
          <a:prstGeom prst="rect">
            <a:avLst/>
          </a:prstGeom>
          <a:noFill/>
        </p:spPr>
        <p:txBody>
          <a:bodyPr wrap="none" lIns="91440" tIns="45720" rIns="91440" bIns="45720">
            <a:spAutoFit/>
          </a:bodyPr>
          <a:lstStyle/>
          <a:p>
            <a:r>
              <a:rPr lang="en-US" sz="25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is </a:t>
            </a:r>
            <a:r>
              <a:rPr lang="en-US" sz="25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rewarding</a:t>
            </a:r>
            <a:endParaRPr lang="en-US" sz="2500" b="1" u="sng"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elusionsTitleSlide.jpg"/>
          <p:cNvPicPr>
            <a:picLocks noGrp="1" noChangeAspect="1"/>
          </p:cNvPicPr>
          <p:nvPr>
            <p:ph idx="1"/>
          </p:nvPr>
        </p:nvPicPr>
        <p:blipFill>
          <a:blip r:embed="rId2" cstate="print"/>
          <a:stretch>
            <a:fillRect/>
          </a:stretch>
        </p:blipFill>
        <p:spPr>
          <a:xfrm>
            <a:off x="0" y="0"/>
            <a:ext cx="9144000" cy="51435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62000" y="228600"/>
            <a:ext cx="7543800" cy="707886"/>
          </a:xfrm>
          <a:prstGeom prst="rect">
            <a:avLst/>
          </a:prstGeom>
          <a:noFill/>
          <a:ln w="12700">
            <a:noFill/>
            <a:miter lim="800000"/>
            <a:headEnd/>
            <a:tailEnd/>
          </a:ln>
          <a:effectLst/>
        </p:spPr>
        <p:txBody>
          <a:bodyPr>
            <a:spAutoFit/>
          </a:bodyPr>
          <a:lstStyle/>
          <a:p>
            <a:pPr algn="ctr">
              <a:spcBef>
                <a:spcPct val="50000"/>
              </a:spcBef>
            </a:pPr>
            <a:r>
              <a:rPr lang="en-US" sz="4000" b="1" dirty="0" smtClean="0">
                <a:solidFill>
                  <a:schemeClr val="bg1"/>
                </a:solidFill>
                <a:latin typeface="Arial" pitchFamily="34" charset="0"/>
                <a:cs typeface="Arial" pitchFamily="34" charset="0"/>
              </a:rPr>
              <a:t>You Are Holy</a:t>
            </a:r>
            <a:endParaRPr lang="en-US" sz="4000" b="1" dirty="0">
              <a:solidFill>
                <a:schemeClr val="bg1"/>
              </a:solidFill>
              <a:latin typeface="Arial" pitchFamily="34" charset="0"/>
              <a:cs typeface="Arial" pitchFamily="34" charset="0"/>
            </a:endParaRPr>
          </a:p>
        </p:txBody>
      </p:sp>
      <p:sp>
        <p:nvSpPr>
          <p:cNvPr id="15363" name="Text Box 3"/>
          <p:cNvSpPr txBox="1">
            <a:spLocks noChangeArrowheads="1"/>
          </p:cNvSpPr>
          <p:nvPr/>
        </p:nvSpPr>
        <p:spPr bwMode="auto">
          <a:xfrm>
            <a:off x="685800" y="1257300"/>
            <a:ext cx="7696200" cy="3028521"/>
          </a:xfrm>
          <a:prstGeom prst="rect">
            <a:avLst/>
          </a:prstGeom>
          <a:noFill/>
          <a:ln w="12700">
            <a:noFill/>
            <a:miter lim="800000"/>
            <a:headEnd/>
            <a:tailEnd/>
          </a:ln>
          <a:effectLst/>
        </p:spPr>
        <p:txBody>
          <a:bodyPr>
            <a:spAutoFit/>
          </a:bodyPr>
          <a:lstStyle/>
          <a:p>
            <a:pPr algn="ctr">
              <a:lnSpc>
                <a:spcPct val="90000"/>
              </a:lnSpc>
              <a:spcBef>
                <a:spcPct val="20000"/>
              </a:spcBef>
            </a:pPr>
            <a:r>
              <a:rPr lang="en-US" sz="3600">
                <a:solidFill>
                  <a:schemeClr val="bg1"/>
                </a:solidFill>
                <a:latin typeface="Arial" pitchFamily="34" charset="0"/>
                <a:cs typeface="Arial" pitchFamily="34" charset="0"/>
              </a:rPr>
              <a:t>(Ladies echo)</a:t>
            </a:r>
          </a:p>
          <a:p>
            <a:pPr algn="ctr">
              <a:lnSpc>
                <a:spcPct val="90000"/>
              </a:lnSpc>
              <a:spcBef>
                <a:spcPct val="20000"/>
              </a:spcBef>
            </a:pPr>
            <a:r>
              <a:rPr lang="en-US" sz="3600">
                <a:solidFill>
                  <a:schemeClr val="bg1"/>
                </a:solidFill>
                <a:latin typeface="Arial" pitchFamily="34" charset="0"/>
                <a:cs typeface="Arial" pitchFamily="34" charset="0"/>
              </a:rPr>
              <a:t>You are holy</a:t>
            </a:r>
          </a:p>
          <a:p>
            <a:pPr algn="ctr">
              <a:lnSpc>
                <a:spcPct val="90000"/>
              </a:lnSpc>
              <a:spcBef>
                <a:spcPct val="20000"/>
              </a:spcBef>
            </a:pPr>
            <a:r>
              <a:rPr lang="en-US" sz="3600">
                <a:solidFill>
                  <a:schemeClr val="bg1"/>
                </a:solidFill>
                <a:latin typeface="Arial" pitchFamily="34" charset="0"/>
                <a:cs typeface="Arial" pitchFamily="34" charset="0"/>
              </a:rPr>
              <a:t>You are mighty</a:t>
            </a:r>
          </a:p>
          <a:p>
            <a:pPr algn="ctr">
              <a:lnSpc>
                <a:spcPct val="90000"/>
              </a:lnSpc>
              <a:spcBef>
                <a:spcPct val="20000"/>
              </a:spcBef>
            </a:pPr>
            <a:r>
              <a:rPr lang="en-US" sz="3600">
                <a:solidFill>
                  <a:schemeClr val="bg1"/>
                </a:solidFill>
                <a:latin typeface="Arial" pitchFamily="34" charset="0"/>
                <a:cs typeface="Arial" pitchFamily="34" charset="0"/>
              </a:rPr>
              <a:t>You are worthy</a:t>
            </a:r>
          </a:p>
          <a:p>
            <a:pPr algn="ctr">
              <a:lnSpc>
                <a:spcPct val="90000"/>
              </a:lnSpc>
              <a:spcBef>
                <a:spcPct val="20000"/>
              </a:spcBef>
            </a:pPr>
            <a:r>
              <a:rPr lang="en-US" sz="3600">
                <a:solidFill>
                  <a:schemeClr val="bg1"/>
                </a:solidFill>
                <a:latin typeface="Arial" pitchFamily="34" charset="0"/>
                <a:cs typeface="Arial" pitchFamily="34" charset="0"/>
              </a:rPr>
              <a:t>Worthy of praise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524000" y="1428750"/>
            <a:ext cx="6400800" cy="2419124"/>
          </a:xfrm>
          <a:prstGeom prst="rect">
            <a:avLst/>
          </a:prstGeom>
          <a:noFill/>
          <a:ln w="12700">
            <a:noFill/>
            <a:miter lim="800000"/>
            <a:headEnd/>
            <a:tailEnd/>
          </a:ln>
          <a:effectLst/>
        </p:spPr>
        <p:txBody>
          <a:bodyPr>
            <a:spAutoFit/>
          </a:bodyPr>
          <a:lstStyle/>
          <a:p>
            <a:pPr algn="ctr">
              <a:lnSpc>
                <a:spcPct val="90000"/>
              </a:lnSpc>
              <a:spcBef>
                <a:spcPct val="20000"/>
              </a:spcBef>
            </a:pPr>
            <a:r>
              <a:rPr lang="en-US" sz="3600" dirty="0">
                <a:solidFill>
                  <a:schemeClr val="bg1"/>
                </a:solidFill>
                <a:latin typeface="Arial" pitchFamily="34" charset="0"/>
                <a:cs typeface="Arial" pitchFamily="34" charset="0"/>
              </a:rPr>
              <a:t>I will </a:t>
            </a:r>
            <a:r>
              <a:rPr lang="en-US" sz="3600" dirty="0" smtClean="0">
                <a:solidFill>
                  <a:schemeClr val="bg1"/>
                </a:solidFill>
                <a:latin typeface="Arial" pitchFamily="34" charset="0"/>
                <a:cs typeface="Arial" pitchFamily="34" charset="0"/>
              </a:rPr>
              <a:t>follow</a:t>
            </a:r>
          </a:p>
          <a:p>
            <a:pPr algn="ctr">
              <a:lnSpc>
                <a:spcPct val="90000"/>
              </a:lnSpc>
              <a:spcBef>
                <a:spcPct val="20000"/>
              </a:spcBef>
            </a:pPr>
            <a:r>
              <a:rPr lang="en-US" sz="3600" dirty="0" smtClean="0">
                <a:solidFill>
                  <a:schemeClr val="bg1"/>
                </a:solidFill>
                <a:latin typeface="Arial" pitchFamily="34" charset="0"/>
                <a:cs typeface="Arial" pitchFamily="34" charset="0"/>
              </a:rPr>
              <a:t>I </a:t>
            </a:r>
            <a:r>
              <a:rPr lang="en-US" sz="3600" dirty="0">
                <a:solidFill>
                  <a:schemeClr val="bg1"/>
                </a:solidFill>
                <a:latin typeface="Arial" pitchFamily="34" charset="0"/>
                <a:cs typeface="Arial" pitchFamily="34" charset="0"/>
              </a:rPr>
              <a:t>will listen</a:t>
            </a:r>
          </a:p>
          <a:p>
            <a:pPr algn="ctr">
              <a:lnSpc>
                <a:spcPct val="90000"/>
              </a:lnSpc>
              <a:spcBef>
                <a:spcPct val="20000"/>
              </a:spcBef>
            </a:pPr>
            <a:r>
              <a:rPr lang="en-US" sz="3600" dirty="0">
                <a:solidFill>
                  <a:schemeClr val="bg1"/>
                </a:solidFill>
                <a:latin typeface="Arial" pitchFamily="34" charset="0"/>
                <a:cs typeface="Arial" pitchFamily="34" charset="0"/>
              </a:rPr>
              <a:t>I will love You</a:t>
            </a:r>
          </a:p>
          <a:p>
            <a:pPr algn="ctr">
              <a:lnSpc>
                <a:spcPct val="90000"/>
              </a:lnSpc>
              <a:spcBef>
                <a:spcPct val="20000"/>
              </a:spcBef>
            </a:pPr>
            <a:r>
              <a:rPr lang="en-US" sz="3600" dirty="0">
                <a:solidFill>
                  <a:schemeClr val="bg1"/>
                </a:solidFill>
                <a:latin typeface="Arial" pitchFamily="34" charset="0"/>
                <a:cs typeface="Arial" pitchFamily="34" charset="0"/>
              </a:rPr>
              <a:t>All of my days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04800" y="628651"/>
            <a:ext cx="8458200" cy="646331"/>
          </a:xfrm>
          <a:prstGeom prst="rect">
            <a:avLst/>
          </a:prstGeom>
          <a:noFill/>
          <a:ln w="12700">
            <a:noFill/>
            <a:miter lim="800000"/>
            <a:headEnd/>
            <a:tailEnd/>
          </a:ln>
          <a:effectLst/>
        </p:spPr>
        <p:txBody>
          <a:bodyPr>
            <a:spAutoFit/>
          </a:bodyPr>
          <a:lstStyle/>
          <a:p>
            <a:pPr algn="l">
              <a:spcBef>
                <a:spcPct val="50000"/>
              </a:spcBef>
            </a:pPr>
            <a:endParaRPr lang="en-US" sz="3600" b="1">
              <a:latin typeface="Comic Sans MS" pitchFamily="66" charset="0"/>
            </a:endParaRPr>
          </a:p>
        </p:txBody>
      </p:sp>
      <p:sp>
        <p:nvSpPr>
          <p:cNvPr id="19459" name="Text Box 3"/>
          <p:cNvSpPr txBox="1">
            <a:spLocks noChangeArrowheads="1"/>
          </p:cNvSpPr>
          <p:nvPr/>
        </p:nvSpPr>
        <p:spPr bwMode="auto">
          <a:xfrm>
            <a:off x="533400" y="571501"/>
            <a:ext cx="8382000" cy="3637919"/>
          </a:xfrm>
          <a:prstGeom prst="rect">
            <a:avLst/>
          </a:prstGeom>
          <a:noFill/>
          <a:ln w="12700">
            <a:noFill/>
            <a:miter lim="800000"/>
            <a:headEnd/>
            <a:tailEnd/>
          </a:ln>
          <a:effectLst/>
        </p:spPr>
        <p:txBody>
          <a:bodyPr>
            <a:spAutoFit/>
          </a:bodyPr>
          <a:lstStyle/>
          <a:p>
            <a:pPr algn="ctr">
              <a:lnSpc>
                <a:spcPct val="90000"/>
              </a:lnSpc>
              <a:spcBef>
                <a:spcPct val="20000"/>
              </a:spcBef>
            </a:pPr>
            <a:endParaRPr lang="en-US" sz="3600" dirty="0">
              <a:solidFill>
                <a:schemeClr val="bg1"/>
              </a:solidFill>
              <a:latin typeface="Arial" pitchFamily="34" charset="0"/>
              <a:cs typeface="Arial" pitchFamily="34" charset="0"/>
            </a:endParaRPr>
          </a:p>
          <a:p>
            <a:pPr algn="ctr">
              <a:lnSpc>
                <a:spcPct val="90000"/>
              </a:lnSpc>
              <a:spcBef>
                <a:spcPct val="20000"/>
              </a:spcBef>
            </a:pPr>
            <a:r>
              <a:rPr lang="en-US" sz="3600" dirty="0">
                <a:solidFill>
                  <a:schemeClr val="bg1"/>
                </a:solidFill>
                <a:latin typeface="Arial" pitchFamily="34" charset="0"/>
                <a:cs typeface="Arial" pitchFamily="34" charset="0"/>
              </a:rPr>
              <a:t>I will sing </a:t>
            </a:r>
            <a:r>
              <a:rPr lang="en-US" sz="3600" dirty="0" smtClean="0">
                <a:solidFill>
                  <a:schemeClr val="bg1"/>
                </a:solidFill>
                <a:latin typeface="Arial" pitchFamily="34" charset="0"/>
                <a:cs typeface="Arial" pitchFamily="34" charset="0"/>
              </a:rPr>
              <a:t>to </a:t>
            </a:r>
            <a:r>
              <a:rPr lang="en-US" sz="3600" dirty="0">
                <a:solidFill>
                  <a:schemeClr val="bg1"/>
                </a:solidFill>
                <a:latin typeface="Arial" pitchFamily="34" charset="0"/>
                <a:cs typeface="Arial" pitchFamily="34" charset="0"/>
              </a:rPr>
              <a:t>and worship</a:t>
            </a:r>
          </a:p>
          <a:p>
            <a:pPr algn="ctr">
              <a:lnSpc>
                <a:spcPct val="90000"/>
              </a:lnSpc>
              <a:spcBef>
                <a:spcPct val="20000"/>
              </a:spcBef>
            </a:pPr>
            <a:r>
              <a:rPr lang="en-US" sz="3600" dirty="0">
                <a:solidFill>
                  <a:schemeClr val="bg1"/>
                </a:solidFill>
                <a:latin typeface="Arial" pitchFamily="34" charset="0"/>
                <a:cs typeface="Arial" pitchFamily="34" charset="0"/>
              </a:rPr>
              <a:t>The King </a:t>
            </a:r>
            <a:r>
              <a:rPr lang="en-US" sz="3600" dirty="0" smtClean="0">
                <a:solidFill>
                  <a:schemeClr val="bg1"/>
                </a:solidFill>
                <a:latin typeface="Arial" pitchFamily="34" charset="0"/>
                <a:cs typeface="Arial" pitchFamily="34" charset="0"/>
              </a:rPr>
              <a:t>who </a:t>
            </a:r>
            <a:r>
              <a:rPr lang="en-US" sz="3600" dirty="0">
                <a:solidFill>
                  <a:schemeClr val="bg1"/>
                </a:solidFill>
                <a:latin typeface="Arial" pitchFamily="34" charset="0"/>
                <a:cs typeface="Arial" pitchFamily="34" charset="0"/>
              </a:rPr>
              <a:t>is worthy</a:t>
            </a:r>
          </a:p>
          <a:p>
            <a:pPr algn="ctr">
              <a:lnSpc>
                <a:spcPct val="90000"/>
              </a:lnSpc>
              <a:spcBef>
                <a:spcPct val="20000"/>
              </a:spcBef>
            </a:pPr>
            <a:r>
              <a:rPr lang="en-US" sz="3600" dirty="0">
                <a:solidFill>
                  <a:schemeClr val="bg1"/>
                </a:solidFill>
                <a:latin typeface="Arial" pitchFamily="34" charset="0"/>
                <a:cs typeface="Arial" pitchFamily="34" charset="0"/>
              </a:rPr>
              <a:t>I will love and adore Him</a:t>
            </a:r>
          </a:p>
          <a:p>
            <a:pPr algn="ctr">
              <a:lnSpc>
                <a:spcPct val="90000"/>
              </a:lnSpc>
              <a:spcBef>
                <a:spcPct val="20000"/>
              </a:spcBef>
            </a:pPr>
            <a:r>
              <a:rPr lang="en-US" sz="3600" dirty="0">
                <a:solidFill>
                  <a:schemeClr val="bg1"/>
                </a:solidFill>
                <a:latin typeface="Arial" pitchFamily="34" charset="0"/>
                <a:cs typeface="Arial" pitchFamily="34" charset="0"/>
              </a:rPr>
              <a:t>I will bow down before Him</a:t>
            </a:r>
          </a:p>
          <a:p>
            <a:pPr algn="ctr">
              <a:lnSpc>
                <a:spcPct val="90000"/>
              </a:lnSpc>
              <a:spcBef>
                <a:spcPct val="20000"/>
              </a:spcBef>
            </a:pPr>
            <a:r>
              <a:rPr lang="en-US" sz="3600" dirty="0">
                <a:solidFill>
                  <a:schemeClr val="bg1"/>
                </a:solidFill>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04800" y="628651"/>
            <a:ext cx="8458200" cy="646331"/>
          </a:xfrm>
          <a:prstGeom prst="rect">
            <a:avLst/>
          </a:prstGeom>
          <a:noFill/>
          <a:ln w="12700">
            <a:noFill/>
            <a:miter lim="800000"/>
            <a:headEnd/>
            <a:tailEnd/>
          </a:ln>
          <a:effectLst/>
        </p:spPr>
        <p:txBody>
          <a:bodyPr>
            <a:spAutoFit/>
          </a:bodyPr>
          <a:lstStyle/>
          <a:p>
            <a:pPr algn="l">
              <a:spcBef>
                <a:spcPct val="50000"/>
              </a:spcBef>
            </a:pPr>
            <a:endParaRPr lang="en-US" sz="3600" b="1">
              <a:latin typeface="Comic Sans MS" pitchFamily="66" charset="0"/>
            </a:endParaRPr>
          </a:p>
        </p:txBody>
      </p:sp>
      <p:sp>
        <p:nvSpPr>
          <p:cNvPr id="20483" name="Text Box 3"/>
          <p:cNvSpPr txBox="1">
            <a:spLocks noChangeArrowheads="1"/>
          </p:cNvSpPr>
          <p:nvPr/>
        </p:nvSpPr>
        <p:spPr bwMode="auto">
          <a:xfrm>
            <a:off x="533400" y="571501"/>
            <a:ext cx="8382000" cy="3637919"/>
          </a:xfrm>
          <a:prstGeom prst="rect">
            <a:avLst/>
          </a:prstGeom>
          <a:noFill/>
          <a:ln w="12700">
            <a:noFill/>
            <a:miter lim="800000"/>
            <a:headEnd/>
            <a:tailEnd/>
          </a:ln>
          <a:effectLst/>
        </p:spPr>
        <p:txBody>
          <a:bodyPr>
            <a:spAutoFit/>
          </a:bodyPr>
          <a:lstStyle/>
          <a:p>
            <a:pPr algn="ctr">
              <a:lnSpc>
                <a:spcPct val="90000"/>
              </a:lnSpc>
              <a:spcBef>
                <a:spcPct val="20000"/>
              </a:spcBef>
            </a:pPr>
            <a:endParaRPr lang="en-US" sz="3600" dirty="0">
              <a:solidFill>
                <a:schemeClr val="bg1"/>
              </a:solidFill>
              <a:latin typeface="Arial" pitchFamily="34" charset="0"/>
              <a:cs typeface="Arial" pitchFamily="34" charset="0"/>
            </a:endParaRPr>
          </a:p>
          <a:p>
            <a:pPr algn="ctr">
              <a:lnSpc>
                <a:spcPct val="90000"/>
              </a:lnSpc>
              <a:spcBef>
                <a:spcPct val="20000"/>
              </a:spcBef>
            </a:pPr>
            <a:r>
              <a:rPr lang="en-US" sz="3600" dirty="0">
                <a:solidFill>
                  <a:schemeClr val="bg1"/>
                </a:solidFill>
                <a:latin typeface="Arial" pitchFamily="34" charset="0"/>
                <a:cs typeface="Arial" pitchFamily="34" charset="0"/>
              </a:rPr>
              <a:t>I will sing </a:t>
            </a:r>
            <a:r>
              <a:rPr lang="en-US" sz="3600" dirty="0" smtClean="0">
                <a:solidFill>
                  <a:schemeClr val="bg1"/>
                </a:solidFill>
                <a:latin typeface="Arial" pitchFamily="34" charset="0"/>
                <a:cs typeface="Arial" pitchFamily="34" charset="0"/>
              </a:rPr>
              <a:t>to </a:t>
            </a:r>
            <a:r>
              <a:rPr lang="en-US" sz="3600" dirty="0">
                <a:solidFill>
                  <a:schemeClr val="bg1"/>
                </a:solidFill>
                <a:latin typeface="Arial" pitchFamily="34" charset="0"/>
                <a:cs typeface="Arial" pitchFamily="34" charset="0"/>
              </a:rPr>
              <a:t>and worship</a:t>
            </a:r>
          </a:p>
          <a:p>
            <a:pPr algn="ctr">
              <a:lnSpc>
                <a:spcPct val="90000"/>
              </a:lnSpc>
              <a:spcBef>
                <a:spcPct val="20000"/>
              </a:spcBef>
            </a:pPr>
            <a:r>
              <a:rPr lang="en-US" sz="3600" dirty="0">
                <a:solidFill>
                  <a:schemeClr val="bg1"/>
                </a:solidFill>
                <a:latin typeface="Arial" pitchFamily="34" charset="0"/>
                <a:cs typeface="Arial" pitchFamily="34" charset="0"/>
              </a:rPr>
              <a:t>The King </a:t>
            </a:r>
            <a:r>
              <a:rPr lang="en-US" sz="3600" dirty="0" smtClean="0">
                <a:solidFill>
                  <a:schemeClr val="bg1"/>
                </a:solidFill>
                <a:latin typeface="Arial" pitchFamily="34" charset="0"/>
                <a:cs typeface="Arial" pitchFamily="34" charset="0"/>
              </a:rPr>
              <a:t>who </a:t>
            </a:r>
            <a:r>
              <a:rPr lang="en-US" sz="3600" dirty="0">
                <a:solidFill>
                  <a:schemeClr val="bg1"/>
                </a:solidFill>
                <a:latin typeface="Arial" pitchFamily="34" charset="0"/>
                <a:cs typeface="Arial" pitchFamily="34" charset="0"/>
              </a:rPr>
              <a:t>is worthy</a:t>
            </a:r>
          </a:p>
          <a:p>
            <a:pPr algn="ctr">
              <a:lnSpc>
                <a:spcPct val="90000"/>
              </a:lnSpc>
              <a:spcBef>
                <a:spcPct val="20000"/>
              </a:spcBef>
            </a:pPr>
            <a:r>
              <a:rPr lang="en-US" sz="3600" dirty="0">
                <a:solidFill>
                  <a:schemeClr val="bg1"/>
                </a:solidFill>
                <a:latin typeface="Arial" pitchFamily="34" charset="0"/>
                <a:cs typeface="Arial" pitchFamily="34" charset="0"/>
              </a:rPr>
              <a:t>I will love and adore Him</a:t>
            </a:r>
          </a:p>
          <a:p>
            <a:pPr algn="ctr">
              <a:lnSpc>
                <a:spcPct val="90000"/>
              </a:lnSpc>
              <a:spcBef>
                <a:spcPct val="20000"/>
              </a:spcBef>
            </a:pPr>
            <a:r>
              <a:rPr lang="en-US" sz="3600" dirty="0">
                <a:solidFill>
                  <a:schemeClr val="bg1"/>
                </a:solidFill>
                <a:latin typeface="Arial" pitchFamily="34" charset="0"/>
                <a:cs typeface="Arial" pitchFamily="34" charset="0"/>
              </a:rPr>
              <a:t>I will bow down before Him</a:t>
            </a:r>
          </a:p>
          <a:p>
            <a:pPr algn="ctr">
              <a:lnSpc>
                <a:spcPct val="90000"/>
              </a:lnSpc>
              <a:spcBef>
                <a:spcPct val="20000"/>
              </a:spcBef>
            </a:pPr>
            <a:r>
              <a:rPr lang="en-US" sz="3600" dirty="0">
                <a:solidFill>
                  <a:schemeClr val="bg1"/>
                </a:solidFill>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wide screen worship u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TotalTime>
  <Words>950</Words>
  <Application>Microsoft Office PowerPoint</Application>
  <PresentationFormat>On-screen Show (16:9)</PresentationFormat>
  <Paragraphs>236</Paragraphs>
  <Slides>57</Slides>
  <Notes>0</Notes>
  <HiddenSlides>0</HiddenSlides>
  <MMClips>1</MMClips>
  <ScaleCrop>false</ScaleCrop>
  <HeadingPairs>
    <vt:vector size="4" baseType="variant">
      <vt:variant>
        <vt:lpstr>Theme</vt:lpstr>
      </vt:variant>
      <vt:variant>
        <vt:i4>8</vt:i4>
      </vt:variant>
      <vt:variant>
        <vt:lpstr>Slide Titles</vt:lpstr>
      </vt:variant>
      <vt:variant>
        <vt:i4>57</vt:i4>
      </vt:variant>
    </vt:vector>
  </HeadingPairs>
  <TitlesOfParts>
    <vt:vector size="65" baseType="lpstr">
      <vt:lpstr>Default Design</vt:lpstr>
      <vt:lpstr>Custom Design</vt:lpstr>
      <vt:lpstr>1_Custom Design</vt:lpstr>
      <vt:lpstr>1_Office Theme</vt:lpstr>
      <vt:lpstr>2_Office Theme</vt:lpstr>
      <vt:lpstr>3_Office Theme</vt:lpstr>
      <vt:lpstr>4_Office Theme</vt:lpstr>
      <vt:lpstr>wide screen worship use</vt:lpstr>
      <vt:lpstr>Slide 1</vt:lpstr>
      <vt:lpstr>How Marvelous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VIDEO</vt:lpstr>
      <vt:lpstr>Take My Life</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sarahw</dc:creator>
  <cp:lastModifiedBy>TBC Media</cp:lastModifiedBy>
  <cp:revision>29</cp:revision>
  <dcterms:created xsi:type="dcterms:W3CDTF">2010-10-08T14:15:31Z</dcterms:created>
  <dcterms:modified xsi:type="dcterms:W3CDTF">2010-10-11T16:17:37Z</dcterms:modified>
</cp:coreProperties>
</file>