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256" r:id="rId42"/>
    <p:sldId id="258" r:id="rId43"/>
    <p:sldId id="259" r:id="rId44"/>
    <p:sldId id="261" r:id="rId45"/>
    <p:sldId id="266" r:id="rId46"/>
    <p:sldId id="267" r:id="rId47"/>
    <p:sldId id="264" r:id="rId48"/>
    <p:sldId id="268" r:id="rId49"/>
    <p:sldId id="265" r:id="rId50"/>
    <p:sldId id="269" r:id="rId51"/>
    <p:sldId id="263" r:id="rId52"/>
    <p:sldId id="270" r:id="rId53"/>
    <p:sldId id="271" r:id="rId54"/>
    <p:sldId id="272" r:id="rId55"/>
    <p:sldId id="276" r:id="rId56"/>
    <p:sldId id="277" r:id="rId57"/>
    <p:sldId id="278" r:id="rId58"/>
    <p:sldId id="330" r:id="rId59"/>
    <p:sldId id="273" r:id="rId60"/>
    <p:sldId id="280" r:id="rId61"/>
    <p:sldId id="281" r:id="rId62"/>
    <p:sldId id="282" r:id="rId63"/>
    <p:sldId id="283" r:id="rId64"/>
    <p:sldId id="286" r:id="rId65"/>
    <p:sldId id="287" r:id="rId66"/>
    <p:sldId id="284" r:id="rId67"/>
    <p:sldId id="285" r:id="rId68"/>
    <p:sldId id="279" r:id="rId69"/>
    <p:sldId id="333" r:id="rId70"/>
    <p:sldId id="262" r:id="rId71"/>
  </p:sldIdLst>
  <p:sldSz cx="8686800" cy="5148263"/>
  <p:notesSz cx="7010400" cy="9296400"/>
  <p:defaultTextStyle>
    <a:defPPr>
      <a:defRPr lang="en-US"/>
    </a:defPPr>
    <a:lvl1pPr marL="0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524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049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8574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8099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76247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7149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6674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61995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46" autoAdjust="0"/>
    <p:restoredTop sz="94660"/>
  </p:normalViewPr>
  <p:slideViewPr>
    <p:cSldViewPr>
      <p:cViewPr>
        <p:scale>
          <a:sx n="90" d="100"/>
          <a:sy n="90" d="100"/>
        </p:scale>
        <p:origin x="-696" y="-144"/>
      </p:cViewPr>
      <p:guideLst>
        <p:guide orient="horz" pos="1622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104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600D8-662B-47A1-B198-6FB8EDAD0B5D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ED04-605D-470B-AEB5-2AD1450CA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5CD3D0-ABCE-4FD4-8A02-966086F7E8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696913"/>
            <a:ext cx="58832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6B2A45-4266-460F-A457-A69F9F62B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B2A45-4266-460F-A457-A69F9F62BC5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5174-B7CB-42F1-A5DF-35F089B71B5A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A16-C070-46E3-BC1E-414105032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5174-B7CB-42F1-A5DF-35F089B71B5A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A16-C070-46E3-BC1E-414105032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2733" y="154925"/>
            <a:ext cx="1856501" cy="32975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226" y="154925"/>
            <a:ext cx="5424726" cy="32975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5174-B7CB-42F1-A5DF-35F089B71B5A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A16-C070-46E3-BC1E-414105032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5174-B7CB-42F1-A5DF-35F089B71B5A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A16-C070-46E3-BC1E-414105032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52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0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5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809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6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71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67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61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5174-B7CB-42F1-A5DF-35F089B71B5A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A16-C070-46E3-BC1E-414105032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227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8620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5174-B7CB-42F1-A5DF-35F089B71B5A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A16-C070-46E3-BC1E-414105032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5174-B7CB-42F1-A5DF-35F089B71B5A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A16-C070-46E3-BC1E-414105032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5174-B7CB-42F1-A5DF-35F089B71B5A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A16-C070-46E3-BC1E-414105032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5174-B7CB-42F1-A5DF-35F089B71B5A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A16-C070-46E3-BC1E-414105032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5174-B7CB-42F1-A5DF-35F089B71B5A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A16-C070-46E3-BC1E-414105032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5174-B7CB-42F1-A5DF-35F089B71B5A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5A16-C070-46E3-BC1E-414105032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  <a:prstGeom prst="rect">
            <a:avLst/>
          </a:prstGeom>
        </p:spPr>
        <p:txBody>
          <a:bodyPr vert="horz" lIns="79050" tIns="39525" rIns="79050" bIns="3952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201262"/>
            <a:ext cx="7818120" cy="3397616"/>
          </a:xfrm>
          <a:prstGeom prst="rect">
            <a:avLst/>
          </a:prstGeom>
        </p:spPr>
        <p:txBody>
          <a:bodyPr vert="horz" lIns="79050" tIns="39525" rIns="79050" bIns="395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5174-B7CB-42F1-A5DF-35F089B71B5A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90" y="4771678"/>
            <a:ext cx="27508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55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5A16-C070-46E3-BC1E-414105032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9049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437" indent="-296437" algn="l" defTabSz="79049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2280" indent="-247031" algn="l" defTabSz="79049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8124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3373" indent="-197625" algn="l" defTabSz="79049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622" indent="-197625" algn="l" defTabSz="79049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3872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12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437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620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42703">
            <a:off x="73714" y="2101714"/>
            <a:ext cx="5943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 smtClean="0">
                <a:solidFill>
                  <a:srgbClr val="C00000"/>
                </a:solidFill>
                <a:latin typeface="Scriptina" pitchFamily="2" charset="0"/>
              </a:rPr>
              <a:t>Welcome</a:t>
            </a:r>
            <a:endParaRPr lang="en-US" sz="11000" b="1" dirty="0">
              <a:solidFill>
                <a:srgbClr val="C00000"/>
              </a:solidFill>
              <a:latin typeface="Scripti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God of wonders, beyond our galaxy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are holy, holy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universe declares Your majesty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are holy, holy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1625" y="432673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sym typeface="Arial" charset="0"/>
              </a:rPr>
              <a:t>Marc Byrd, Steve </a:t>
            </a:r>
            <a:r>
              <a:rPr lang="en-US" sz="1400" dirty="0" err="1">
                <a:solidFill>
                  <a:srgbClr val="000000"/>
                </a:solidFill>
                <a:sym typeface="Arial" charset="0"/>
              </a:rPr>
              <a:t>Hindalong</a:t>
            </a:r>
            <a:endParaRPr lang="en-US" sz="14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01625" y="450549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sym typeface="Arial" charset="0"/>
              </a:rPr>
              <a:t>2000 New Spring, Storm Boy Music, </a:t>
            </a:r>
            <a:r>
              <a:rPr lang="en-US" sz="1400" dirty="0" err="1">
                <a:solidFill>
                  <a:srgbClr val="000000"/>
                </a:solidFill>
                <a:sym typeface="Arial" charset="0"/>
              </a:rPr>
              <a:t>Meaux</a:t>
            </a:r>
            <a:r>
              <a:rPr lang="en-US" sz="1400" dirty="0">
                <a:solidFill>
                  <a:srgbClr val="000000"/>
                </a:solidFill>
                <a:sym typeface="Arial" charset="0"/>
              </a:rPr>
              <a:t> Mercy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1625" y="468424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01626" y="378067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Holy Is The Lord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 stand and lift up our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hands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the joy of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our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strength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 bow down and worship Him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now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great, how awesome is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1626" y="724570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together we sing, Everyone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sing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Holy is the Lord, God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Almighty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earth is filled with His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glory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Holy is the Lord, God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Almighty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earth is filled with His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glory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earth is filled with His glory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1626" y="1048720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 stand and lift up our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hands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the joy of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our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strength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 bow down and worship Him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now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great, how awesome is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1626" y="819909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together we sing, Everyone sing,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Holy is the Lord, God Almighty,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earth is filled with His glory,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Holy is the Lord, God Almighty,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earth is filled with His glory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,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earth is filled with His glory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It is rising up all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around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It's the anthem of the Lord's renown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It is rising up all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around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It's the anthem of the Lord's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renown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1626" y="819909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together we sing, Everyone sing,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Holy is the Lord, God Almighty,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earth is filled with His glory,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Holy is the Lord, God Almighty,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earth is filled with His glory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,</a:t>
            </a: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1626" y="972450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Holy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the Lord, God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Almighty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earth is filled with His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glory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Holy is the Lord, God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Almighty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earth is filled with His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glory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earth is filled with His glory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1626" y="440293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Louie Giglio, Chris Tomlin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01626" y="458169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2003 worshiptogether.com songs, sixsteps Music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01626" y="476045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01628" y="378067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How Marvelous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1628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stand amazed in the presence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Of Jesus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Nazarene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wonder how He could love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 sinner, condemned,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unclean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1628" y="1048720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Singing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'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marvelous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wonderful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my song shall ever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be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marvelous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wonderful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my Savior's love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Lord of all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creation 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Of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water,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earth, and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sky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heavens are Your tabernacle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Glory to the Lord on high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1625" y="378067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God Of Wonders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1628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 took my sins and 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sorrows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 made them His very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own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bore the burden 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Calvary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suffered and died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alone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1628" y="1048720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Singing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'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marvelous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wonderful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my song shall ever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be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marvelous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wonderful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my Savior's love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1628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with the ransomed in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glory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His face I at last shall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see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It will be my joy through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ages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sing of His love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1628" y="897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Singing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'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marvelous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wonderful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my song shall ever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be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marvelous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wonderful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my Savior's love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1628" y="432673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Charles H. Gabriel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1628" y="450549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2007 Public Domain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628" y="468425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01626" y="454267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The Stand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1626" y="13336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stood before creation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Eternity in Your hand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spoke the earth into motion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soul now to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1626" y="972450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stood before my failure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carried the cross for my shame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sin weighed upon Your shoulders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soul now to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So what can I say and what could I do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But offer this heart O God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Completely to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So I'll walk upon salvation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Spirit alive in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This life to declare Your promise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soul now to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So what can I say and what could I do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But offer this heart O God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Completely to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1626" y="896179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I'll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stand with arms high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heart abandoned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awe of the One who gave it all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I'll stand my soul,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You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surrendered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I am is Yours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God of wonders, beyond our galaxy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holy, holy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universe declares Your majesty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holy,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1626" y="896179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I'll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stand with arms high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heart abandoned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awe of the One who gave it all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I'll stand my soul,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You surrendered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I am is Yours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01626" y="432673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Joel Houston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01626" y="450549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2005 Hillsong Publishing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01626" y="468425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301625" y="454267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The Heart Of Worship</a:t>
            </a: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the music fades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is stripped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away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simply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Longing just to bring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Something that's of worth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That will bless Your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heart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01625" y="897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I'll bring You more than a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song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a song in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itself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not what You have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required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search much deeper within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Through the way things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appear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You're looking into 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heart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coming back to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heart of worship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it's all about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about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Jesus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sorry, Lord for the thing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I've made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it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it's all about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about You,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Jesus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1625" y="10501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King of endless worth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one could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express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much You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deserve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Though I'm weak and poor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I have is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Yours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Every single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breath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01625" y="897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I'll bring You more than a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song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a song in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itself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not what You have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required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search much deeper within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Through the way things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appear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You're looking into 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heart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coming back to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heart of worship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it's all about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about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Jesus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sorry, Lord for the thing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I've made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it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it's all about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about You,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Jesus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coming back to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heart of worship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it's all about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about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Jesus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of Heaven and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earth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 of Heaven and Earth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 of Heaven and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I'm sorry, Lord for the thing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I've made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it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it's all about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about You,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Jesus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01625" y="432673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sym typeface="Arial" charset="0"/>
              </a:rPr>
              <a:t>Matt Redman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01625" y="450549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sym typeface="Arial" charset="0"/>
              </a:rPr>
              <a:t>1999 </a:t>
            </a:r>
            <a:r>
              <a:rPr lang="en-US" sz="1400" dirty="0" err="1">
                <a:solidFill>
                  <a:srgbClr val="000000"/>
                </a:solidFill>
                <a:sym typeface="Arial" charset="0"/>
              </a:rPr>
              <a:t>Thankyou</a:t>
            </a:r>
            <a:r>
              <a:rPr lang="en-US" sz="1400" dirty="0">
                <a:solidFill>
                  <a:srgbClr val="000000"/>
                </a:solidFill>
                <a:sym typeface="Arial" charset="0"/>
              </a:rPr>
              <a:t> Music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301625" y="468424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50131"/>
            <a:ext cx="7162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dorable" pitchFamily="66" charset="0"/>
              </a:rPr>
              <a:t>Filled With the Spirit</a:t>
            </a:r>
            <a:endParaRPr lang="en-US" sz="7500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Adorable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869531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Ephesians 5:18-21</a:t>
            </a:r>
            <a:endParaRPr lang="en-US" sz="4000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97731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i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the CONTRAST…</a:t>
            </a:r>
            <a:r>
              <a:rPr lang="en-US" sz="4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/>
            </a:r>
            <a:br>
              <a:rPr lang="en-US" sz="4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walking in the FLESH </a:t>
            </a:r>
            <a:br>
              <a:rPr lang="en-US" sz="4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versus </a:t>
            </a:r>
            <a:br>
              <a:rPr lang="en-US" sz="4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filled by the SPIRIT</a:t>
            </a:r>
            <a:endParaRPr lang="en-US" sz="4500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64331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*Drunkenness is a 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982"/>
            <a:ext cx="75438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Let us behave decently,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as in the daytime,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not in carousing and </a:t>
            </a:r>
            <a:r>
              <a:rPr lang="en-US" sz="4000" b="1" i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drunkenness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, not in sexual immorality and </a:t>
            </a:r>
            <a:r>
              <a:rPr lang="en-US" sz="4000" b="1" i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debauchery, 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/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not in dissension and jealousy.</a:t>
            </a:r>
          </a:p>
          <a:p>
            <a:pPr algn="r">
              <a:spcAft>
                <a:spcPts val="600"/>
              </a:spcAft>
            </a:pP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Romans 13:13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982"/>
            <a:ext cx="754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For you have spent enough time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in the past doing what pagans choose to do—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living in </a:t>
            </a:r>
            <a:r>
              <a:rPr lang="en-US" sz="4000" b="1" i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debauchery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, lust, </a:t>
            </a:r>
            <a:r>
              <a:rPr lang="en-US" sz="4000" b="1" i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drunkenness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, orgies, carousing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and detestable idolatry. </a:t>
            </a:r>
          </a:p>
          <a:p>
            <a:pPr algn="r">
              <a:spcAft>
                <a:spcPts val="600"/>
              </a:spcAft>
            </a:pP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1 Peter 4:3</a:t>
            </a:r>
          </a:p>
          <a:p>
            <a:pPr>
              <a:spcAft>
                <a:spcPts val="600"/>
              </a:spcAft>
            </a:pPr>
            <a:endParaRPr lang="en-US" sz="35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64331"/>
            <a:ext cx="7543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*Drunkenness is a sin</a:t>
            </a:r>
          </a:p>
          <a:p>
            <a:pPr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*No priest was to drink alcohol 	while performing his duties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982"/>
            <a:ext cx="754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You and your sons are not to drink wine or other fermented drink whenever you go into the tent of meeting, or you will die. This is a lasting ordinance for the generations to come…</a:t>
            </a:r>
          </a:p>
          <a:p>
            <a:pPr algn="r">
              <a:spcAft>
                <a:spcPts val="600"/>
              </a:spcAft>
            </a:pP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Leviticus 10:9</a:t>
            </a:r>
          </a:p>
          <a:p>
            <a:pPr>
              <a:spcAft>
                <a:spcPts val="600"/>
              </a:spcAft>
            </a:pPr>
            <a:endParaRPr lang="en-US" sz="35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64331"/>
            <a:ext cx="754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*Drunkenness is a sin</a:t>
            </a:r>
          </a:p>
          <a:p>
            <a:pPr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*No priest was to drink alcohol 	while performing his duties</a:t>
            </a:r>
          </a:p>
          <a:p>
            <a:pPr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*An elder or pastor cannot be a 	drunkard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Early in the morning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will celebrate the light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when I stumble in the darkness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will call Your name by 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92735"/>
            <a:ext cx="75438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not given to </a:t>
            </a:r>
            <a:r>
              <a:rPr lang="en-US" sz="4000" b="1" i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drunkenness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,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not violent but gentle,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not quarrelsome,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endParaRPr lang="en-US" sz="40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ctr">
              <a:spcAft>
                <a:spcPts val="600"/>
              </a:spcAft>
            </a:pPr>
            <a:endParaRPr lang="en-US" sz="40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r">
              <a:spcAft>
                <a:spcPts val="600"/>
              </a:spcAft>
            </a:pP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1 Timothy 3:3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64331"/>
            <a:ext cx="75438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*Drunkenness is a sin</a:t>
            </a:r>
          </a:p>
          <a:p>
            <a:pPr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*No priest was to drink alcohol 	while performing his duties</a:t>
            </a:r>
          </a:p>
          <a:p>
            <a:pPr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*An elder or pastor cannot be a 	drunkard</a:t>
            </a:r>
          </a:p>
          <a:p>
            <a:pPr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*No drunkard will inherit the 	kingdom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92736"/>
            <a:ext cx="75438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Nor thieves nor the greedy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nor </a:t>
            </a:r>
            <a:r>
              <a:rPr lang="en-US" sz="4000" b="1" i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drunkards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 nor slanderers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nor swindlers will inherit the kingdom of God.</a:t>
            </a:r>
          </a:p>
          <a:p>
            <a:pPr algn="ctr">
              <a:spcAft>
                <a:spcPts val="600"/>
              </a:spcAft>
            </a:pPr>
            <a:endParaRPr lang="en-US" sz="40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r">
              <a:spcAft>
                <a:spcPts val="600"/>
              </a:spcAft>
            </a:pP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1 Corinthians 6:10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4382"/>
            <a:ext cx="754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…and envy; </a:t>
            </a:r>
            <a:r>
              <a:rPr lang="en-US" sz="4000" b="1" i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drunkenness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, orgies, and the like. I warn you,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as I did before, that those who live like this will not inherit the kingdom of God</a:t>
            </a:r>
            <a:r>
              <a:rPr lang="en-US" sz="4000" dirty="0" smtClean="0"/>
              <a:t>.</a:t>
            </a:r>
            <a:endParaRPr lang="en-US" sz="40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ctr">
              <a:spcAft>
                <a:spcPts val="600"/>
              </a:spcAft>
            </a:pPr>
            <a:endParaRPr lang="en-US" sz="25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r">
              <a:spcAft>
                <a:spcPts val="600"/>
              </a:spcAft>
            </a:pP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Galatians 5:21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94968"/>
            <a:ext cx="7543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“I have the right to do anything,”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but not everything is beneficial.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“I have the right to do anything”—but not everything is constructive.</a:t>
            </a:r>
          </a:p>
          <a:p>
            <a:pPr algn="ctr">
              <a:spcAft>
                <a:spcPts val="600"/>
              </a:spcAft>
            </a:pPr>
            <a:endParaRPr lang="en-US" sz="25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r">
              <a:spcAft>
                <a:spcPts val="600"/>
              </a:spcAft>
            </a:pP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1 Corinthians 10:23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4332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29</a:t>
            </a: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Who has woe? Who has sorrow? </a:t>
            </a:r>
            <a:b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Who has strife? Who has complaints? </a:t>
            </a:r>
            <a:b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Who has needless bruises? Who has bloodshot eyes? </a:t>
            </a:r>
            <a:r>
              <a:rPr lang="en-US" sz="35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30 </a:t>
            </a: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Those who linger over wine, who go to sample bowls of mixed wine. </a:t>
            </a:r>
            <a:r>
              <a:rPr lang="en-US" sz="35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31</a:t>
            </a: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 Do not gaze at wine when it is red, when it sparkles in the cup, </a:t>
            </a:r>
            <a:b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when it goes down smoothly!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64332"/>
            <a:ext cx="7620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32</a:t>
            </a: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 In the end it bites like a snake and poisons like a viper.</a:t>
            </a:r>
            <a:r>
              <a:rPr lang="en-US" sz="35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33  </a:t>
            </a: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Your eyes will see strange sights, and your mind will imagine confusing things. </a:t>
            </a:r>
            <a:r>
              <a:rPr lang="en-US" sz="35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34</a:t>
            </a: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 You will be like one sleeping on the high seas, lying on top of the rigging. </a:t>
            </a: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64332"/>
            <a:ext cx="7620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 </a:t>
            </a:r>
            <a:r>
              <a:rPr lang="en-US" sz="35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35</a:t>
            </a:r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 “They hit me,” you will say, “but I’m not hurt! They beat me, but I don’t feel it! When will I wake up so I can find another drink?”</a:t>
            </a:r>
          </a:p>
          <a:p>
            <a:pPr algn="ctr"/>
            <a:endParaRPr lang="en-US" sz="35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ctr"/>
            <a:endParaRPr lang="en-US" sz="35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r"/>
            <a:r>
              <a:rPr lang="en-US" sz="33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Proverbs 23:29-35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97731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i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the CONTRAST…</a:t>
            </a:r>
            <a:r>
              <a:rPr lang="en-US" sz="4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/>
            </a:r>
            <a:br>
              <a:rPr lang="en-US" sz="4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walking in the FLESH </a:t>
            </a:r>
            <a:br>
              <a:rPr lang="en-US" sz="4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versus </a:t>
            </a:r>
            <a:br>
              <a:rPr lang="en-US" sz="4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filled by the SPIRIT</a:t>
            </a:r>
            <a:endParaRPr lang="en-US" sz="4500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64331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the RESULTS…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/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of being filled by the SPIRIT</a:t>
            </a:r>
          </a:p>
          <a:p>
            <a:pPr algn="ctr"/>
            <a:endParaRPr lang="en-US" sz="20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*a LIFE FILLED with </a:t>
            </a:r>
            <a:r>
              <a:rPr lang="en-US" sz="4000" b="1" u="sng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God of wonders, beyond our galaxy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holy, holy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universe declares Your majesty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holy,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45331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Sing joyfully to the LORD,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you righteous; it is fitting for the upright to praise him.</a:t>
            </a:r>
          </a:p>
          <a:p>
            <a:pPr algn="ctr"/>
            <a:endParaRPr lang="en-US" sz="40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ctr"/>
            <a:endParaRPr lang="en-US" sz="40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r"/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Psalm 33:1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64331"/>
            <a:ext cx="716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It is good to praise the LORD 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and make music to your name,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O Most High,</a:t>
            </a:r>
            <a:r>
              <a:rPr lang="en-US" sz="40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proclaiming your love in the morning and your faithfulness at night…</a:t>
            </a:r>
          </a:p>
          <a:p>
            <a:endParaRPr lang="en-US" sz="40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r"/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Psalm 92:1-2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1931"/>
            <a:ext cx="7696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1</a:t>
            </a:r>
            <a:r>
              <a:rPr lang="en-US" sz="38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 Sing to the LORD a new song; </a:t>
            </a:r>
            <a:br>
              <a:rPr lang="en-US" sz="38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38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sing to the LORD, all the earth. </a:t>
            </a:r>
            <a:br>
              <a:rPr lang="en-US" sz="38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38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2</a:t>
            </a:r>
            <a:r>
              <a:rPr lang="en-US" sz="38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 Sing to the LORD, praise his name; proclaim his salvation day after day. </a:t>
            </a:r>
            <a:r>
              <a:rPr lang="en-US" sz="38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3</a:t>
            </a:r>
            <a:r>
              <a:rPr lang="en-US" sz="38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 Declare his glory among the nations, his marvelous deeds among all peoples.</a:t>
            </a:r>
          </a:p>
          <a:p>
            <a:pPr algn="r"/>
            <a:r>
              <a:rPr lang="en-US" sz="34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Psalm 96:1-3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21970"/>
            <a:ext cx="7391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1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 Praise the LORD. </a:t>
            </a:r>
          </a:p>
          <a:p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Praise God in his sanctuary 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Praise him in his mighty heavens.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2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 Praise him for his acts of power; 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Praise him for his surpassing greatness. 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64331"/>
            <a:ext cx="77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3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 Praise him with the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sounding of the trumpet, 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Praise him with the harp and lyre, 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4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 Praise him with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err="1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timbrel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 and dancing, 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Praise him with the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strings and pipe, 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5731"/>
            <a:ext cx="754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5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 Praise him with the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clash of cymbals, 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Praise him with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resounding cymbals.</a:t>
            </a:r>
          </a:p>
          <a:p>
            <a:r>
              <a:rPr lang="en-US" sz="4000" b="1" baseline="300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6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 Let everything that has breath Praise the LORD.</a:t>
            </a:r>
          </a:p>
          <a:p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Praise the LORD</a:t>
            </a:r>
            <a:r>
              <a:rPr lang="en-US" sz="4000" dirty="0" smtClean="0"/>
              <a:t>.</a:t>
            </a:r>
          </a:p>
          <a:p>
            <a:pPr algn="r"/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Psalm 150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97732"/>
            <a:ext cx="723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When they had sung a hymn, they went out to the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Mount of Olives.</a:t>
            </a:r>
          </a:p>
          <a:p>
            <a:pPr algn="ctr"/>
            <a:endParaRPr lang="en-US" sz="40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ctr"/>
            <a:endParaRPr lang="en-US" sz="40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r"/>
            <a:r>
              <a:rPr lang="en-US" sz="3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Matthew 26:30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93479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“I never saw the members of </a:t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my father’s church enjoying themselves.”</a:t>
            </a:r>
          </a:p>
          <a:p>
            <a:pPr algn="ctr"/>
            <a:endParaRPr lang="en-US" sz="40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ctr"/>
            <a:endParaRPr lang="en-US" sz="40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Frederick Nietzsche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64331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the RESULTS…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/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of being filled by the SPIRIT</a:t>
            </a:r>
          </a:p>
          <a:p>
            <a:pPr algn="ctr"/>
            <a:endParaRPr lang="en-US" sz="20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*a LIFE FILLED with </a:t>
            </a:r>
            <a:r>
              <a:rPr lang="en-US" sz="4000" b="1" u="sng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64331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the RESULTS…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/>
            </a:r>
            <a:b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</a:b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of being filled by the SPIRIT</a:t>
            </a:r>
          </a:p>
          <a:p>
            <a:pPr algn="ctr"/>
            <a:endParaRPr lang="en-US" sz="2000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*a LIFE FILLED with </a:t>
            </a:r>
            <a:r>
              <a:rPr lang="en-US" sz="4000" b="1" u="sng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PRAISE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*a LIFE FILLED with </a:t>
            </a:r>
            <a:r>
              <a:rPr lang="en-US" sz="4000" b="1" u="sng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THANKSGIVING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*a LIFE FILLED with </a:t>
            </a:r>
            <a:r>
              <a:rPr lang="en-US" sz="4000" b="1" u="sng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SUBMISSION</a:t>
            </a:r>
            <a:r>
              <a:rPr lang="en-US" sz="40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endParaRPr lang="en-US" sz="4000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of Heaven and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earth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 of Heaven and Earth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 of Heaven and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69131"/>
            <a:ext cx="7620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i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WHO’S</a:t>
            </a:r>
            <a:r>
              <a:rPr lang="en-US" sz="7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7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CONTROLLING</a:t>
            </a:r>
          </a:p>
          <a:p>
            <a:pPr algn="ctr"/>
            <a:r>
              <a:rPr lang="en-US" sz="75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</a:rPr>
              <a:t> YOUR LIFE?</a:t>
            </a:r>
            <a:endParaRPr lang="en-US" sz="7500" b="1" i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821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Hallelujah,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To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Lord of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Heaven and earth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Hallelujah, 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To the Lord of Heaven and earth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Hallelujah,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To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Lord of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Heaven and earth</a:t>
            </a: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are holy, holy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God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of wonders, beyond our galaxy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holy, holy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universe declares Your majesty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holy,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</TotalTime>
  <Words>526</Words>
  <Application>Microsoft Office PowerPoint</Application>
  <PresentationFormat>Custom</PresentationFormat>
  <Paragraphs>147</Paragraphs>
  <Slides>70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21</cp:revision>
  <dcterms:created xsi:type="dcterms:W3CDTF">2012-02-09T15:16:28Z</dcterms:created>
  <dcterms:modified xsi:type="dcterms:W3CDTF">2012-02-13T17:35:55Z</dcterms:modified>
</cp:coreProperties>
</file>