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6"/>
  </p:handoutMasterIdLst>
  <p:sldIdLst>
    <p:sldId id="26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48" r:id="rId47"/>
    <p:sldId id="275" r:id="rId48"/>
    <p:sldId id="257" r:id="rId49"/>
    <p:sldId id="276" r:id="rId50"/>
    <p:sldId id="258" r:id="rId51"/>
    <p:sldId id="262" r:id="rId52"/>
    <p:sldId id="260" r:id="rId53"/>
    <p:sldId id="263" r:id="rId54"/>
    <p:sldId id="277" r:id="rId55"/>
    <p:sldId id="264" r:id="rId56"/>
    <p:sldId id="278" r:id="rId57"/>
    <p:sldId id="265" r:id="rId58"/>
    <p:sldId id="279" r:id="rId59"/>
    <p:sldId id="269" r:id="rId60"/>
    <p:sldId id="270" r:id="rId61"/>
    <p:sldId id="271" r:id="rId62"/>
    <p:sldId id="280" r:id="rId63"/>
    <p:sldId id="344" r:id="rId64"/>
    <p:sldId id="346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F81B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8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071A7-9C0D-40F2-BC4F-F494C1DE2726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852E-C7A2-4575-B3E8-CC01BB6D8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DEB9-9F81-45CD-826D-32094857C2B9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85DC-549A-4D62-B11A-DC3CF15D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 have I ever known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(repeat)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17501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Jesus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Jesus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Jesus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Jesus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You are the only truth and the way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Kari Jobe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2004 Gateway Create Publishing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7501" y="6048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96"/>
                </a:solidFill>
                <a:sym typeface="Arial" charset="0"/>
              </a:rPr>
              <a:t>O Come All Ye Faithful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come, all ye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faithful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Joyful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triumphant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ye, O come ye to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Bethlehem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Come and behold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Born the King of angels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17501" y="6048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96"/>
                </a:solidFill>
                <a:sym typeface="Arial" charset="0"/>
              </a:rPr>
              <a:t>Angels We Have Heard on High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Angels we have heard on high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Sweetly singing o'er the plains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the mountains in reply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Echoing their glorious strains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deo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deo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Shepherds why this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jubilee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Why your joyous strains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prolong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Say what may the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tidings be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Which inspire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your heavenly song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deo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deo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Come to Bethlehem and see </a:t>
            </a:r>
            <a:endParaRPr lang="en-US" sz="3400" b="1" dirty="0" smtClean="0">
              <a:solidFill>
                <a:srgbClr val="000096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Him whose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birth the angels sing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Come adore on bended knee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Christ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Lord the newborn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deo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96"/>
                </a:solidFill>
                <a:sym typeface="Arial" charset="0"/>
              </a:rPr>
              <a:t>deo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Traditional , James Chadwick, Chris Tomlin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2009 Vamos Publishing, worshiptogether.com songs, sixsteps Music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17501" y="6048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96"/>
                </a:solidFill>
                <a:sym typeface="Arial" charset="0"/>
              </a:rPr>
              <a:t>What Child Is This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What child is this,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who laid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to rest </a:t>
            </a:r>
            <a:endParaRPr lang="en-US" sz="3400" b="1" dirty="0" smtClean="0">
              <a:solidFill>
                <a:srgbClr val="000096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on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Mary's lap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is sleeping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Whom angels greet with anthems sweet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While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shepherds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watch are keeping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, this is Christ the King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Whom shepherds guard and angels sing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Haste, haste to bring Him laud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Babe, the Son of 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Why lies He in such mean estate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Where ox and lamb are feeding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Good Christian, fear for sinners here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The silent Word is pleading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, this is Christ the King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Whom shepherds guard and angels sing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Haste, haste to bring Him laud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Babe, the Son of 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Christ the Lord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So bring Him incense, gold and myrrh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Come, peasant, king, to own Him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The King of kings salvation brings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loving hearts enthrone Him 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This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, this is Christ the King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Whom shepherds guard and angels sing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Haste, haste to bring Him laud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Babe, the Son of Mary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William C. Dix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1865 Public Domain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317503" y="6048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splendor of the King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Clothed in majesty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Let all the earth rejoice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All the earth rejoice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He wraps Himself in the light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darkness tries to hide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trembles at His voice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Trembles at His voice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Sing with me, 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age to age He stands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time is in His hands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Beginning and the End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Beginning and 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Godhead, three in one 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Father, Spirit, Son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Lion and the Lamb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The Lion and the Lamb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Sing with me, 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Name above all names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of all praise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My heart will sing 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Sing with me, 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Ed Cash, Jesse Reeves, Chris Tomlin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2004 worshiptogether.com songs, sixsteps Music, Alletrop Music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Sing choirs of angels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Sing in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exultation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sing, all ye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citizens of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eaven above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Glory to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All glory in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highest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317501" y="5286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6"/>
                </a:solidFill>
                <a:sym typeface="Arial" charset="0"/>
              </a:rPr>
              <a:t>Agnus</a:t>
            </a:r>
            <a:r>
              <a:rPr lang="en-US" sz="3600" b="1" dirty="0">
                <a:solidFill>
                  <a:srgbClr val="000096"/>
                </a:solidFill>
                <a:sym typeface="Arial" charset="0"/>
              </a:rPr>
              <a:t> Dei</a:t>
            </a: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Hallelujah, Hallelujah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For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God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Almighty reigns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Hallelujah, Hallelujah</a:t>
            </a:r>
            <a:br>
              <a:rPr lang="en-US" sz="3400" b="1" dirty="0" smtClean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For the Lord God Almighty reigns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Hallelujah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Holy, Holy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Are You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God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are holy, holy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Are You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God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Amen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Hallelujah, Hallelujah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For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God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Almighty reigns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Hallelujah, Hallelujah</a:t>
            </a:r>
            <a:br>
              <a:rPr lang="en-US" sz="3400" b="1" dirty="0" smtClean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For the Lord God Almighty reigns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Hallelujah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Holy, Holy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Are You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God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are holy, holy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Are You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God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Worthy is the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Lamb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Amen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Michael W. Smith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1990 Sony/ATV Milene Music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Sing with me, how great is our God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How great is our God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Ed Cash, Jesse Reeves, Chris Tomlin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2004 worshiptogether.com songs, sixsteps Music, Alletrop Music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04950"/>
            <a:ext cx="7848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Danica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Camacho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October 31,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2011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oper Std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Christ the Lord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597277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Sociological…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Social Darwinism/Survival of the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Fittest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321023"/>
            <a:ext cx="7848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normalizeH="0" baseline="0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the level of insects social Darwinists might be able to say some things, at the level of mammals its mostly just guess work and the level of human beings they</a:t>
            </a:r>
            <a:r>
              <a:rPr kumimoji="0" lang="en-US" sz="3600" b="1" i="1" u="none" strike="noStrike" normalizeH="0" baseline="0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600" b="1" i="1" u="none" strike="noStrike" normalizeH="0" baseline="0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just saying whatever comes into their heads.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1" u="none" strike="noStrike" normalizeH="0" baseline="0" dirty="0" smtClean="0">
              <a:ln w="635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normalizeH="0" baseline="0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Noam Chomsky Philosopher and Atheist</a:t>
            </a:r>
            <a:endParaRPr kumimoji="0" lang="en-US" sz="3200" b="1" i="0" u="none" strike="noStrike" normalizeH="0" baseline="0" dirty="0" smtClean="0">
              <a:ln w="635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597277"/>
            <a:ext cx="792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Sociological…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Social Darwinism/Survival of the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Fittest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Psychological… 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Humanity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reduced to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sexuality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Existential…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No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essential human nature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Economic…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Human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as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consumer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285750"/>
            <a:ext cx="4114800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Ruthless Shopper Pepper Sprays Rivals in LA Wal-Mart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105150"/>
            <a:ext cx="2590800" cy="1077218"/>
          </a:xfrm>
          <a:prstGeom prst="rect">
            <a:avLst/>
          </a:prstGeom>
          <a:noFill/>
          <a:ln w="4762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rPr>
              <a:t>Riot over $2 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Bernard MT Condensed" pitchFamily="18" charset="0"/>
              </a:rPr>
              <a:t>Waffle Maker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90550"/>
            <a:ext cx="3276600" cy="2062103"/>
          </a:xfrm>
          <a:prstGeom prst="rect">
            <a:avLst/>
          </a:prstGeom>
          <a:noFill/>
          <a:ln w="4445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Buckeye Police “Body-Planted” Grandpa in Black Friday Mayhem 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43150"/>
            <a:ext cx="3733800" cy="1754326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gency FB" pitchFamily="34" charset="0"/>
              </a:rPr>
              <a:t>Girl trampled in Black Friday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gency FB" pitchFamily="34" charset="0"/>
              </a:rPr>
              <a:t>rush prayed 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gency FB" pitchFamily="34" charset="0"/>
              </a:rPr>
              <a:t>'Please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gency FB" pitchFamily="34" charset="0"/>
              </a:rPr>
              <a:t>get me out!'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657600" y="209550"/>
            <a:ext cx="472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Then God said,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“Let us make mankind in our image,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our likeness…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6695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baseline="30000" dirty="0">
                <a:solidFill>
                  <a:schemeClr val="bg1">
                    <a:lumMod val="95000"/>
                  </a:schemeClr>
                </a:solidFill>
              </a:rPr>
              <a:t>27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So God created mankind in his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own image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the image of God he created them;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male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and female </a:t>
            </a:r>
            <a:endParaRPr lang="en-US" sz="32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he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created them. 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89535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baseline="30000" dirty="0">
                <a:solidFill>
                  <a:schemeClr val="bg1">
                    <a:lumMod val="95000"/>
                  </a:schemeClr>
                </a:solidFill>
              </a:rPr>
              <a:t>26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Then God said, “Let us make mankind in our image, in our likeness, </a:t>
            </a:r>
            <a:r>
              <a:rPr lang="en-US" sz="3200" b="1" i="1" u="sng" dirty="0">
                <a:solidFill>
                  <a:schemeClr val="bg1">
                    <a:lumMod val="95000"/>
                  </a:schemeClr>
                </a:solidFill>
              </a:rPr>
              <a:t>so that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they may rule over the fish in the sea and the birds in the sky, over the livestock and all the wild animals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and over all the creatures that move along the ground.” 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3815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One of the primary laws of human life is that you become like what you worship; </a:t>
            </a:r>
          </a:p>
          <a:p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what’s more, you reflect what you worship not only back to the object itself but also outward to the world around.  </a:t>
            </a:r>
            <a:b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~ Those who worship power define themselves in terms of it and treat other people as collaborators, competitors or pawns.  </a:t>
            </a:r>
            <a:b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For He alone is worthy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For He alone is worthy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O come let us adore Him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Christ the Lord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6195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~ Those who worship sex define themselves in terms of it (their preferences, their practices, their past histories) and increasingly treat other people as actual or potential sexual objects.  </a:t>
            </a:r>
            <a:b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~ Those who worship money, increasingly define themselves in terms of money and increasingly treat other people as creditors, debtors, partners, or customers rather than as human beings. </a:t>
            </a:r>
            <a:b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74405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~ Those and many other forms of idolatry combine in a thousand ways, all of them damaging to the image bearing quality of the people concerned  and of those whose lives they touch.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04950"/>
            <a:ext cx="6934200" cy="228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b="1" dirty="0" smtClean="0">
                <a:solidFill>
                  <a:schemeClr val="bg1"/>
                </a:solidFill>
              </a:rPr>
              <a:t>Therefore, if anyone is in Christ , he is a new creation; the old has gone, the new has come!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 Corinthians 5:17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317501" y="6048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000096"/>
                </a:solidFill>
                <a:sym typeface="Arial" charset="0"/>
              </a:rPr>
              <a:t>We Are</a:t>
            </a:r>
            <a:endParaRPr lang="en-US" sz="3600" b="1" dirty="0">
              <a:solidFill>
                <a:srgbClr val="000096"/>
              </a:solidFill>
              <a:sym typeface="Arial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Every secret, every shame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Every fear, every pain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Live inside the dark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But that’s not who we are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children of the day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So wake up sleeper, lift your head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were meant for more than this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Fight the shadows conquer death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Make the most of the time we have left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of the world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city on a hill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of the world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, we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let the light shine</a:t>
            </a:r>
          </a:p>
          <a:p>
            <a:pPr algn="ctr"/>
            <a:r>
              <a:rPr lang="en-US" sz="3000" b="1" dirty="0" smtClean="0">
                <a:solidFill>
                  <a:srgbClr val="000096"/>
                </a:solidFill>
                <a:sym typeface="Arial" charset="0"/>
              </a:rPr>
              <a:t>(repeat)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  <a:endParaRPr lang="en-US" sz="3000" b="1" dirty="0" smtClean="0">
              <a:solidFill>
                <a:srgbClr val="000096"/>
              </a:solidFill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called to spread the news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Tell the world the simple truth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Jesus came to save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There’s freedom in His Name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So let His love break through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Yea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Lord, we greet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Thee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Born this happy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morning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Jesus, to Thee be all glory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given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Word of the Father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Now in flesh 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appearing</a:t>
            </a: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of the world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city on a hill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of the world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, we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let the light shine</a:t>
            </a:r>
          </a:p>
          <a:p>
            <a:pPr algn="ctr"/>
            <a:r>
              <a:rPr lang="en-US" sz="3000" b="1" dirty="0" smtClean="0">
                <a:solidFill>
                  <a:srgbClr val="000096"/>
                </a:solidFill>
                <a:sym typeface="Arial" charset="0"/>
              </a:rPr>
              <a:t>(repeat)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light, we are the light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So let your light shine brighter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light, we are the light,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Jesus 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You are the light, You are the light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You are the light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will lift you higher 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Shine, shine, shine</a:t>
            </a: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of the world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city on a hill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are the light of the world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We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, we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W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e </a:t>
            </a:r>
            <a:r>
              <a:rPr lang="en-US" sz="3400" b="1" dirty="0" err="1" smtClean="0">
                <a:solidFill>
                  <a:srgbClr val="000096"/>
                </a:solidFill>
                <a:sym typeface="Arial" charset="0"/>
              </a:rPr>
              <a:t>gotta</a:t>
            </a:r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 let the light shine</a:t>
            </a:r>
          </a:p>
          <a:p>
            <a:pPr algn="ctr"/>
            <a:r>
              <a:rPr lang="en-US" sz="3000" b="1" dirty="0" smtClean="0">
                <a:solidFill>
                  <a:srgbClr val="000096"/>
                </a:solidFill>
                <a:sym typeface="Arial" charset="0"/>
              </a:rPr>
              <a:t>(repeat)</a:t>
            </a: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</a:p>
          <a:p>
            <a:pPr algn="ctr"/>
            <a:r>
              <a:rPr lang="en-US" sz="3400" b="1" dirty="0" smtClean="0">
                <a:solidFill>
                  <a:srgbClr val="000096"/>
                </a:solidFill>
                <a:sym typeface="Arial" charset="0"/>
              </a:rPr>
              <a:t>Let the light shine</a:t>
            </a:r>
            <a:endParaRPr lang="en-US" sz="3000" b="1" dirty="0" smtClean="0">
              <a:solidFill>
                <a:srgbClr val="000096"/>
              </a:solidFill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endParaRPr lang="en-US" sz="3400" b="1" dirty="0">
              <a:solidFill>
                <a:srgbClr val="000096"/>
              </a:solidFill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81488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96"/>
                </a:solidFill>
                <a:sym typeface="Arial" charset="0"/>
              </a:rPr>
              <a:t>Kari </a:t>
            </a:r>
            <a:r>
              <a:rPr lang="en-US" sz="1600" dirty="0" err="1" smtClean="0">
                <a:solidFill>
                  <a:srgbClr val="000096"/>
                </a:solidFill>
                <a:sym typeface="Arial" charset="0"/>
              </a:rPr>
              <a:t>Jobe</a:t>
            </a:r>
            <a:endParaRPr lang="en-US" sz="1600" dirty="0">
              <a:solidFill>
                <a:srgbClr val="000096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Christ the Lord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96"/>
                </a:solidFill>
                <a:sym typeface="Arial" charset="0"/>
              </a:rPr>
              <a:t>Frederick </a:t>
            </a:r>
            <a:r>
              <a:rPr lang="en-US" sz="1600" dirty="0" err="1">
                <a:solidFill>
                  <a:srgbClr val="000096"/>
                </a:solidFill>
                <a:sym typeface="Arial" charset="0"/>
              </a:rPr>
              <a:t>Oakeley</a:t>
            </a:r>
            <a:r>
              <a:rPr lang="en-US" sz="1600" dirty="0">
                <a:solidFill>
                  <a:srgbClr val="000096"/>
                </a:solidFill>
                <a:sym typeface="Arial" charset="0"/>
              </a:rPr>
              <a:t>, John Francis Wade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1751 Public Domain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6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17501" y="6048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17501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 have I ever known</a:t>
            </a:r>
            <a:br>
              <a:rPr lang="en-US" sz="3400" b="1" dirty="0">
                <a:solidFill>
                  <a:srgbClr val="000096"/>
                </a:solidFill>
                <a:sym typeface="Arial" charset="0"/>
              </a:rPr>
            </a:br>
            <a:r>
              <a:rPr lang="en-US" sz="3400" b="1" dirty="0">
                <a:solidFill>
                  <a:srgbClr val="000096"/>
                </a:solidFill>
                <a:sym typeface="Arial" charset="0"/>
              </a:rPr>
              <a:t>No sweeter name than the name of Jesus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000" b="1" dirty="0">
                <a:solidFill>
                  <a:srgbClr val="000096"/>
                </a:solidFill>
                <a:sym typeface="Arial" charset="0"/>
              </a:rPr>
              <a:t>(repeat)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1008</Words>
  <Application>Microsoft Office PowerPoint</Application>
  <PresentationFormat>On-screen Show (16:9)</PresentationFormat>
  <Paragraphs>183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33</cp:revision>
  <dcterms:created xsi:type="dcterms:W3CDTF">2011-12-08T19:56:44Z</dcterms:created>
  <dcterms:modified xsi:type="dcterms:W3CDTF">2011-12-12T17:31:14Z</dcterms:modified>
</cp:coreProperties>
</file>