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theme/themeOverride12.xml" ContentType="application/vnd.openxmlformats-officedocument.themeOverr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theme/themeOverride5.xml" ContentType="application/vnd.openxmlformats-officedocument.themeOverride+xml"/>
  <Override PartName="/ppt/tags/tag4.xml" ContentType="application/vnd.openxmlformats-officedocument.presentationml.tags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Override13.xml" ContentType="application/vnd.openxmlformats-officedocument.themeOverr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Override8.xml" ContentType="application/vnd.openxmlformats-officedocument.themeOverride+xml"/>
  <Override PartName="/ppt/theme/themeOverride11.xml" ContentType="application/vnd.openxmlformats-officedocument.themeOverr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Override6.xml" ContentType="application/vnd.openxmlformats-officedocument.themeOverrid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heme/themeOverride4.xml" ContentType="application/vnd.openxmlformats-officedocument.themeOverride+xml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theme/themeOverride9.xml" ContentType="application/vnd.openxmlformats-officedocument.themeOverr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theme/themeOverride7.xml" ContentType="application/vnd.openxmlformats-officedocument.themeOverr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Override10.xml" ContentType="application/vnd.openxmlformats-officedocument.themeOverr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Override3.xml" ContentType="application/vnd.openxmlformats-officedocument.themeOverride+xml"/>
  <Override PartName="/ppt/tags/tag2.xml" ContentType="application/vnd.openxmlformats-officedocument.presentationml.tags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0"/>
  </p:notesMasterIdLst>
  <p:sldIdLst>
    <p:sldId id="261" r:id="rId2"/>
    <p:sldId id="262" r:id="rId3"/>
    <p:sldId id="263" r:id="rId4"/>
    <p:sldId id="264" r:id="rId5"/>
    <p:sldId id="265" r:id="rId6"/>
    <p:sldId id="266" r:id="rId7"/>
    <p:sldId id="340" r:id="rId8"/>
    <p:sldId id="350" r:id="rId9"/>
    <p:sldId id="351" r:id="rId10"/>
    <p:sldId id="267" r:id="rId11"/>
    <p:sldId id="354" r:id="rId12"/>
    <p:sldId id="355" r:id="rId13"/>
    <p:sldId id="279" r:id="rId14"/>
    <p:sldId id="280" r:id="rId15"/>
    <p:sldId id="281" r:id="rId16"/>
    <p:sldId id="356" r:id="rId17"/>
    <p:sldId id="357" r:id="rId18"/>
    <p:sldId id="282" r:id="rId19"/>
    <p:sldId id="359" r:id="rId20"/>
    <p:sldId id="358" r:id="rId21"/>
    <p:sldId id="360" r:id="rId22"/>
    <p:sldId id="313" r:id="rId23"/>
    <p:sldId id="259" r:id="rId24"/>
    <p:sldId id="297" r:id="rId25"/>
    <p:sldId id="298" r:id="rId26"/>
    <p:sldId id="299" r:id="rId27"/>
    <p:sldId id="300" r:id="rId28"/>
    <p:sldId id="301" r:id="rId29"/>
    <p:sldId id="302" r:id="rId30"/>
    <p:sldId id="361" r:id="rId31"/>
    <p:sldId id="362" r:id="rId32"/>
    <p:sldId id="363" r:id="rId33"/>
    <p:sldId id="287" r:id="rId34"/>
    <p:sldId id="288" r:id="rId35"/>
    <p:sldId id="289" r:id="rId36"/>
    <p:sldId id="290" r:id="rId37"/>
    <p:sldId id="291" r:id="rId38"/>
    <p:sldId id="292" r:id="rId39"/>
    <p:sldId id="347" r:id="rId40"/>
    <p:sldId id="294" r:id="rId41"/>
    <p:sldId id="349" r:id="rId42"/>
    <p:sldId id="293" r:id="rId43"/>
    <p:sldId id="365" r:id="rId44"/>
    <p:sldId id="366" r:id="rId45"/>
    <p:sldId id="367" r:id="rId46"/>
    <p:sldId id="344" r:id="rId47"/>
    <p:sldId id="345" r:id="rId48"/>
    <p:sldId id="324" r:id="rId49"/>
    <p:sldId id="315" r:id="rId50"/>
    <p:sldId id="314" r:id="rId51"/>
    <p:sldId id="317" r:id="rId52"/>
    <p:sldId id="346" r:id="rId53"/>
    <p:sldId id="332" r:id="rId54"/>
    <p:sldId id="326" r:id="rId55"/>
    <p:sldId id="364" r:id="rId56"/>
    <p:sldId id="333" r:id="rId57"/>
    <p:sldId id="334" r:id="rId58"/>
    <p:sldId id="325" r:id="rId59"/>
    <p:sldId id="329" r:id="rId60"/>
    <p:sldId id="330" r:id="rId61"/>
    <p:sldId id="331" r:id="rId62"/>
    <p:sldId id="327" r:id="rId63"/>
    <p:sldId id="335" r:id="rId64"/>
    <p:sldId id="328" r:id="rId65"/>
    <p:sldId id="337" r:id="rId66"/>
    <p:sldId id="336" r:id="rId67"/>
    <p:sldId id="318" r:id="rId68"/>
    <p:sldId id="368" r:id="rId6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2E2E"/>
    <a:srgbClr val="D8367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42" d="100"/>
          <a:sy n="142" d="100"/>
        </p:scale>
        <p:origin x="-108" y="-12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475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A58336-20A4-4556-B074-04975E469AFD}" type="datetimeFigureOut">
              <a:rPr lang="en-US" smtClean="0"/>
              <a:pPr/>
              <a:t>9/12/2011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842B0C-9706-4686-ACDD-EF1BD662879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842B0C-9706-4686-ACDD-EF1BD6628796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5D5F40-D4F6-4FA1-AF96-C48FFEAA9B9B}" type="slidenum">
              <a:rPr lang="en-US"/>
              <a:pPr/>
              <a:t>48</a:t>
            </a:fld>
            <a:endParaRPr lang="en-US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78089-4395-4F11-BE80-46DA9D3618FE}" type="datetimeFigureOut">
              <a:rPr lang="en-US" smtClean="0"/>
              <a:pPr/>
              <a:t>9/12/2011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007FF-FD22-4DCF-833A-EB0C0CA965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78089-4395-4F11-BE80-46DA9D3618FE}" type="datetimeFigureOut">
              <a:rPr lang="en-US" smtClean="0"/>
              <a:pPr/>
              <a:t>9/12/2011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007FF-FD22-4DCF-833A-EB0C0CA965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78089-4395-4F11-BE80-46DA9D3618FE}" type="datetimeFigureOut">
              <a:rPr lang="en-US" smtClean="0"/>
              <a:pPr/>
              <a:t>9/12/2011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007FF-FD22-4DCF-833A-EB0C0CA965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78089-4395-4F11-BE80-46DA9D3618FE}" type="datetimeFigureOut">
              <a:rPr lang="en-US" smtClean="0"/>
              <a:pPr/>
              <a:t>9/12/2011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007FF-FD22-4DCF-833A-EB0C0CA965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78089-4395-4F11-BE80-46DA9D3618FE}" type="datetimeFigureOut">
              <a:rPr lang="en-US" smtClean="0"/>
              <a:pPr/>
              <a:t>9/12/2011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007FF-FD22-4DCF-833A-EB0C0CA965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78089-4395-4F11-BE80-46DA9D3618FE}" type="datetimeFigureOut">
              <a:rPr lang="en-US" smtClean="0"/>
              <a:pPr/>
              <a:t>9/12/2011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007FF-FD22-4DCF-833A-EB0C0CA965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78089-4395-4F11-BE80-46DA9D3618FE}" type="datetimeFigureOut">
              <a:rPr lang="en-US" smtClean="0"/>
              <a:pPr/>
              <a:t>9/12/2011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007FF-FD22-4DCF-833A-EB0C0CA965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78089-4395-4F11-BE80-46DA9D3618FE}" type="datetimeFigureOut">
              <a:rPr lang="en-US" smtClean="0"/>
              <a:pPr/>
              <a:t>9/12/2011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007FF-FD22-4DCF-833A-EB0C0CA965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78089-4395-4F11-BE80-46DA9D3618FE}" type="datetimeFigureOut">
              <a:rPr lang="en-US" smtClean="0"/>
              <a:pPr/>
              <a:t>9/12/2011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007FF-FD22-4DCF-833A-EB0C0CA965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78089-4395-4F11-BE80-46DA9D3618FE}" type="datetimeFigureOut">
              <a:rPr lang="en-US" smtClean="0"/>
              <a:pPr/>
              <a:t>9/12/2011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007FF-FD22-4DCF-833A-EB0C0CA965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78089-4395-4F11-BE80-46DA9D3618FE}" type="datetimeFigureOut">
              <a:rPr lang="en-US" smtClean="0"/>
              <a:pPr/>
              <a:t>9/12/2011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007FF-FD22-4DCF-833A-EB0C0CA965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578089-4395-4F11-BE80-46DA9D3618FE}" type="datetimeFigureOut">
              <a:rPr lang="en-US" smtClean="0"/>
              <a:pPr/>
              <a:t>9/12/2011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6007FF-FD22-4DCF-833A-EB0C0CA965B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tags" Target="../tags/tag3.xml"/><Relationship Id="rId7" Type="http://schemas.openxmlformats.org/officeDocument/2006/relationships/notesSlide" Target="../notesSlides/notesSlide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9" Type="http://schemas.openxmlformats.org/officeDocument/2006/relationships/image" Target="../media/image8.jpe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ChangeArrowheads="1"/>
          </p:cNvSpPr>
          <p:nvPr/>
        </p:nvSpPr>
        <p:spPr bwMode="auto">
          <a:xfrm>
            <a:off x="304800" y="285750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ctr"/>
            <a:r>
              <a:rPr lang="en-US" sz="3400" dirty="0">
                <a:solidFill>
                  <a:srgbClr val="000000"/>
                </a:solidFill>
                <a:latin typeface="Arial Black" pitchFamily="34" charset="0"/>
                <a:sym typeface="Arial" pitchFamily="34" charset="0"/>
              </a:rPr>
              <a:t>Pour out Your love from heaven</a:t>
            </a:r>
            <a:br>
              <a:rPr lang="en-US" sz="3400" dirty="0">
                <a:solidFill>
                  <a:srgbClr val="000000"/>
                </a:solidFill>
                <a:latin typeface="Arial Black" pitchFamily="34" charset="0"/>
                <a:sym typeface="Arial" pitchFamily="34" charset="0"/>
              </a:rPr>
            </a:br>
            <a:r>
              <a:rPr lang="en-US" sz="3400" dirty="0">
                <a:solidFill>
                  <a:srgbClr val="000000"/>
                </a:solidFill>
                <a:latin typeface="Arial Black" pitchFamily="34" charset="0"/>
                <a:sym typeface="Arial" pitchFamily="34" charset="0"/>
              </a:rPr>
              <a:t>Fill me until I overflow </a:t>
            </a:r>
            <a:endParaRPr lang="en-US" sz="3400" dirty="0" smtClean="0">
              <a:solidFill>
                <a:srgbClr val="000000"/>
              </a:solidFill>
              <a:latin typeface="Arial Black" pitchFamily="34" charset="0"/>
              <a:sym typeface="Arial" pitchFamily="34" charset="0"/>
            </a:endParaRPr>
          </a:p>
          <a:p>
            <a:pPr algn="ctr"/>
            <a:r>
              <a:rPr lang="en-US" sz="3400" dirty="0" smtClean="0">
                <a:solidFill>
                  <a:srgbClr val="000000"/>
                </a:solidFill>
                <a:latin typeface="Arial Black" pitchFamily="34" charset="0"/>
                <a:sym typeface="Arial" pitchFamily="34" charset="0"/>
              </a:rPr>
              <a:t>Lord</a:t>
            </a:r>
            <a:r>
              <a:rPr lang="en-US" sz="3400" dirty="0">
                <a:solidFill>
                  <a:srgbClr val="000000"/>
                </a:solidFill>
                <a:latin typeface="Arial Black" pitchFamily="34" charset="0"/>
                <a:sym typeface="Arial" pitchFamily="34" charset="0"/>
              </a:rPr>
              <a:t> </a:t>
            </a:r>
            <a:r>
              <a:rPr lang="en-US" sz="3400" dirty="0" smtClean="0">
                <a:solidFill>
                  <a:srgbClr val="000000"/>
                </a:solidFill>
                <a:latin typeface="Arial Black" pitchFamily="34" charset="0"/>
                <a:sym typeface="Arial" pitchFamily="34" charset="0"/>
              </a:rPr>
              <a:t>I </a:t>
            </a:r>
            <a:r>
              <a:rPr lang="en-US" sz="3400" dirty="0">
                <a:solidFill>
                  <a:srgbClr val="000000"/>
                </a:solidFill>
                <a:latin typeface="Arial Black" pitchFamily="34" charset="0"/>
                <a:sym typeface="Arial" pitchFamily="34" charset="0"/>
              </a:rPr>
              <a:t>want more</a:t>
            </a:r>
            <a:br>
              <a:rPr lang="en-US" sz="3400" dirty="0">
                <a:solidFill>
                  <a:srgbClr val="000000"/>
                </a:solidFill>
                <a:latin typeface="Arial Black" pitchFamily="34" charset="0"/>
                <a:sym typeface="Arial" pitchFamily="34" charset="0"/>
              </a:rPr>
            </a:br>
            <a:r>
              <a:rPr lang="en-US" sz="3400" dirty="0">
                <a:solidFill>
                  <a:srgbClr val="000000"/>
                </a:solidFill>
                <a:latin typeface="Arial Black" pitchFamily="34" charset="0"/>
                <a:sym typeface="Arial" pitchFamily="34" charset="0"/>
              </a:rPr>
              <a:t>Reach down Your hands from heaven</a:t>
            </a:r>
            <a:br>
              <a:rPr lang="en-US" sz="3400" dirty="0">
                <a:solidFill>
                  <a:srgbClr val="000000"/>
                </a:solidFill>
                <a:latin typeface="Arial Black" pitchFamily="34" charset="0"/>
                <a:sym typeface="Arial" pitchFamily="34" charset="0"/>
              </a:rPr>
            </a:br>
            <a:r>
              <a:rPr lang="en-US" sz="3400" dirty="0">
                <a:solidFill>
                  <a:srgbClr val="000000"/>
                </a:solidFill>
                <a:latin typeface="Arial Black" pitchFamily="34" charset="0"/>
                <a:sym typeface="Arial" pitchFamily="34" charset="0"/>
              </a:rPr>
              <a:t>Pull me closer than </a:t>
            </a:r>
            <a:r>
              <a:rPr lang="en-US" sz="3400" dirty="0" smtClean="0">
                <a:solidFill>
                  <a:srgbClr val="000000"/>
                </a:solidFill>
                <a:latin typeface="Arial Black" pitchFamily="34" charset="0"/>
                <a:sym typeface="Arial" pitchFamily="34" charset="0"/>
              </a:rPr>
              <a:t>ever before</a:t>
            </a:r>
          </a:p>
          <a:p>
            <a:pPr algn="ctr"/>
            <a:r>
              <a:rPr lang="en-US" sz="3400" dirty="0" smtClean="0">
                <a:solidFill>
                  <a:srgbClr val="000000"/>
                </a:solidFill>
                <a:latin typeface="Arial Black" pitchFamily="34" charset="0"/>
                <a:sym typeface="Arial" pitchFamily="34" charset="0"/>
              </a:rPr>
              <a:t>Lord I want more </a:t>
            </a:r>
          </a:p>
          <a:p>
            <a:pPr algn="ctr"/>
            <a:r>
              <a:rPr lang="en-US" sz="3400" dirty="0" smtClean="0">
                <a:solidFill>
                  <a:srgbClr val="000000"/>
                </a:solidFill>
                <a:latin typeface="Arial Black" pitchFamily="34" charset="0"/>
                <a:sym typeface="Arial" pitchFamily="34" charset="0"/>
              </a:rPr>
              <a:t>(repeat)</a:t>
            </a:r>
            <a:endParaRPr lang="en-US" sz="3400" dirty="0">
              <a:solidFill>
                <a:srgbClr val="000000"/>
              </a:solidFill>
              <a:latin typeface="Arial Black" pitchFamily="34" charset="0"/>
              <a:sym typeface="Arial" pitchFamily="34" charset="0"/>
            </a:endParaRPr>
          </a:p>
        </p:txBody>
      </p:sp>
      <p:sp>
        <p:nvSpPr>
          <p:cNvPr id="7173" name="Rectangle 4"/>
          <p:cNvSpPr>
            <a:spLocks noChangeArrowheads="1"/>
          </p:cNvSpPr>
          <p:nvPr/>
        </p:nvSpPr>
        <p:spPr bwMode="auto">
          <a:xfrm>
            <a:off x="317500" y="4762500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>
                <a:solidFill>
                  <a:srgbClr val="000000"/>
                </a:solidFill>
                <a:latin typeface="Arial Black" pitchFamily="34" charset="0"/>
                <a:sym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ChangeArrowheads="1"/>
          </p:cNvSpPr>
          <p:nvPr/>
        </p:nvSpPr>
        <p:spPr bwMode="auto">
          <a:xfrm>
            <a:off x="317500" y="895350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ctr"/>
            <a:r>
              <a:rPr lang="en-US" sz="3400" dirty="0">
                <a:solidFill>
                  <a:srgbClr val="000000"/>
                </a:solidFill>
                <a:latin typeface="Arial Black" pitchFamily="34" charset="0"/>
                <a:sym typeface="Arial" pitchFamily="34" charset="0"/>
              </a:rPr>
              <a:t>I'm reaching for You</a:t>
            </a:r>
            <a:br>
              <a:rPr lang="en-US" sz="3400" dirty="0">
                <a:solidFill>
                  <a:srgbClr val="000000"/>
                </a:solidFill>
                <a:latin typeface="Arial Black" pitchFamily="34" charset="0"/>
                <a:sym typeface="Arial" pitchFamily="34" charset="0"/>
              </a:rPr>
            </a:br>
            <a:r>
              <a:rPr lang="en-US" sz="3400" dirty="0">
                <a:solidFill>
                  <a:srgbClr val="000000"/>
                </a:solidFill>
                <a:latin typeface="Arial Black" pitchFamily="34" charset="0"/>
                <a:sym typeface="Arial" pitchFamily="34" charset="0"/>
              </a:rPr>
              <a:t>I'm singing to You</a:t>
            </a:r>
            <a:br>
              <a:rPr lang="en-US" sz="3400" dirty="0">
                <a:solidFill>
                  <a:srgbClr val="000000"/>
                </a:solidFill>
                <a:latin typeface="Arial Black" pitchFamily="34" charset="0"/>
                <a:sym typeface="Arial" pitchFamily="34" charset="0"/>
              </a:rPr>
            </a:br>
            <a:r>
              <a:rPr lang="en-US" sz="3400" dirty="0">
                <a:solidFill>
                  <a:srgbClr val="000000"/>
                </a:solidFill>
                <a:latin typeface="Arial Black" pitchFamily="34" charset="0"/>
                <a:sym typeface="Arial" pitchFamily="34" charset="0"/>
              </a:rPr>
              <a:t>I'm lifting my hands to praise You</a:t>
            </a:r>
            <a:br>
              <a:rPr lang="en-US" sz="3400" dirty="0">
                <a:solidFill>
                  <a:srgbClr val="000000"/>
                </a:solidFill>
                <a:latin typeface="Arial Black" pitchFamily="34" charset="0"/>
                <a:sym typeface="Arial" pitchFamily="34" charset="0"/>
              </a:rPr>
            </a:br>
            <a:r>
              <a:rPr lang="en-US" sz="3400" dirty="0">
                <a:solidFill>
                  <a:srgbClr val="000000"/>
                </a:solidFill>
                <a:latin typeface="Arial Black" pitchFamily="34" charset="0"/>
                <a:sym typeface="Arial" pitchFamily="34" charset="0"/>
              </a:rPr>
              <a:t>I'm lifting my voice to thank You</a:t>
            </a:r>
          </a:p>
        </p:txBody>
      </p:sp>
      <p:sp>
        <p:nvSpPr>
          <p:cNvPr id="4101" name="Rectangle 4"/>
          <p:cNvSpPr>
            <a:spLocks noChangeArrowheads="1"/>
          </p:cNvSpPr>
          <p:nvPr/>
        </p:nvSpPr>
        <p:spPr bwMode="auto">
          <a:xfrm>
            <a:off x="317500" y="4762500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>
                <a:solidFill>
                  <a:srgbClr val="000000"/>
                </a:solidFill>
                <a:latin typeface="Arial Black" pitchFamily="34" charset="0"/>
                <a:sym typeface="Arial" pitchFamily="34" charset="0"/>
              </a:rPr>
              <a:t> </a:t>
            </a:r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524000" y="4629150"/>
            <a:ext cx="6172200" cy="285750"/>
          </a:xfrm>
        </p:spPr>
        <p:txBody>
          <a:bodyPr>
            <a:normAutofit fontScale="47500" lnSpcReduction="2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TEMPLE BIBLE CHURCH Used by Permission CCLI#78316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ChangeArrowheads="1"/>
          </p:cNvSpPr>
          <p:nvPr/>
        </p:nvSpPr>
        <p:spPr bwMode="auto">
          <a:xfrm>
            <a:off x="317500" y="647700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ctr"/>
            <a:r>
              <a:rPr lang="en-US" sz="3400" dirty="0">
                <a:solidFill>
                  <a:srgbClr val="000000"/>
                </a:solidFill>
                <a:latin typeface="Arial Black" pitchFamily="34" charset="0"/>
                <a:sym typeface="Arial" pitchFamily="34" charset="0"/>
              </a:rPr>
              <a:t>I'm reaching for You, </a:t>
            </a:r>
            <a:endParaRPr lang="en-US" sz="3400" dirty="0" smtClean="0">
              <a:solidFill>
                <a:srgbClr val="000000"/>
              </a:solidFill>
              <a:latin typeface="Arial Black" pitchFamily="34" charset="0"/>
              <a:sym typeface="Arial" pitchFamily="34" charset="0"/>
            </a:endParaRPr>
          </a:p>
          <a:p>
            <a:pPr algn="ctr"/>
            <a:r>
              <a:rPr lang="en-US" sz="3400" dirty="0" smtClean="0">
                <a:solidFill>
                  <a:srgbClr val="000000"/>
                </a:solidFill>
                <a:latin typeface="Arial Black" pitchFamily="34" charset="0"/>
                <a:sym typeface="Arial" pitchFamily="34" charset="0"/>
              </a:rPr>
              <a:t>Jesus </a:t>
            </a:r>
            <a:r>
              <a:rPr lang="en-US" sz="3400" dirty="0">
                <a:solidFill>
                  <a:srgbClr val="000000"/>
                </a:solidFill>
                <a:latin typeface="Arial Black" pitchFamily="34" charset="0"/>
                <a:sym typeface="Arial" pitchFamily="34" charset="0"/>
              </a:rPr>
              <a:t>I need You</a:t>
            </a:r>
            <a:br>
              <a:rPr lang="en-US" sz="3400" dirty="0">
                <a:solidFill>
                  <a:srgbClr val="000000"/>
                </a:solidFill>
                <a:latin typeface="Arial Black" pitchFamily="34" charset="0"/>
                <a:sym typeface="Arial" pitchFamily="34" charset="0"/>
              </a:rPr>
            </a:br>
            <a:r>
              <a:rPr lang="en-US" sz="3400" dirty="0">
                <a:solidFill>
                  <a:srgbClr val="000000"/>
                </a:solidFill>
                <a:latin typeface="Arial Black" pitchFamily="34" charset="0"/>
                <a:sym typeface="Arial" pitchFamily="34" charset="0"/>
              </a:rPr>
              <a:t>I'm giving my heart to know You</a:t>
            </a:r>
            <a:br>
              <a:rPr lang="en-US" sz="3400" dirty="0">
                <a:solidFill>
                  <a:srgbClr val="000000"/>
                </a:solidFill>
                <a:latin typeface="Arial Black" pitchFamily="34" charset="0"/>
                <a:sym typeface="Arial" pitchFamily="34" charset="0"/>
              </a:rPr>
            </a:br>
            <a:r>
              <a:rPr lang="en-US" sz="3400" dirty="0">
                <a:solidFill>
                  <a:srgbClr val="000000"/>
                </a:solidFill>
                <a:latin typeface="Arial Black" pitchFamily="34" charset="0"/>
                <a:sym typeface="Arial" pitchFamily="34" charset="0"/>
              </a:rPr>
              <a:t>I'm living my life to serve You</a:t>
            </a:r>
            <a:br>
              <a:rPr lang="en-US" sz="3400" dirty="0">
                <a:solidFill>
                  <a:srgbClr val="000000"/>
                </a:solidFill>
                <a:latin typeface="Arial Black" pitchFamily="34" charset="0"/>
                <a:sym typeface="Arial" pitchFamily="34" charset="0"/>
              </a:rPr>
            </a:br>
            <a:r>
              <a:rPr lang="en-US" sz="3400" dirty="0">
                <a:solidFill>
                  <a:srgbClr val="000000"/>
                </a:solidFill>
                <a:latin typeface="Arial Black" pitchFamily="34" charset="0"/>
                <a:sym typeface="Arial" pitchFamily="34" charset="0"/>
              </a:rPr>
              <a:t>I'm reaching for You</a:t>
            </a:r>
          </a:p>
        </p:txBody>
      </p:sp>
      <p:sp>
        <p:nvSpPr>
          <p:cNvPr id="5125" name="Rectangle 4"/>
          <p:cNvSpPr>
            <a:spLocks noChangeArrowheads="1"/>
          </p:cNvSpPr>
          <p:nvPr/>
        </p:nvSpPr>
        <p:spPr bwMode="auto">
          <a:xfrm>
            <a:off x="317500" y="4762500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>
                <a:solidFill>
                  <a:srgbClr val="000000"/>
                </a:solidFill>
                <a:latin typeface="Arial Black" pitchFamily="34" charset="0"/>
                <a:sym typeface="Arial" pitchFamily="34" charset="0"/>
              </a:rPr>
              <a:t> </a:t>
            </a:r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ChangeArrowheads="1"/>
          </p:cNvSpPr>
          <p:nvPr/>
        </p:nvSpPr>
        <p:spPr bwMode="auto">
          <a:xfrm>
            <a:off x="317500" y="238125"/>
            <a:ext cx="8493125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b="1" dirty="0">
                <a:solidFill>
                  <a:srgbClr val="000000"/>
                </a:solidFill>
                <a:latin typeface="Arial Black" pitchFamily="34" charset="0"/>
                <a:sym typeface="Arial" pitchFamily="34" charset="0"/>
              </a:rPr>
              <a:t>Our God</a:t>
            </a:r>
          </a:p>
        </p:txBody>
      </p:sp>
      <p:sp>
        <p:nvSpPr>
          <p:cNvPr id="19459" name="Rectangle 2"/>
          <p:cNvSpPr>
            <a:spLocks noChangeArrowheads="1"/>
          </p:cNvSpPr>
          <p:nvPr/>
        </p:nvSpPr>
        <p:spPr bwMode="auto">
          <a:xfrm>
            <a:off x="317500" y="1190625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ctr"/>
            <a:r>
              <a:rPr lang="en-US" sz="3400" dirty="0">
                <a:solidFill>
                  <a:srgbClr val="000000"/>
                </a:solidFill>
                <a:latin typeface="Arial Black" pitchFamily="34" charset="0"/>
                <a:sym typeface="Arial" pitchFamily="34" charset="0"/>
              </a:rPr>
              <a:t>Water You turned into wine</a:t>
            </a:r>
            <a:br>
              <a:rPr lang="en-US" sz="3400" dirty="0">
                <a:solidFill>
                  <a:srgbClr val="000000"/>
                </a:solidFill>
                <a:latin typeface="Arial Black" pitchFamily="34" charset="0"/>
                <a:sym typeface="Arial" pitchFamily="34" charset="0"/>
              </a:rPr>
            </a:br>
            <a:r>
              <a:rPr lang="en-US" sz="3400" dirty="0">
                <a:solidFill>
                  <a:srgbClr val="000000"/>
                </a:solidFill>
                <a:latin typeface="Arial Black" pitchFamily="34" charset="0"/>
                <a:sym typeface="Arial" pitchFamily="34" charset="0"/>
              </a:rPr>
              <a:t>Opened the eyes of the blind</a:t>
            </a:r>
            <a:br>
              <a:rPr lang="en-US" sz="3400" dirty="0">
                <a:solidFill>
                  <a:srgbClr val="000000"/>
                </a:solidFill>
                <a:latin typeface="Arial Black" pitchFamily="34" charset="0"/>
                <a:sym typeface="Arial" pitchFamily="34" charset="0"/>
              </a:rPr>
            </a:br>
            <a:r>
              <a:rPr lang="en-US" sz="3400" dirty="0">
                <a:solidFill>
                  <a:srgbClr val="000000"/>
                </a:solidFill>
                <a:latin typeface="Arial Black" pitchFamily="34" charset="0"/>
                <a:sym typeface="Arial" pitchFamily="34" charset="0"/>
              </a:rPr>
              <a:t>There's no one like You, </a:t>
            </a:r>
            <a:endParaRPr lang="en-US" sz="3400" dirty="0" smtClean="0">
              <a:solidFill>
                <a:srgbClr val="000000"/>
              </a:solidFill>
              <a:latin typeface="Arial Black" pitchFamily="34" charset="0"/>
              <a:sym typeface="Arial" pitchFamily="34" charset="0"/>
            </a:endParaRPr>
          </a:p>
          <a:p>
            <a:pPr algn="ctr"/>
            <a:r>
              <a:rPr lang="en-US" sz="3400" dirty="0" smtClean="0">
                <a:solidFill>
                  <a:srgbClr val="000000"/>
                </a:solidFill>
                <a:latin typeface="Arial Black" pitchFamily="34" charset="0"/>
                <a:sym typeface="Arial" pitchFamily="34" charset="0"/>
              </a:rPr>
              <a:t>none </a:t>
            </a:r>
            <a:r>
              <a:rPr lang="en-US" sz="3400" dirty="0">
                <a:solidFill>
                  <a:srgbClr val="000000"/>
                </a:solidFill>
                <a:latin typeface="Arial Black" pitchFamily="34" charset="0"/>
                <a:sym typeface="Arial" pitchFamily="34" charset="0"/>
              </a:rPr>
              <a:t>like You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ChangeArrowheads="1"/>
          </p:cNvSpPr>
          <p:nvPr/>
        </p:nvSpPr>
        <p:spPr bwMode="auto">
          <a:xfrm>
            <a:off x="317500" y="895350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ctr"/>
            <a:r>
              <a:rPr lang="en-US" sz="3400" dirty="0">
                <a:solidFill>
                  <a:srgbClr val="000000"/>
                </a:solidFill>
                <a:latin typeface="Arial Black" pitchFamily="34" charset="0"/>
                <a:sym typeface="Arial" pitchFamily="34" charset="0"/>
              </a:rPr>
              <a:t>Into the darkness, You shine</a:t>
            </a:r>
            <a:br>
              <a:rPr lang="en-US" sz="3400" dirty="0">
                <a:solidFill>
                  <a:srgbClr val="000000"/>
                </a:solidFill>
                <a:latin typeface="Arial Black" pitchFamily="34" charset="0"/>
                <a:sym typeface="Arial" pitchFamily="34" charset="0"/>
              </a:rPr>
            </a:br>
            <a:r>
              <a:rPr lang="en-US" sz="3400" dirty="0">
                <a:solidFill>
                  <a:srgbClr val="000000"/>
                </a:solidFill>
                <a:latin typeface="Arial Black" pitchFamily="34" charset="0"/>
                <a:sym typeface="Arial" pitchFamily="34" charset="0"/>
              </a:rPr>
              <a:t>Out of the ashes, we rise</a:t>
            </a:r>
            <a:br>
              <a:rPr lang="en-US" sz="3400" dirty="0">
                <a:solidFill>
                  <a:srgbClr val="000000"/>
                </a:solidFill>
                <a:latin typeface="Arial Black" pitchFamily="34" charset="0"/>
                <a:sym typeface="Arial" pitchFamily="34" charset="0"/>
              </a:rPr>
            </a:br>
            <a:r>
              <a:rPr lang="en-US" sz="3400" dirty="0">
                <a:solidFill>
                  <a:srgbClr val="000000"/>
                </a:solidFill>
                <a:latin typeface="Arial Black" pitchFamily="34" charset="0"/>
                <a:sym typeface="Arial" pitchFamily="34" charset="0"/>
              </a:rPr>
              <a:t>There's no one like You, </a:t>
            </a:r>
            <a:endParaRPr lang="en-US" sz="3400" dirty="0" smtClean="0">
              <a:solidFill>
                <a:srgbClr val="000000"/>
              </a:solidFill>
              <a:latin typeface="Arial Black" pitchFamily="34" charset="0"/>
              <a:sym typeface="Arial" pitchFamily="34" charset="0"/>
            </a:endParaRPr>
          </a:p>
          <a:p>
            <a:pPr algn="ctr"/>
            <a:r>
              <a:rPr lang="en-US" sz="3400" dirty="0" smtClean="0">
                <a:solidFill>
                  <a:srgbClr val="000000"/>
                </a:solidFill>
                <a:latin typeface="Arial Black" pitchFamily="34" charset="0"/>
                <a:sym typeface="Arial" pitchFamily="34" charset="0"/>
              </a:rPr>
              <a:t>none </a:t>
            </a:r>
            <a:r>
              <a:rPr lang="en-US" sz="3400" dirty="0">
                <a:solidFill>
                  <a:srgbClr val="000000"/>
                </a:solidFill>
                <a:latin typeface="Arial Black" pitchFamily="34" charset="0"/>
                <a:sym typeface="Arial" pitchFamily="34" charset="0"/>
              </a:rPr>
              <a:t>like You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ChangeArrowheads="1"/>
          </p:cNvSpPr>
          <p:nvPr/>
        </p:nvSpPr>
        <p:spPr bwMode="auto">
          <a:xfrm>
            <a:off x="317500" y="742950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ctr"/>
            <a:r>
              <a:rPr lang="en-US" sz="3400" dirty="0">
                <a:solidFill>
                  <a:srgbClr val="000000"/>
                </a:solidFill>
                <a:latin typeface="Arial Black" pitchFamily="34" charset="0"/>
                <a:sym typeface="Arial" pitchFamily="34" charset="0"/>
              </a:rPr>
              <a:t>Our God is greater</a:t>
            </a:r>
            <a:br>
              <a:rPr lang="en-US" sz="3400" dirty="0">
                <a:solidFill>
                  <a:srgbClr val="000000"/>
                </a:solidFill>
                <a:latin typeface="Arial Black" pitchFamily="34" charset="0"/>
                <a:sym typeface="Arial" pitchFamily="34" charset="0"/>
              </a:rPr>
            </a:br>
            <a:r>
              <a:rPr lang="en-US" sz="3400" dirty="0">
                <a:solidFill>
                  <a:srgbClr val="000000"/>
                </a:solidFill>
                <a:latin typeface="Arial Black" pitchFamily="34" charset="0"/>
                <a:sym typeface="Arial" pitchFamily="34" charset="0"/>
              </a:rPr>
              <a:t>Our God is stronger</a:t>
            </a:r>
            <a:br>
              <a:rPr lang="en-US" sz="3400" dirty="0">
                <a:solidFill>
                  <a:srgbClr val="000000"/>
                </a:solidFill>
                <a:latin typeface="Arial Black" pitchFamily="34" charset="0"/>
                <a:sym typeface="Arial" pitchFamily="34" charset="0"/>
              </a:rPr>
            </a:br>
            <a:r>
              <a:rPr lang="en-US" sz="3400" dirty="0">
                <a:solidFill>
                  <a:srgbClr val="000000"/>
                </a:solidFill>
                <a:latin typeface="Arial Black" pitchFamily="34" charset="0"/>
                <a:sym typeface="Arial" pitchFamily="34" charset="0"/>
              </a:rPr>
              <a:t>God, You are higher than any other</a:t>
            </a:r>
            <a:br>
              <a:rPr lang="en-US" sz="3400" dirty="0">
                <a:solidFill>
                  <a:srgbClr val="000000"/>
                </a:solidFill>
                <a:latin typeface="Arial Black" pitchFamily="34" charset="0"/>
                <a:sym typeface="Arial" pitchFamily="34" charset="0"/>
              </a:rPr>
            </a:br>
            <a:r>
              <a:rPr lang="en-US" sz="3400" dirty="0">
                <a:solidFill>
                  <a:srgbClr val="000000"/>
                </a:solidFill>
                <a:latin typeface="Arial Black" pitchFamily="34" charset="0"/>
                <a:sym typeface="Arial" pitchFamily="34" charset="0"/>
              </a:rPr>
              <a:t>Our God is healer, </a:t>
            </a:r>
            <a:endParaRPr lang="en-US" sz="3400" dirty="0" smtClean="0">
              <a:solidFill>
                <a:srgbClr val="000000"/>
              </a:solidFill>
              <a:latin typeface="Arial Black" pitchFamily="34" charset="0"/>
              <a:sym typeface="Arial" pitchFamily="34" charset="0"/>
            </a:endParaRPr>
          </a:p>
          <a:p>
            <a:pPr algn="ctr"/>
            <a:r>
              <a:rPr lang="en-US" sz="3400" dirty="0" smtClean="0">
                <a:solidFill>
                  <a:srgbClr val="000000"/>
                </a:solidFill>
                <a:latin typeface="Arial Black" pitchFamily="34" charset="0"/>
                <a:sym typeface="Arial" pitchFamily="34" charset="0"/>
              </a:rPr>
              <a:t>awesome </a:t>
            </a:r>
            <a:r>
              <a:rPr lang="en-US" sz="3400" dirty="0">
                <a:solidFill>
                  <a:srgbClr val="000000"/>
                </a:solidFill>
                <a:latin typeface="Arial Black" pitchFamily="34" charset="0"/>
                <a:sym typeface="Arial" pitchFamily="34" charset="0"/>
              </a:rPr>
              <a:t>in power</a:t>
            </a:r>
            <a:br>
              <a:rPr lang="en-US" sz="3400" dirty="0">
                <a:solidFill>
                  <a:srgbClr val="000000"/>
                </a:solidFill>
                <a:latin typeface="Arial Black" pitchFamily="34" charset="0"/>
                <a:sym typeface="Arial" pitchFamily="34" charset="0"/>
              </a:rPr>
            </a:br>
            <a:r>
              <a:rPr lang="en-US" sz="3400" dirty="0">
                <a:solidFill>
                  <a:srgbClr val="000000"/>
                </a:solidFill>
                <a:latin typeface="Arial Black" pitchFamily="34" charset="0"/>
                <a:sym typeface="Arial" pitchFamily="34" charset="0"/>
              </a:rPr>
              <a:t>Our God, our God</a:t>
            </a:r>
            <a:br>
              <a:rPr lang="en-US" sz="3400" dirty="0">
                <a:solidFill>
                  <a:srgbClr val="000000"/>
                </a:solidFill>
                <a:latin typeface="Arial Black" pitchFamily="34" charset="0"/>
                <a:sym typeface="Arial" pitchFamily="34" charset="0"/>
              </a:rPr>
            </a:br>
            <a:endParaRPr lang="en-US" sz="3400" dirty="0">
              <a:solidFill>
                <a:srgbClr val="000000"/>
              </a:solidFill>
              <a:latin typeface="Arial Black" pitchFamily="34" charset="0"/>
              <a:sym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ChangeArrowheads="1"/>
          </p:cNvSpPr>
          <p:nvPr/>
        </p:nvSpPr>
        <p:spPr bwMode="auto">
          <a:xfrm>
            <a:off x="317500" y="895350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ctr"/>
            <a:r>
              <a:rPr lang="en-US" sz="3400" dirty="0">
                <a:solidFill>
                  <a:srgbClr val="000000"/>
                </a:solidFill>
                <a:latin typeface="Arial Black" pitchFamily="34" charset="0"/>
                <a:sym typeface="Arial" pitchFamily="34" charset="0"/>
              </a:rPr>
              <a:t>Into the darkness, You shine</a:t>
            </a:r>
            <a:br>
              <a:rPr lang="en-US" sz="3400" dirty="0">
                <a:solidFill>
                  <a:srgbClr val="000000"/>
                </a:solidFill>
                <a:latin typeface="Arial Black" pitchFamily="34" charset="0"/>
                <a:sym typeface="Arial" pitchFamily="34" charset="0"/>
              </a:rPr>
            </a:br>
            <a:r>
              <a:rPr lang="en-US" sz="3400" dirty="0">
                <a:solidFill>
                  <a:srgbClr val="000000"/>
                </a:solidFill>
                <a:latin typeface="Arial Black" pitchFamily="34" charset="0"/>
                <a:sym typeface="Arial" pitchFamily="34" charset="0"/>
              </a:rPr>
              <a:t>Out of the ashes, we rise</a:t>
            </a:r>
            <a:br>
              <a:rPr lang="en-US" sz="3400" dirty="0">
                <a:solidFill>
                  <a:srgbClr val="000000"/>
                </a:solidFill>
                <a:latin typeface="Arial Black" pitchFamily="34" charset="0"/>
                <a:sym typeface="Arial" pitchFamily="34" charset="0"/>
              </a:rPr>
            </a:br>
            <a:r>
              <a:rPr lang="en-US" sz="3400" dirty="0">
                <a:solidFill>
                  <a:srgbClr val="000000"/>
                </a:solidFill>
                <a:latin typeface="Arial Black" pitchFamily="34" charset="0"/>
                <a:sym typeface="Arial" pitchFamily="34" charset="0"/>
              </a:rPr>
              <a:t>There's no one like You, </a:t>
            </a:r>
            <a:endParaRPr lang="en-US" sz="3400" dirty="0" smtClean="0">
              <a:solidFill>
                <a:srgbClr val="000000"/>
              </a:solidFill>
              <a:latin typeface="Arial Black" pitchFamily="34" charset="0"/>
              <a:sym typeface="Arial" pitchFamily="34" charset="0"/>
            </a:endParaRPr>
          </a:p>
          <a:p>
            <a:pPr algn="ctr"/>
            <a:r>
              <a:rPr lang="en-US" sz="3400" dirty="0" smtClean="0">
                <a:solidFill>
                  <a:srgbClr val="000000"/>
                </a:solidFill>
                <a:latin typeface="Arial Black" pitchFamily="34" charset="0"/>
                <a:sym typeface="Arial" pitchFamily="34" charset="0"/>
              </a:rPr>
              <a:t>none </a:t>
            </a:r>
            <a:r>
              <a:rPr lang="en-US" sz="3400" dirty="0">
                <a:solidFill>
                  <a:srgbClr val="000000"/>
                </a:solidFill>
                <a:latin typeface="Arial Black" pitchFamily="34" charset="0"/>
                <a:sym typeface="Arial" pitchFamily="34" charset="0"/>
              </a:rPr>
              <a:t>like You</a:t>
            </a:r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ChangeArrowheads="1"/>
          </p:cNvSpPr>
          <p:nvPr/>
        </p:nvSpPr>
        <p:spPr bwMode="auto">
          <a:xfrm>
            <a:off x="304800" y="361950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ctr"/>
            <a:r>
              <a:rPr lang="en-US" sz="3400" dirty="0">
                <a:solidFill>
                  <a:srgbClr val="000000"/>
                </a:solidFill>
                <a:latin typeface="Arial Black" pitchFamily="34" charset="0"/>
                <a:sym typeface="Arial" pitchFamily="34" charset="0"/>
              </a:rPr>
              <a:t>Our God is greater</a:t>
            </a:r>
            <a:br>
              <a:rPr lang="en-US" sz="3400" dirty="0">
                <a:solidFill>
                  <a:srgbClr val="000000"/>
                </a:solidFill>
                <a:latin typeface="Arial Black" pitchFamily="34" charset="0"/>
                <a:sym typeface="Arial" pitchFamily="34" charset="0"/>
              </a:rPr>
            </a:br>
            <a:r>
              <a:rPr lang="en-US" sz="3400" dirty="0">
                <a:solidFill>
                  <a:srgbClr val="000000"/>
                </a:solidFill>
                <a:latin typeface="Arial Black" pitchFamily="34" charset="0"/>
                <a:sym typeface="Arial" pitchFamily="34" charset="0"/>
              </a:rPr>
              <a:t>Our God is stronger</a:t>
            </a:r>
            <a:br>
              <a:rPr lang="en-US" sz="3400" dirty="0">
                <a:solidFill>
                  <a:srgbClr val="000000"/>
                </a:solidFill>
                <a:latin typeface="Arial Black" pitchFamily="34" charset="0"/>
                <a:sym typeface="Arial" pitchFamily="34" charset="0"/>
              </a:rPr>
            </a:br>
            <a:r>
              <a:rPr lang="en-US" sz="3400" dirty="0">
                <a:solidFill>
                  <a:srgbClr val="000000"/>
                </a:solidFill>
                <a:latin typeface="Arial Black" pitchFamily="34" charset="0"/>
                <a:sym typeface="Arial" pitchFamily="34" charset="0"/>
              </a:rPr>
              <a:t>God, You are higher than any other</a:t>
            </a:r>
            <a:br>
              <a:rPr lang="en-US" sz="3400" dirty="0">
                <a:solidFill>
                  <a:srgbClr val="000000"/>
                </a:solidFill>
                <a:latin typeface="Arial Black" pitchFamily="34" charset="0"/>
                <a:sym typeface="Arial" pitchFamily="34" charset="0"/>
              </a:rPr>
            </a:br>
            <a:r>
              <a:rPr lang="en-US" sz="3400" dirty="0">
                <a:solidFill>
                  <a:srgbClr val="000000"/>
                </a:solidFill>
                <a:latin typeface="Arial Black" pitchFamily="34" charset="0"/>
                <a:sym typeface="Arial" pitchFamily="34" charset="0"/>
              </a:rPr>
              <a:t>Our God is healer, </a:t>
            </a:r>
            <a:endParaRPr lang="en-US" sz="3400" dirty="0" smtClean="0">
              <a:solidFill>
                <a:srgbClr val="000000"/>
              </a:solidFill>
              <a:latin typeface="Arial Black" pitchFamily="34" charset="0"/>
              <a:sym typeface="Arial" pitchFamily="34" charset="0"/>
            </a:endParaRPr>
          </a:p>
          <a:p>
            <a:pPr algn="ctr"/>
            <a:r>
              <a:rPr lang="en-US" sz="3400" dirty="0" smtClean="0">
                <a:solidFill>
                  <a:srgbClr val="000000"/>
                </a:solidFill>
                <a:latin typeface="Arial Black" pitchFamily="34" charset="0"/>
                <a:sym typeface="Arial" pitchFamily="34" charset="0"/>
              </a:rPr>
              <a:t>awesome </a:t>
            </a:r>
            <a:r>
              <a:rPr lang="en-US" sz="3400" dirty="0">
                <a:solidFill>
                  <a:srgbClr val="000000"/>
                </a:solidFill>
                <a:latin typeface="Arial Black" pitchFamily="34" charset="0"/>
                <a:sym typeface="Arial" pitchFamily="34" charset="0"/>
              </a:rPr>
              <a:t>in power</a:t>
            </a:r>
            <a:br>
              <a:rPr lang="en-US" sz="3400" dirty="0">
                <a:solidFill>
                  <a:srgbClr val="000000"/>
                </a:solidFill>
                <a:latin typeface="Arial Black" pitchFamily="34" charset="0"/>
                <a:sym typeface="Arial" pitchFamily="34" charset="0"/>
              </a:rPr>
            </a:br>
            <a:r>
              <a:rPr lang="en-US" sz="3400" dirty="0">
                <a:solidFill>
                  <a:srgbClr val="000000"/>
                </a:solidFill>
                <a:latin typeface="Arial Black" pitchFamily="34" charset="0"/>
                <a:sym typeface="Arial" pitchFamily="34" charset="0"/>
              </a:rPr>
              <a:t>Our God, our God</a:t>
            </a:r>
            <a:br>
              <a:rPr lang="en-US" sz="3400" dirty="0">
                <a:solidFill>
                  <a:srgbClr val="000000"/>
                </a:solidFill>
                <a:latin typeface="Arial Black" pitchFamily="34" charset="0"/>
                <a:sym typeface="Arial" pitchFamily="34" charset="0"/>
              </a:rPr>
            </a:br>
            <a:endParaRPr lang="en-US" sz="3400" dirty="0">
              <a:solidFill>
                <a:srgbClr val="000000"/>
              </a:solidFill>
              <a:latin typeface="Arial Black" pitchFamily="34" charset="0"/>
              <a:sym typeface="Arial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ChangeArrowheads="1"/>
          </p:cNvSpPr>
          <p:nvPr/>
        </p:nvSpPr>
        <p:spPr bwMode="auto">
          <a:xfrm>
            <a:off x="317500" y="819150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ctr"/>
            <a:r>
              <a:rPr lang="en-US" sz="3400" dirty="0">
                <a:solidFill>
                  <a:srgbClr val="000000"/>
                </a:solidFill>
                <a:latin typeface="Arial Black" pitchFamily="34" charset="0"/>
                <a:sym typeface="Arial" pitchFamily="34" charset="0"/>
              </a:rPr>
              <a:t>And if our God is for us then</a:t>
            </a:r>
            <a:br>
              <a:rPr lang="en-US" sz="3400" dirty="0">
                <a:solidFill>
                  <a:srgbClr val="000000"/>
                </a:solidFill>
                <a:latin typeface="Arial Black" pitchFamily="34" charset="0"/>
                <a:sym typeface="Arial" pitchFamily="34" charset="0"/>
              </a:rPr>
            </a:br>
            <a:r>
              <a:rPr lang="en-US" sz="3400" dirty="0">
                <a:solidFill>
                  <a:srgbClr val="000000"/>
                </a:solidFill>
                <a:latin typeface="Arial Black" pitchFamily="34" charset="0"/>
                <a:sym typeface="Arial" pitchFamily="34" charset="0"/>
              </a:rPr>
              <a:t>Who could ever stop us</a:t>
            </a:r>
            <a:br>
              <a:rPr lang="en-US" sz="3400" dirty="0">
                <a:solidFill>
                  <a:srgbClr val="000000"/>
                </a:solidFill>
                <a:latin typeface="Arial Black" pitchFamily="34" charset="0"/>
                <a:sym typeface="Arial" pitchFamily="34" charset="0"/>
              </a:rPr>
            </a:br>
            <a:r>
              <a:rPr lang="en-US" sz="3400" dirty="0">
                <a:solidFill>
                  <a:srgbClr val="000000"/>
                </a:solidFill>
                <a:latin typeface="Arial Black" pitchFamily="34" charset="0"/>
                <a:sym typeface="Arial" pitchFamily="34" charset="0"/>
              </a:rPr>
              <a:t>And if our God is with us</a:t>
            </a:r>
            <a:br>
              <a:rPr lang="en-US" sz="3400" dirty="0">
                <a:solidFill>
                  <a:srgbClr val="000000"/>
                </a:solidFill>
                <a:latin typeface="Arial Black" pitchFamily="34" charset="0"/>
                <a:sym typeface="Arial" pitchFamily="34" charset="0"/>
              </a:rPr>
            </a:br>
            <a:r>
              <a:rPr lang="en-US" sz="3400" dirty="0">
                <a:solidFill>
                  <a:srgbClr val="000000"/>
                </a:solidFill>
                <a:latin typeface="Arial Black" pitchFamily="34" charset="0"/>
                <a:sym typeface="Arial" pitchFamily="34" charset="0"/>
              </a:rPr>
              <a:t>Then what could stand against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ChangeArrowheads="1"/>
          </p:cNvSpPr>
          <p:nvPr/>
        </p:nvSpPr>
        <p:spPr bwMode="auto">
          <a:xfrm>
            <a:off x="317500" y="742950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ctr"/>
            <a:r>
              <a:rPr lang="en-US" sz="3400" dirty="0">
                <a:solidFill>
                  <a:srgbClr val="000000"/>
                </a:solidFill>
                <a:latin typeface="Arial Black" pitchFamily="34" charset="0"/>
                <a:sym typeface="Arial" pitchFamily="34" charset="0"/>
              </a:rPr>
              <a:t>Our God is greater</a:t>
            </a:r>
            <a:br>
              <a:rPr lang="en-US" sz="3400" dirty="0">
                <a:solidFill>
                  <a:srgbClr val="000000"/>
                </a:solidFill>
                <a:latin typeface="Arial Black" pitchFamily="34" charset="0"/>
                <a:sym typeface="Arial" pitchFamily="34" charset="0"/>
              </a:rPr>
            </a:br>
            <a:r>
              <a:rPr lang="en-US" sz="3400" dirty="0">
                <a:solidFill>
                  <a:srgbClr val="000000"/>
                </a:solidFill>
                <a:latin typeface="Arial Black" pitchFamily="34" charset="0"/>
                <a:sym typeface="Arial" pitchFamily="34" charset="0"/>
              </a:rPr>
              <a:t>Our God is stronger</a:t>
            </a:r>
            <a:br>
              <a:rPr lang="en-US" sz="3400" dirty="0">
                <a:solidFill>
                  <a:srgbClr val="000000"/>
                </a:solidFill>
                <a:latin typeface="Arial Black" pitchFamily="34" charset="0"/>
                <a:sym typeface="Arial" pitchFamily="34" charset="0"/>
              </a:rPr>
            </a:br>
            <a:r>
              <a:rPr lang="en-US" sz="3400" dirty="0">
                <a:solidFill>
                  <a:srgbClr val="000000"/>
                </a:solidFill>
                <a:latin typeface="Arial Black" pitchFamily="34" charset="0"/>
                <a:sym typeface="Arial" pitchFamily="34" charset="0"/>
              </a:rPr>
              <a:t>God, You are higher than any other</a:t>
            </a:r>
            <a:br>
              <a:rPr lang="en-US" sz="3400" dirty="0">
                <a:solidFill>
                  <a:srgbClr val="000000"/>
                </a:solidFill>
                <a:latin typeface="Arial Black" pitchFamily="34" charset="0"/>
                <a:sym typeface="Arial" pitchFamily="34" charset="0"/>
              </a:rPr>
            </a:br>
            <a:r>
              <a:rPr lang="en-US" sz="3400" dirty="0">
                <a:solidFill>
                  <a:srgbClr val="000000"/>
                </a:solidFill>
                <a:latin typeface="Arial Black" pitchFamily="34" charset="0"/>
                <a:sym typeface="Arial" pitchFamily="34" charset="0"/>
              </a:rPr>
              <a:t>Our God is healer, </a:t>
            </a:r>
            <a:endParaRPr lang="en-US" sz="3400" dirty="0" smtClean="0">
              <a:solidFill>
                <a:srgbClr val="000000"/>
              </a:solidFill>
              <a:latin typeface="Arial Black" pitchFamily="34" charset="0"/>
              <a:sym typeface="Arial" pitchFamily="34" charset="0"/>
            </a:endParaRPr>
          </a:p>
          <a:p>
            <a:pPr algn="ctr"/>
            <a:r>
              <a:rPr lang="en-US" sz="3400" dirty="0" smtClean="0">
                <a:solidFill>
                  <a:srgbClr val="000000"/>
                </a:solidFill>
                <a:latin typeface="Arial Black" pitchFamily="34" charset="0"/>
                <a:sym typeface="Arial" pitchFamily="34" charset="0"/>
              </a:rPr>
              <a:t>awesome </a:t>
            </a:r>
            <a:r>
              <a:rPr lang="en-US" sz="3400" dirty="0">
                <a:solidFill>
                  <a:srgbClr val="000000"/>
                </a:solidFill>
                <a:latin typeface="Arial Black" pitchFamily="34" charset="0"/>
                <a:sym typeface="Arial" pitchFamily="34" charset="0"/>
              </a:rPr>
              <a:t>in power</a:t>
            </a:r>
            <a:br>
              <a:rPr lang="en-US" sz="3400" dirty="0">
                <a:solidFill>
                  <a:srgbClr val="000000"/>
                </a:solidFill>
                <a:latin typeface="Arial Black" pitchFamily="34" charset="0"/>
                <a:sym typeface="Arial" pitchFamily="34" charset="0"/>
              </a:rPr>
            </a:br>
            <a:r>
              <a:rPr lang="en-US" sz="3400" dirty="0">
                <a:solidFill>
                  <a:srgbClr val="000000"/>
                </a:solidFill>
                <a:latin typeface="Arial Black" pitchFamily="34" charset="0"/>
                <a:sym typeface="Arial" pitchFamily="34" charset="0"/>
              </a:rPr>
              <a:t>Our God, our God</a:t>
            </a:r>
            <a:br>
              <a:rPr lang="en-US" sz="3400" dirty="0">
                <a:solidFill>
                  <a:srgbClr val="000000"/>
                </a:solidFill>
                <a:latin typeface="Arial Black" pitchFamily="34" charset="0"/>
                <a:sym typeface="Arial" pitchFamily="34" charset="0"/>
              </a:rPr>
            </a:br>
            <a:endParaRPr lang="en-US" sz="3400" dirty="0">
              <a:solidFill>
                <a:srgbClr val="000000"/>
              </a:solidFill>
              <a:latin typeface="Arial Black" pitchFamily="34" charset="0"/>
              <a:sym typeface="Arial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ChangeArrowheads="1"/>
          </p:cNvSpPr>
          <p:nvPr/>
        </p:nvSpPr>
        <p:spPr bwMode="auto">
          <a:xfrm>
            <a:off x="317500" y="238125"/>
            <a:ext cx="8493125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b="1" dirty="0">
                <a:solidFill>
                  <a:srgbClr val="000000"/>
                </a:solidFill>
                <a:latin typeface="Arial Black" pitchFamily="34" charset="0"/>
                <a:sym typeface="Arial" pitchFamily="34" charset="0"/>
              </a:rPr>
              <a:t>Reaching For You</a:t>
            </a:r>
          </a:p>
        </p:txBody>
      </p:sp>
      <p:sp>
        <p:nvSpPr>
          <p:cNvPr id="2051" name="Rectangle 2"/>
          <p:cNvSpPr>
            <a:spLocks noChangeArrowheads="1"/>
          </p:cNvSpPr>
          <p:nvPr/>
        </p:nvSpPr>
        <p:spPr bwMode="auto">
          <a:xfrm>
            <a:off x="317500" y="1190625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ctr"/>
            <a:r>
              <a:rPr lang="en-US" sz="3400" dirty="0">
                <a:solidFill>
                  <a:srgbClr val="000000"/>
                </a:solidFill>
                <a:latin typeface="Arial Black" pitchFamily="34" charset="0"/>
                <a:sym typeface="Arial" pitchFamily="34" charset="0"/>
              </a:rPr>
              <a:t>You created me inside </a:t>
            </a:r>
            <a:endParaRPr lang="en-US" sz="3400" dirty="0" smtClean="0">
              <a:solidFill>
                <a:srgbClr val="000000"/>
              </a:solidFill>
              <a:latin typeface="Arial Black" pitchFamily="34" charset="0"/>
              <a:sym typeface="Arial" pitchFamily="34" charset="0"/>
            </a:endParaRPr>
          </a:p>
          <a:p>
            <a:pPr algn="ctr"/>
            <a:r>
              <a:rPr lang="en-US" sz="3400" dirty="0" smtClean="0">
                <a:solidFill>
                  <a:srgbClr val="000000"/>
                </a:solidFill>
                <a:latin typeface="Arial Black" pitchFamily="34" charset="0"/>
                <a:sym typeface="Arial" pitchFamily="34" charset="0"/>
              </a:rPr>
              <a:t>Your</a:t>
            </a:r>
            <a:r>
              <a:rPr lang="en-US" sz="3400" dirty="0">
                <a:solidFill>
                  <a:srgbClr val="000000"/>
                </a:solidFill>
                <a:latin typeface="Arial Black" pitchFamily="34" charset="0"/>
                <a:sym typeface="Arial" pitchFamily="34" charset="0"/>
              </a:rPr>
              <a:t> </a:t>
            </a:r>
            <a:r>
              <a:rPr lang="en-US" sz="3400" dirty="0" smtClean="0">
                <a:solidFill>
                  <a:srgbClr val="000000"/>
                </a:solidFill>
                <a:latin typeface="Arial Black" pitchFamily="34" charset="0"/>
                <a:sym typeface="Arial" pitchFamily="34" charset="0"/>
              </a:rPr>
              <a:t>great </a:t>
            </a:r>
            <a:r>
              <a:rPr lang="en-US" sz="3400" dirty="0">
                <a:solidFill>
                  <a:srgbClr val="000000"/>
                </a:solidFill>
                <a:latin typeface="Arial Black" pitchFamily="34" charset="0"/>
                <a:sym typeface="Arial" pitchFamily="34" charset="0"/>
              </a:rPr>
              <a:t>imagination</a:t>
            </a:r>
            <a:br>
              <a:rPr lang="en-US" sz="3400" dirty="0">
                <a:solidFill>
                  <a:srgbClr val="000000"/>
                </a:solidFill>
                <a:latin typeface="Arial Black" pitchFamily="34" charset="0"/>
                <a:sym typeface="Arial" pitchFamily="34" charset="0"/>
              </a:rPr>
            </a:br>
            <a:r>
              <a:rPr lang="en-US" sz="3400" dirty="0">
                <a:solidFill>
                  <a:srgbClr val="000000"/>
                </a:solidFill>
                <a:latin typeface="Arial Black" pitchFamily="34" charset="0"/>
                <a:sym typeface="Arial" pitchFamily="34" charset="0"/>
              </a:rPr>
              <a:t>You're the One who gave me my</a:t>
            </a:r>
            <a:br>
              <a:rPr lang="en-US" sz="3400" dirty="0">
                <a:solidFill>
                  <a:srgbClr val="000000"/>
                </a:solidFill>
                <a:latin typeface="Arial Black" pitchFamily="34" charset="0"/>
                <a:sym typeface="Arial" pitchFamily="34" charset="0"/>
              </a:rPr>
            </a:br>
            <a:r>
              <a:rPr lang="en-US" sz="3400" dirty="0">
                <a:solidFill>
                  <a:srgbClr val="000000"/>
                </a:solidFill>
                <a:latin typeface="Arial Black" pitchFamily="34" charset="0"/>
                <a:sym typeface="Arial" pitchFamily="34" charset="0"/>
              </a:rPr>
              <a:t>First breath</a:t>
            </a:r>
          </a:p>
        </p:txBody>
      </p:sp>
      <p:sp>
        <p:nvSpPr>
          <p:cNvPr id="2053" name="Rectangle 4"/>
          <p:cNvSpPr>
            <a:spLocks noChangeArrowheads="1"/>
          </p:cNvSpPr>
          <p:nvPr/>
        </p:nvSpPr>
        <p:spPr bwMode="auto">
          <a:xfrm>
            <a:off x="317500" y="4762500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>
                <a:solidFill>
                  <a:srgbClr val="000000"/>
                </a:solidFill>
                <a:latin typeface="Arial Black" pitchFamily="34" charset="0"/>
                <a:sym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ChangeArrowheads="1"/>
          </p:cNvSpPr>
          <p:nvPr/>
        </p:nvSpPr>
        <p:spPr bwMode="auto">
          <a:xfrm>
            <a:off x="317500" y="819150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ctr"/>
            <a:r>
              <a:rPr lang="en-US" sz="3400" dirty="0">
                <a:solidFill>
                  <a:srgbClr val="000000"/>
                </a:solidFill>
                <a:latin typeface="Arial Black" pitchFamily="34" charset="0"/>
                <a:sym typeface="Arial" pitchFamily="34" charset="0"/>
              </a:rPr>
              <a:t>And if our God is for us then</a:t>
            </a:r>
            <a:br>
              <a:rPr lang="en-US" sz="3400" dirty="0">
                <a:solidFill>
                  <a:srgbClr val="000000"/>
                </a:solidFill>
                <a:latin typeface="Arial Black" pitchFamily="34" charset="0"/>
                <a:sym typeface="Arial" pitchFamily="34" charset="0"/>
              </a:rPr>
            </a:br>
            <a:r>
              <a:rPr lang="en-US" sz="3400" dirty="0">
                <a:solidFill>
                  <a:srgbClr val="000000"/>
                </a:solidFill>
                <a:latin typeface="Arial Black" pitchFamily="34" charset="0"/>
                <a:sym typeface="Arial" pitchFamily="34" charset="0"/>
              </a:rPr>
              <a:t>Who could ever stop us</a:t>
            </a:r>
            <a:br>
              <a:rPr lang="en-US" sz="3400" dirty="0">
                <a:solidFill>
                  <a:srgbClr val="000000"/>
                </a:solidFill>
                <a:latin typeface="Arial Black" pitchFamily="34" charset="0"/>
                <a:sym typeface="Arial" pitchFamily="34" charset="0"/>
              </a:rPr>
            </a:br>
            <a:r>
              <a:rPr lang="en-US" sz="3400" dirty="0">
                <a:solidFill>
                  <a:srgbClr val="000000"/>
                </a:solidFill>
                <a:latin typeface="Arial Black" pitchFamily="34" charset="0"/>
                <a:sym typeface="Arial" pitchFamily="34" charset="0"/>
              </a:rPr>
              <a:t>And if our God is with us</a:t>
            </a:r>
            <a:br>
              <a:rPr lang="en-US" sz="3400" dirty="0">
                <a:solidFill>
                  <a:srgbClr val="000000"/>
                </a:solidFill>
                <a:latin typeface="Arial Black" pitchFamily="34" charset="0"/>
                <a:sym typeface="Arial" pitchFamily="34" charset="0"/>
              </a:rPr>
            </a:br>
            <a:r>
              <a:rPr lang="en-US" sz="3400" dirty="0">
                <a:solidFill>
                  <a:srgbClr val="000000"/>
                </a:solidFill>
                <a:latin typeface="Arial Black" pitchFamily="34" charset="0"/>
                <a:sym typeface="Arial" pitchFamily="34" charset="0"/>
              </a:rPr>
              <a:t>Then what could stand against</a:t>
            </a:r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ChangeArrowheads="1"/>
          </p:cNvSpPr>
          <p:nvPr/>
        </p:nvSpPr>
        <p:spPr bwMode="auto">
          <a:xfrm>
            <a:off x="228600" y="285750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ctr"/>
            <a:r>
              <a:rPr lang="en-US" sz="3400" dirty="0">
                <a:solidFill>
                  <a:srgbClr val="000000"/>
                </a:solidFill>
                <a:latin typeface="Arial Black" pitchFamily="34" charset="0"/>
                <a:sym typeface="Arial" pitchFamily="34" charset="0"/>
              </a:rPr>
              <a:t>Our God is greater</a:t>
            </a:r>
            <a:br>
              <a:rPr lang="en-US" sz="3400" dirty="0">
                <a:solidFill>
                  <a:srgbClr val="000000"/>
                </a:solidFill>
                <a:latin typeface="Arial Black" pitchFamily="34" charset="0"/>
                <a:sym typeface="Arial" pitchFamily="34" charset="0"/>
              </a:rPr>
            </a:br>
            <a:r>
              <a:rPr lang="en-US" sz="3400" dirty="0">
                <a:solidFill>
                  <a:srgbClr val="000000"/>
                </a:solidFill>
                <a:latin typeface="Arial Black" pitchFamily="34" charset="0"/>
                <a:sym typeface="Arial" pitchFamily="34" charset="0"/>
              </a:rPr>
              <a:t>Our God is stronger</a:t>
            </a:r>
            <a:br>
              <a:rPr lang="en-US" sz="3400" dirty="0">
                <a:solidFill>
                  <a:srgbClr val="000000"/>
                </a:solidFill>
                <a:latin typeface="Arial Black" pitchFamily="34" charset="0"/>
                <a:sym typeface="Arial" pitchFamily="34" charset="0"/>
              </a:rPr>
            </a:br>
            <a:r>
              <a:rPr lang="en-US" sz="3400" dirty="0">
                <a:solidFill>
                  <a:srgbClr val="000000"/>
                </a:solidFill>
                <a:latin typeface="Arial Black" pitchFamily="34" charset="0"/>
                <a:sym typeface="Arial" pitchFamily="34" charset="0"/>
              </a:rPr>
              <a:t>God, You are higher than any other</a:t>
            </a:r>
            <a:br>
              <a:rPr lang="en-US" sz="3400" dirty="0">
                <a:solidFill>
                  <a:srgbClr val="000000"/>
                </a:solidFill>
                <a:latin typeface="Arial Black" pitchFamily="34" charset="0"/>
                <a:sym typeface="Arial" pitchFamily="34" charset="0"/>
              </a:rPr>
            </a:br>
            <a:r>
              <a:rPr lang="en-US" sz="3400" dirty="0">
                <a:solidFill>
                  <a:srgbClr val="000000"/>
                </a:solidFill>
                <a:latin typeface="Arial Black" pitchFamily="34" charset="0"/>
                <a:sym typeface="Arial" pitchFamily="34" charset="0"/>
              </a:rPr>
              <a:t>Our God is healer, </a:t>
            </a:r>
            <a:endParaRPr lang="en-US" sz="3400" dirty="0" smtClean="0">
              <a:solidFill>
                <a:srgbClr val="000000"/>
              </a:solidFill>
              <a:latin typeface="Arial Black" pitchFamily="34" charset="0"/>
              <a:sym typeface="Arial" pitchFamily="34" charset="0"/>
            </a:endParaRPr>
          </a:p>
          <a:p>
            <a:pPr algn="ctr"/>
            <a:r>
              <a:rPr lang="en-US" sz="3400" dirty="0" smtClean="0">
                <a:solidFill>
                  <a:srgbClr val="000000"/>
                </a:solidFill>
                <a:latin typeface="Arial Black" pitchFamily="34" charset="0"/>
                <a:sym typeface="Arial" pitchFamily="34" charset="0"/>
              </a:rPr>
              <a:t>awesome </a:t>
            </a:r>
            <a:r>
              <a:rPr lang="en-US" sz="3400" dirty="0">
                <a:solidFill>
                  <a:srgbClr val="000000"/>
                </a:solidFill>
                <a:latin typeface="Arial Black" pitchFamily="34" charset="0"/>
                <a:sym typeface="Arial" pitchFamily="34" charset="0"/>
              </a:rPr>
              <a:t>in power</a:t>
            </a:r>
            <a:br>
              <a:rPr lang="en-US" sz="3400" dirty="0">
                <a:solidFill>
                  <a:srgbClr val="000000"/>
                </a:solidFill>
                <a:latin typeface="Arial Black" pitchFamily="34" charset="0"/>
                <a:sym typeface="Arial" pitchFamily="34" charset="0"/>
              </a:rPr>
            </a:br>
            <a:r>
              <a:rPr lang="en-US" sz="3400" dirty="0">
                <a:solidFill>
                  <a:srgbClr val="000000"/>
                </a:solidFill>
                <a:latin typeface="Arial Black" pitchFamily="34" charset="0"/>
                <a:sym typeface="Arial" pitchFamily="34" charset="0"/>
              </a:rPr>
              <a:t>Our God, our God</a:t>
            </a:r>
            <a:br>
              <a:rPr lang="en-US" sz="3400" dirty="0">
                <a:solidFill>
                  <a:srgbClr val="000000"/>
                </a:solidFill>
                <a:latin typeface="Arial Black" pitchFamily="34" charset="0"/>
                <a:sym typeface="Arial" pitchFamily="34" charset="0"/>
              </a:rPr>
            </a:br>
            <a:endParaRPr lang="en-US" sz="3400" dirty="0">
              <a:solidFill>
                <a:srgbClr val="000000"/>
              </a:solidFill>
              <a:latin typeface="Arial Black" pitchFamily="34" charset="0"/>
              <a:sym typeface="Arial" pitchFamily="34" charset="0"/>
            </a:endParaRPr>
          </a:p>
        </p:txBody>
      </p:sp>
      <p:sp>
        <p:nvSpPr>
          <p:cNvPr id="21508" name="Rectangle 3"/>
          <p:cNvSpPr>
            <a:spLocks noChangeArrowheads="1"/>
          </p:cNvSpPr>
          <p:nvPr/>
        </p:nvSpPr>
        <p:spPr bwMode="auto">
          <a:xfrm>
            <a:off x="317500" y="4583113"/>
            <a:ext cx="8493125" cy="12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>
                <a:solidFill>
                  <a:srgbClr val="000000"/>
                </a:solidFill>
                <a:latin typeface="Arial Black" pitchFamily="34" charset="0"/>
                <a:sym typeface="Arial" pitchFamily="34" charset="0"/>
              </a:rPr>
              <a:t>Jonas Myrin, Matt Redman, Jesse Reeves, Chris Tomlin</a:t>
            </a:r>
          </a:p>
        </p:txBody>
      </p:sp>
      <p:sp>
        <p:nvSpPr>
          <p:cNvPr id="21509" name="Rectangle 4"/>
          <p:cNvSpPr>
            <a:spLocks noChangeArrowheads="1"/>
          </p:cNvSpPr>
          <p:nvPr/>
        </p:nvSpPr>
        <p:spPr bwMode="auto">
          <a:xfrm>
            <a:off x="317500" y="4762500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>
                <a:solidFill>
                  <a:srgbClr val="000000"/>
                </a:solidFill>
                <a:latin typeface="Arial Black" pitchFamily="34" charset="0"/>
                <a:sym typeface="Arial" pitchFamily="34" charset="0"/>
              </a:rPr>
              <a:t>2010 SHOUT! Publishing, worshiptogether.com songs, sixsteps Music, Vamos Publishing, Said and Done Music, Thankyou Music</a:t>
            </a:r>
          </a:p>
        </p:txBody>
      </p:sp>
      <p:sp>
        <p:nvSpPr>
          <p:cNvPr id="21510" name="Rectangle 5"/>
          <p:cNvSpPr>
            <a:spLocks noChangeArrowheads="1"/>
          </p:cNvSpPr>
          <p:nvPr/>
        </p:nvSpPr>
        <p:spPr bwMode="auto">
          <a:xfrm>
            <a:off x="317500" y="4941888"/>
            <a:ext cx="8493125" cy="11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>
                <a:solidFill>
                  <a:srgbClr val="000000"/>
                </a:solidFill>
                <a:latin typeface="Arial Black" pitchFamily="34" charset="0"/>
                <a:sym typeface="Arial" pitchFamily="34" charset="0"/>
              </a:rPr>
              <a:t>CCLI 78316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 noChangeArrowheads="1"/>
          </p:cNvSpPr>
          <p:nvPr/>
        </p:nvSpPr>
        <p:spPr bwMode="auto">
          <a:xfrm>
            <a:off x="317500" y="238125"/>
            <a:ext cx="8493125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b="1" dirty="0">
                <a:solidFill>
                  <a:srgbClr val="000000"/>
                </a:solidFill>
                <a:latin typeface="Arial Black" pitchFamily="34" charset="0"/>
                <a:sym typeface="Arial" pitchFamily="34" charset="0"/>
              </a:rPr>
              <a:t>The Stand</a:t>
            </a:r>
          </a:p>
        </p:txBody>
      </p:sp>
      <p:sp>
        <p:nvSpPr>
          <p:cNvPr id="37891" name="Rectangle 2"/>
          <p:cNvSpPr>
            <a:spLocks noChangeArrowheads="1"/>
          </p:cNvSpPr>
          <p:nvPr/>
        </p:nvSpPr>
        <p:spPr bwMode="auto">
          <a:xfrm>
            <a:off x="317500" y="1190625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ctr"/>
            <a:r>
              <a:rPr lang="en-US" sz="3400">
                <a:solidFill>
                  <a:srgbClr val="000000"/>
                </a:solidFill>
                <a:latin typeface="Arial Black" pitchFamily="34" charset="0"/>
                <a:sym typeface="Arial" pitchFamily="34" charset="0"/>
              </a:rPr>
              <a:t>You stood before creation</a:t>
            </a:r>
            <a:br>
              <a:rPr lang="en-US" sz="3400">
                <a:solidFill>
                  <a:srgbClr val="000000"/>
                </a:solidFill>
                <a:latin typeface="Arial Black" pitchFamily="34" charset="0"/>
                <a:sym typeface="Arial" pitchFamily="34" charset="0"/>
              </a:rPr>
            </a:br>
            <a:r>
              <a:rPr lang="en-US" sz="3400">
                <a:solidFill>
                  <a:srgbClr val="000000"/>
                </a:solidFill>
                <a:latin typeface="Arial Black" pitchFamily="34" charset="0"/>
                <a:sym typeface="Arial" pitchFamily="34" charset="0"/>
              </a:rPr>
              <a:t>Eternity in Your hand</a:t>
            </a:r>
            <a:br>
              <a:rPr lang="en-US" sz="3400">
                <a:solidFill>
                  <a:srgbClr val="000000"/>
                </a:solidFill>
                <a:latin typeface="Arial Black" pitchFamily="34" charset="0"/>
                <a:sym typeface="Arial" pitchFamily="34" charset="0"/>
              </a:rPr>
            </a:br>
            <a:r>
              <a:rPr lang="en-US" sz="3400">
                <a:solidFill>
                  <a:srgbClr val="000000"/>
                </a:solidFill>
                <a:latin typeface="Arial Black" pitchFamily="34" charset="0"/>
                <a:sym typeface="Arial" pitchFamily="34" charset="0"/>
              </a:rPr>
              <a:t>You spoke the earth into motion</a:t>
            </a:r>
            <a:br>
              <a:rPr lang="en-US" sz="3400">
                <a:solidFill>
                  <a:srgbClr val="000000"/>
                </a:solidFill>
                <a:latin typeface="Arial Black" pitchFamily="34" charset="0"/>
                <a:sym typeface="Arial" pitchFamily="34" charset="0"/>
              </a:rPr>
            </a:br>
            <a:r>
              <a:rPr lang="en-US" sz="3400">
                <a:solidFill>
                  <a:srgbClr val="000000"/>
                </a:solidFill>
                <a:latin typeface="Arial Black" pitchFamily="34" charset="0"/>
                <a:sym typeface="Arial" pitchFamily="34" charset="0"/>
              </a:rPr>
              <a:t>My soul now to stand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2"/>
          <p:cNvSpPr>
            <a:spLocks noChangeArrowheads="1"/>
          </p:cNvSpPr>
          <p:nvPr/>
        </p:nvSpPr>
        <p:spPr bwMode="auto">
          <a:xfrm>
            <a:off x="304800" y="590550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ctr"/>
            <a:r>
              <a:rPr lang="en-US" sz="3400" dirty="0">
                <a:solidFill>
                  <a:srgbClr val="000000"/>
                </a:solidFill>
                <a:latin typeface="Arial Black" pitchFamily="34" charset="0"/>
                <a:sym typeface="Arial" pitchFamily="34" charset="0"/>
              </a:rPr>
              <a:t>You stood before my failure</a:t>
            </a:r>
            <a:br>
              <a:rPr lang="en-US" sz="3400" dirty="0">
                <a:solidFill>
                  <a:srgbClr val="000000"/>
                </a:solidFill>
                <a:latin typeface="Arial Black" pitchFamily="34" charset="0"/>
                <a:sym typeface="Arial" pitchFamily="34" charset="0"/>
              </a:rPr>
            </a:br>
            <a:r>
              <a:rPr lang="en-US" sz="3400" dirty="0">
                <a:solidFill>
                  <a:srgbClr val="000000"/>
                </a:solidFill>
                <a:latin typeface="Arial Black" pitchFamily="34" charset="0"/>
                <a:sym typeface="Arial" pitchFamily="34" charset="0"/>
              </a:rPr>
              <a:t>And carried the cross for my shame</a:t>
            </a:r>
            <a:br>
              <a:rPr lang="en-US" sz="3400" dirty="0">
                <a:solidFill>
                  <a:srgbClr val="000000"/>
                </a:solidFill>
                <a:latin typeface="Arial Black" pitchFamily="34" charset="0"/>
                <a:sym typeface="Arial" pitchFamily="34" charset="0"/>
              </a:rPr>
            </a:br>
            <a:r>
              <a:rPr lang="en-US" sz="3400" dirty="0">
                <a:solidFill>
                  <a:srgbClr val="000000"/>
                </a:solidFill>
                <a:latin typeface="Arial Black" pitchFamily="34" charset="0"/>
                <a:sym typeface="Arial" pitchFamily="34" charset="0"/>
              </a:rPr>
              <a:t>My sin weighed </a:t>
            </a:r>
            <a:endParaRPr lang="en-US" sz="3400" dirty="0" smtClean="0">
              <a:solidFill>
                <a:srgbClr val="000000"/>
              </a:solidFill>
              <a:latin typeface="Arial Black" pitchFamily="34" charset="0"/>
              <a:sym typeface="Arial" pitchFamily="34" charset="0"/>
            </a:endParaRPr>
          </a:p>
          <a:p>
            <a:pPr algn="ctr"/>
            <a:r>
              <a:rPr lang="en-US" sz="3400" dirty="0" smtClean="0">
                <a:solidFill>
                  <a:srgbClr val="000000"/>
                </a:solidFill>
                <a:latin typeface="Arial Black" pitchFamily="34" charset="0"/>
                <a:sym typeface="Arial" pitchFamily="34" charset="0"/>
              </a:rPr>
              <a:t>upon </a:t>
            </a:r>
            <a:r>
              <a:rPr lang="en-US" sz="3400" dirty="0">
                <a:solidFill>
                  <a:srgbClr val="000000"/>
                </a:solidFill>
                <a:latin typeface="Arial Black" pitchFamily="34" charset="0"/>
                <a:sym typeface="Arial" pitchFamily="34" charset="0"/>
              </a:rPr>
              <a:t>Your shoulders</a:t>
            </a:r>
            <a:br>
              <a:rPr lang="en-US" sz="3400" dirty="0">
                <a:solidFill>
                  <a:srgbClr val="000000"/>
                </a:solidFill>
                <a:latin typeface="Arial Black" pitchFamily="34" charset="0"/>
                <a:sym typeface="Arial" pitchFamily="34" charset="0"/>
              </a:rPr>
            </a:br>
            <a:r>
              <a:rPr lang="en-US" sz="3400" dirty="0">
                <a:solidFill>
                  <a:srgbClr val="000000"/>
                </a:solidFill>
                <a:latin typeface="Arial Black" pitchFamily="34" charset="0"/>
                <a:sym typeface="Arial" pitchFamily="34" charset="0"/>
              </a:rPr>
              <a:t>My soul now to stand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2"/>
          <p:cNvSpPr>
            <a:spLocks noChangeArrowheads="1"/>
          </p:cNvSpPr>
          <p:nvPr/>
        </p:nvSpPr>
        <p:spPr bwMode="auto">
          <a:xfrm>
            <a:off x="317500" y="819150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ctr"/>
            <a:r>
              <a:rPr lang="en-US" sz="3400" dirty="0" smtClean="0">
                <a:solidFill>
                  <a:srgbClr val="000000"/>
                </a:solidFill>
                <a:latin typeface="Arial Black" pitchFamily="34" charset="0"/>
                <a:sym typeface="Arial" pitchFamily="34" charset="0"/>
              </a:rPr>
              <a:t>What </a:t>
            </a:r>
            <a:r>
              <a:rPr lang="en-US" sz="3400" dirty="0">
                <a:solidFill>
                  <a:srgbClr val="000000"/>
                </a:solidFill>
                <a:latin typeface="Arial Black" pitchFamily="34" charset="0"/>
                <a:sym typeface="Arial" pitchFamily="34" charset="0"/>
              </a:rPr>
              <a:t>can I </a:t>
            </a:r>
            <a:r>
              <a:rPr lang="en-US" sz="3400" dirty="0" smtClean="0">
                <a:solidFill>
                  <a:srgbClr val="000000"/>
                </a:solidFill>
                <a:latin typeface="Arial Black" pitchFamily="34" charset="0"/>
                <a:sym typeface="Arial" pitchFamily="34" charset="0"/>
              </a:rPr>
              <a:t>say</a:t>
            </a:r>
          </a:p>
          <a:p>
            <a:pPr algn="ctr"/>
            <a:r>
              <a:rPr lang="en-US" sz="3400" dirty="0" smtClean="0">
                <a:solidFill>
                  <a:srgbClr val="000000"/>
                </a:solidFill>
                <a:latin typeface="Arial Black" pitchFamily="34" charset="0"/>
                <a:sym typeface="Arial" pitchFamily="34" charset="0"/>
              </a:rPr>
              <a:t>What </a:t>
            </a:r>
            <a:r>
              <a:rPr lang="en-US" sz="3400" dirty="0">
                <a:solidFill>
                  <a:srgbClr val="000000"/>
                </a:solidFill>
                <a:latin typeface="Arial Black" pitchFamily="34" charset="0"/>
                <a:sym typeface="Arial" pitchFamily="34" charset="0"/>
              </a:rPr>
              <a:t>could I do</a:t>
            </a:r>
            <a:br>
              <a:rPr lang="en-US" sz="3400" dirty="0">
                <a:solidFill>
                  <a:srgbClr val="000000"/>
                </a:solidFill>
                <a:latin typeface="Arial Black" pitchFamily="34" charset="0"/>
                <a:sym typeface="Arial" pitchFamily="34" charset="0"/>
              </a:rPr>
            </a:br>
            <a:r>
              <a:rPr lang="en-US" sz="3400" dirty="0">
                <a:solidFill>
                  <a:srgbClr val="000000"/>
                </a:solidFill>
                <a:latin typeface="Arial Black" pitchFamily="34" charset="0"/>
                <a:sym typeface="Arial" pitchFamily="34" charset="0"/>
              </a:rPr>
              <a:t>But offer this heart O God</a:t>
            </a:r>
            <a:br>
              <a:rPr lang="en-US" sz="3400" dirty="0">
                <a:solidFill>
                  <a:srgbClr val="000000"/>
                </a:solidFill>
                <a:latin typeface="Arial Black" pitchFamily="34" charset="0"/>
                <a:sym typeface="Arial" pitchFamily="34" charset="0"/>
              </a:rPr>
            </a:br>
            <a:r>
              <a:rPr lang="en-US" sz="3400" dirty="0">
                <a:solidFill>
                  <a:srgbClr val="000000"/>
                </a:solidFill>
                <a:latin typeface="Arial Black" pitchFamily="34" charset="0"/>
                <a:sym typeface="Arial" pitchFamily="34" charset="0"/>
              </a:rPr>
              <a:t>Completely to You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2"/>
          <p:cNvSpPr>
            <a:spLocks noChangeArrowheads="1"/>
          </p:cNvSpPr>
          <p:nvPr/>
        </p:nvSpPr>
        <p:spPr bwMode="auto">
          <a:xfrm>
            <a:off x="317500" y="895350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ctr"/>
            <a:r>
              <a:rPr lang="en-US" sz="3400" dirty="0" smtClean="0">
                <a:solidFill>
                  <a:srgbClr val="000000"/>
                </a:solidFill>
                <a:latin typeface="Arial Black" pitchFamily="34" charset="0"/>
                <a:sym typeface="Arial" pitchFamily="34" charset="0"/>
              </a:rPr>
              <a:t>I'll </a:t>
            </a:r>
            <a:r>
              <a:rPr lang="en-US" sz="3400" dirty="0">
                <a:solidFill>
                  <a:srgbClr val="000000"/>
                </a:solidFill>
                <a:latin typeface="Arial Black" pitchFamily="34" charset="0"/>
                <a:sym typeface="Arial" pitchFamily="34" charset="0"/>
              </a:rPr>
              <a:t>walk upon salvation</a:t>
            </a:r>
            <a:br>
              <a:rPr lang="en-US" sz="3400" dirty="0">
                <a:solidFill>
                  <a:srgbClr val="000000"/>
                </a:solidFill>
                <a:latin typeface="Arial Black" pitchFamily="34" charset="0"/>
                <a:sym typeface="Arial" pitchFamily="34" charset="0"/>
              </a:rPr>
            </a:br>
            <a:r>
              <a:rPr lang="en-US" sz="3400" dirty="0">
                <a:solidFill>
                  <a:srgbClr val="000000"/>
                </a:solidFill>
                <a:latin typeface="Arial Black" pitchFamily="34" charset="0"/>
                <a:sym typeface="Arial" pitchFamily="34" charset="0"/>
              </a:rPr>
              <a:t>Your Spirit alive in me</a:t>
            </a:r>
            <a:br>
              <a:rPr lang="en-US" sz="3400" dirty="0">
                <a:solidFill>
                  <a:srgbClr val="000000"/>
                </a:solidFill>
                <a:latin typeface="Arial Black" pitchFamily="34" charset="0"/>
                <a:sym typeface="Arial" pitchFamily="34" charset="0"/>
              </a:rPr>
            </a:br>
            <a:r>
              <a:rPr lang="en-US" sz="3400" dirty="0">
                <a:solidFill>
                  <a:srgbClr val="000000"/>
                </a:solidFill>
                <a:latin typeface="Arial Black" pitchFamily="34" charset="0"/>
                <a:sym typeface="Arial" pitchFamily="34" charset="0"/>
              </a:rPr>
              <a:t>This life to declare Your promise</a:t>
            </a:r>
            <a:br>
              <a:rPr lang="en-US" sz="3400" dirty="0">
                <a:solidFill>
                  <a:srgbClr val="000000"/>
                </a:solidFill>
                <a:latin typeface="Arial Black" pitchFamily="34" charset="0"/>
                <a:sym typeface="Arial" pitchFamily="34" charset="0"/>
              </a:rPr>
            </a:br>
            <a:r>
              <a:rPr lang="en-US" sz="3400" dirty="0">
                <a:solidFill>
                  <a:srgbClr val="000000"/>
                </a:solidFill>
                <a:latin typeface="Arial Black" pitchFamily="34" charset="0"/>
                <a:sym typeface="Arial" pitchFamily="34" charset="0"/>
              </a:rPr>
              <a:t>My soul now to stand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ChangeArrowheads="1"/>
          </p:cNvSpPr>
          <p:nvPr/>
        </p:nvSpPr>
        <p:spPr bwMode="auto">
          <a:xfrm>
            <a:off x="317500" y="876300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ctr"/>
            <a:r>
              <a:rPr lang="en-US" sz="3400" dirty="0" smtClean="0">
                <a:solidFill>
                  <a:srgbClr val="000000"/>
                </a:solidFill>
                <a:latin typeface="Arial Black" pitchFamily="34" charset="0"/>
                <a:sym typeface="Arial" pitchFamily="34" charset="0"/>
              </a:rPr>
              <a:t>What </a:t>
            </a:r>
            <a:r>
              <a:rPr lang="en-US" sz="3400" dirty="0">
                <a:solidFill>
                  <a:srgbClr val="000000"/>
                </a:solidFill>
                <a:latin typeface="Arial Black" pitchFamily="34" charset="0"/>
                <a:sym typeface="Arial" pitchFamily="34" charset="0"/>
              </a:rPr>
              <a:t>can I say </a:t>
            </a:r>
            <a:endParaRPr lang="en-US" sz="3400" dirty="0" smtClean="0">
              <a:solidFill>
                <a:srgbClr val="000000"/>
              </a:solidFill>
              <a:latin typeface="Arial Black" pitchFamily="34" charset="0"/>
              <a:sym typeface="Arial" pitchFamily="34" charset="0"/>
            </a:endParaRPr>
          </a:p>
          <a:p>
            <a:pPr algn="ctr"/>
            <a:r>
              <a:rPr lang="en-US" sz="3400" dirty="0" smtClean="0">
                <a:solidFill>
                  <a:srgbClr val="000000"/>
                </a:solidFill>
                <a:latin typeface="Arial Black" pitchFamily="34" charset="0"/>
                <a:sym typeface="Arial" pitchFamily="34" charset="0"/>
              </a:rPr>
              <a:t>What </a:t>
            </a:r>
            <a:r>
              <a:rPr lang="en-US" sz="3400" dirty="0">
                <a:solidFill>
                  <a:srgbClr val="000000"/>
                </a:solidFill>
                <a:latin typeface="Arial Black" pitchFamily="34" charset="0"/>
                <a:sym typeface="Arial" pitchFamily="34" charset="0"/>
              </a:rPr>
              <a:t>could I do</a:t>
            </a:r>
            <a:br>
              <a:rPr lang="en-US" sz="3400" dirty="0">
                <a:solidFill>
                  <a:srgbClr val="000000"/>
                </a:solidFill>
                <a:latin typeface="Arial Black" pitchFamily="34" charset="0"/>
                <a:sym typeface="Arial" pitchFamily="34" charset="0"/>
              </a:rPr>
            </a:br>
            <a:r>
              <a:rPr lang="en-US" sz="3400" dirty="0">
                <a:solidFill>
                  <a:srgbClr val="000000"/>
                </a:solidFill>
                <a:latin typeface="Arial Black" pitchFamily="34" charset="0"/>
                <a:sym typeface="Arial" pitchFamily="34" charset="0"/>
              </a:rPr>
              <a:t>But offer this heart O God</a:t>
            </a:r>
            <a:br>
              <a:rPr lang="en-US" sz="3400" dirty="0">
                <a:solidFill>
                  <a:srgbClr val="000000"/>
                </a:solidFill>
                <a:latin typeface="Arial Black" pitchFamily="34" charset="0"/>
                <a:sym typeface="Arial" pitchFamily="34" charset="0"/>
              </a:rPr>
            </a:br>
            <a:r>
              <a:rPr lang="en-US" sz="3400" dirty="0">
                <a:solidFill>
                  <a:srgbClr val="000000"/>
                </a:solidFill>
                <a:latin typeface="Arial Black" pitchFamily="34" charset="0"/>
                <a:sym typeface="Arial" pitchFamily="34" charset="0"/>
              </a:rPr>
              <a:t>Completely to You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2"/>
          <p:cNvSpPr>
            <a:spLocks noChangeArrowheads="1"/>
          </p:cNvSpPr>
          <p:nvPr/>
        </p:nvSpPr>
        <p:spPr bwMode="auto">
          <a:xfrm>
            <a:off x="317500" y="514350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ctr"/>
            <a:r>
              <a:rPr lang="en-US" sz="3400" dirty="0" smtClean="0">
                <a:solidFill>
                  <a:srgbClr val="000000"/>
                </a:solidFill>
                <a:latin typeface="Arial Black" pitchFamily="34" charset="0"/>
                <a:sym typeface="Arial" pitchFamily="34" charset="0"/>
              </a:rPr>
              <a:t>I'll </a:t>
            </a:r>
            <a:r>
              <a:rPr lang="en-US" sz="3400" dirty="0">
                <a:solidFill>
                  <a:srgbClr val="000000"/>
                </a:solidFill>
                <a:latin typeface="Arial Black" pitchFamily="34" charset="0"/>
                <a:sym typeface="Arial" pitchFamily="34" charset="0"/>
              </a:rPr>
              <a:t>stand with arms high</a:t>
            </a:r>
            <a:br>
              <a:rPr lang="en-US" sz="3400" dirty="0">
                <a:solidFill>
                  <a:srgbClr val="000000"/>
                </a:solidFill>
                <a:latin typeface="Arial Black" pitchFamily="34" charset="0"/>
                <a:sym typeface="Arial" pitchFamily="34" charset="0"/>
              </a:rPr>
            </a:br>
            <a:r>
              <a:rPr lang="en-US" sz="3400" dirty="0">
                <a:solidFill>
                  <a:srgbClr val="000000"/>
                </a:solidFill>
                <a:latin typeface="Arial Black" pitchFamily="34" charset="0"/>
                <a:sym typeface="Arial" pitchFamily="34" charset="0"/>
              </a:rPr>
              <a:t>And heart abandoned</a:t>
            </a:r>
            <a:br>
              <a:rPr lang="en-US" sz="3400" dirty="0">
                <a:solidFill>
                  <a:srgbClr val="000000"/>
                </a:solidFill>
                <a:latin typeface="Arial Black" pitchFamily="34" charset="0"/>
                <a:sym typeface="Arial" pitchFamily="34" charset="0"/>
              </a:rPr>
            </a:br>
            <a:r>
              <a:rPr lang="en-US" sz="3400" dirty="0">
                <a:solidFill>
                  <a:srgbClr val="000000"/>
                </a:solidFill>
                <a:latin typeface="Arial Black" pitchFamily="34" charset="0"/>
                <a:sym typeface="Arial" pitchFamily="34" charset="0"/>
              </a:rPr>
              <a:t>In awe of the One who gave it all</a:t>
            </a:r>
            <a:br>
              <a:rPr lang="en-US" sz="3400" dirty="0">
                <a:solidFill>
                  <a:srgbClr val="000000"/>
                </a:solidFill>
                <a:latin typeface="Arial Black" pitchFamily="34" charset="0"/>
                <a:sym typeface="Arial" pitchFamily="34" charset="0"/>
              </a:rPr>
            </a:br>
            <a:r>
              <a:rPr lang="en-US" sz="3400" dirty="0">
                <a:solidFill>
                  <a:srgbClr val="000000"/>
                </a:solidFill>
                <a:latin typeface="Arial Black" pitchFamily="34" charset="0"/>
                <a:sym typeface="Arial" pitchFamily="34" charset="0"/>
              </a:rPr>
              <a:t>I'll stand my soul, Lord</a:t>
            </a:r>
            <a:br>
              <a:rPr lang="en-US" sz="3400" dirty="0">
                <a:solidFill>
                  <a:srgbClr val="000000"/>
                </a:solidFill>
                <a:latin typeface="Arial Black" pitchFamily="34" charset="0"/>
                <a:sym typeface="Arial" pitchFamily="34" charset="0"/>
              </a:rPr>
            </a:br>
            <a:r>
              <a:rPr lang="en-US" sz="3400" dirty="0">
                <a:solidFill>
                  <a:srgbClr val="000000"/>
                </a:solidFill>
                <a:latin typeface="Arial Black" pitchFamily="34" charset="0"/>
                <a:sym typeface="Arial" pitchFamily="34" charset="0"/>
              </a:rPr>
              <a:t>To You surrendered</a:t>
            </a:r>
            <a:br>
              <a:rPr lang="en-US" sz="3400" dirty="0">
                <a:solidFill>
                  <a:srgbClr val="000000"/>
                </a:solidFill>
                <a:latin typeface="Arial Black" pitchFamily="34" charset="0"/>
                <a:sym typeface="Arial" pitchFamily="34" charset="0"/>
              </a:rPr>
            </a:br>
            <a:r>
              <a:rPr lang="en-US" sz="3400" dirty="0">
                <a:solidFill>
                  <a:srgbClr val="000000"/>
                </a:solidFill>
                <a:latin typeface="Arial Black" pitchFamily="34" charset="0"/>
                <a:sym typeface="Arial" pitchFamily="34" charset="0"/>
              </a:rPr>
              <a:t>All I am is Yours</a:t>
            </a:r>
          </a:p>
        </p:txBody>
      </p:sp>
      <p:sp>
        <p:nvSpPr>
          <p:cNvPr id="43012" name="Rectangle 3"/>
          <p:cNvSpPr>
            <a:spLocks noChangeArrowheads="1"/>
          </p:cNvSpPr>
          <p:nvPr/>
        </p:nvSpPr>
        <p:spPr bwMode="auto">
          <a:xfrm>
            <a:off x="317500" y="4583113"/>
            <a:ext cx="8493125" cy="12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 dirty="0">
                <a:solidFill>
                  <a:srgbClr val="000000"/>
                </a:solidFill>
                <a:latin typeface="Arial Black" pitchFamily="34" charset="0"/>
                <a:sym typeface="Arial" pitchFamily="34" charset="0"/>
              </a:rPr>
              <a:t>Joel Houston</a:t>
            </a:r>
          </a:p>
        </p:txBody>
      </p:sp>
      <p:sp>
        <p:nvSpPr>
          <p:cNvPr id="43013" name="Rectangle 4"/>
          <p:cNvSpPr>
            <a:spLocks noChangeArrowheads="1"/>
          </p:cNvSpPr>
          <p:nvPr/>
        </p:nvSpPr>
        <p:spPr bwMode="auto">
          <a:xfrm>
            <a:off x="317500" y="4762500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>
                <a:solidFill>
                  <a:srgbClr val="000000"/>
                </a:solidFill>
                <a:latin typeface="Arial Black" pitchFamily="34" charset="0"/>
                <a:sym typeface="Arial" pitchFamily="34" charset="0"/>
              </a:rPr>
              <a:t>2005 Hillsong Publishing</a:t>
            </a:r>
          </a:p>
        </p:txBody>
      </p:sp>
      <p:sp>
        <p:nvSpPr>
          <p:cNvPr id="43014" name="Rectangle 5"/>
          <p:cNvSpPr>
            <a:spLocks noChangeArrowheads="1"/>
          </p:cNvSpPr>
          <p:nvPr/>
        </p:nvSpPr>
        <p:spPr bwMode="auto">
          <a:xfrm>
            <a:off x="317500" y="4941888"/>
            <a:ext cx="8493125" cy="11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>
                <a:solidFill>
                  <a:srgbClr val="000000"/>
                </a:solidFill>
                <a:latin typeface="Arial Black" pitchFamily="34" charset="0"/>
                <a:sym typeface="Arial" pitchFamily="34" charset="0"/>
              </a:rPr>
              <a:t>CCLI 78316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ChangeArrowheads="1"/>
          </p:cNvSpPr>
          <p:nvPr/>
        </p:nvSpPr>
        <p:spPr bwMode="auto">
          <a:xfrm>
            <a:off x="317500" y="895350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ctr"/>
            <a:r>
              <a:rPr lang="en-US" sz="3400" dirty="0">
                <a:solidFill>
                  <a:srgbClr val="000000"/>
                </a:solidFill>
                <a:latin typeface="Arial Black" pitchFamily="34" charset="0"/>
                <a:sym typeface="Arial" pitchFamily="34" charset="0"/>
              </a:rPr>
              <a:t>You have overseen my life</a:t>
            </a:r>
            <a:br>
              <a:rPr lang="en-US" sz="3400" dirty="0">
                <a:solidFill>
                  <a:srgbClr val="000000"/>
                </a:solidFill>
                <a:latin typeface="Arial Black" pitchFamily="34" charset="0"/>
                <a:sym typeface="Arial" pitchFamily="34" charset="0"/>
              </a:rPr>
            </a:br>
            <a:r>
              <a:rPr lang="en-US" sz="3400" dirty="0">
                <a:solidFill>
                  <a:srgbClr val="000000"/>
                </a:solidFill>
                <a:latin typeface="Arial Black" pitchFamily="34" charset="0"/>
                <a:sym typeface="Arial" pitchFamily="34" charset="0"/>
              </a:rPr>
              <a:t>And brought me to redemption</a:t>
            </a:r>
            <a:br>
              <a:rPr lang="en-US" sz="3400" dirty="0">
                <a:solidFill>
                  <a:srgbClr val="000000"/>
                </a:solidFill>
                <a:latin typeface="Arial Black" pitchFamily="34" charset="0"/>
                <a:sym typeface="Arial" pitchFamily="34" charset="0"/>
              </a:rPr>
            </a:br>
            <a:r>
              <a:rPr lang="en-US" sz="3400" dirty="0">
                <a:solidFill>
                  <a:srgbClr val="000000"/>
                </a:solidFill>
                <a:latin typeface="Arial Black" pitchFamily="34" charset="0"/>
                <a:sym typeface="Arial" pitchFamily="34" charset="0"/>
              </a:rPr>
              <a:t>And I know that You're not</a:t>
            </a:r>
            <a:br>
              <a:rPr lang="en-US" sz="3400" dirty="0">
                <a:solidFill>
                  <a:srgbClr val="000000"/>
                </a:solidFill>
                <a:latin typeface="Arial Black" pitchFamily="34" charset="0"/>
                <a:sym typeface="Arial" pitchFamily="34" charset="0"/>
              </a:rPr>
            </a:br>
            <a:r>
              <a:rPr lang="en-US" sz="3400" dirty="0">
                <a:solidFill>
                  <a:srgbClr val="000000"/>
                </a:solidFill>
                <a:latin typeface="Arial Black" pitchFamily="34" charset="0"/>
                <a:sym typeface="Arial" pitchFamily="34" charset="0"/>
              </a:rPr>
              <a:t>Finished with me yet</a:t>
            </a:r>
          </a:p>
        </p:txBody>
      </p:sp>
      <p:sp>
        <p:nvSpPr>
          <p:cNvPr id="3077" name="Rectangle 4"/>
          <p:cNvSpPr>
            <a:spLocks noChangeArrowheads="1"/>
          </p:cNvSpPr>
          <p:nvPr/>
        </p:nvSpPr>
        <p:spPr bwMode="auto">
          <a:xfrm>
            <a:off x="317500" y="4762500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>
                <a:solidFill>
                  <a:srgbClr val="000000"/>
                </a:solidFill>
                <a:latin typeface="Arial Black" pitchFamily="34" charset="0"/>
                <a:sym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ChangeArrowheads="1"/>
          </p:cNvSpPr>
          <p:nvPr/>
        </p:nvSpPr>
        <p:spPr bwMode="auto">
          <a:xfrm>
            <a:off x="317500" y="1181100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ctr"/>
            <a:r>
              <a:rPr lang="en-US" sz="3400" dirty="0" smtClean="0">
                <a:solidFill>
                  <a:srgbClr val="000000"/>
                </a:solidFill>
                <a:latin typeface="Arial Black" pitchFamily="34" charset="0"/>
                <a:sym typeface="Arial" pitchFamily="34" charset="0"/>
              </a:rPr>
              <a:t>You thought of us</a:t>
            </a:r>
          </a:p>
          <a:p>
            <a:pPr algn="ctr"/>
            <a:r>
              <a:rPr lang="en-US" sz="3400" dirty="0" smtClean="0">
                <a:solidFill>
                  <a:srgbClr val="000000"/>
                </a:solidFill>
                <a:latin typeface="Arial Black" pitchFamily="34" charset="0"/>
                <a:sym typeface="Arial" pitchFamily="34" charset="0"/>
              </a:rPr>
              <a:t>Before the world began to breathe</a:t>
            </a:r>
          </a:p>
          <a:p>
            <a:pPr algn="ctr"/>
            <a:r>
              <a:rPr lang="en-US" sz="3400" dirty="0" smtClean="0">
                <a:solidFill>
                  <a:srgbClr val="000000"/>
                </a:solidFill>
                <a:latin typeface="Arial Black" pitchFamily="34" charset="0"/>
                <a:sym typeface="Arial" pitchFamily="34" charset="0"/>
              </a:rPr>
              <a:t>You knew our names</a:t>
            </a:r>
          </a:p>
          <a:p>
            <a:pPr algn="ctr"/>
            <a:r>
              <a:rPr lang="en-US" sz="3400" dirty="0" smtClean="0">
                <a:solidFill>
                  <a:srgbClr val="000000"/>
                </a:solidFill>
                <a:latin typeface="Arial Black" pitchFamily="34" charset="0"/>
                <a:sym typeface="Arial" pitchFamily="34" charset="0"/>
              </a:rPr>
              <a:t>Before we came to be</a:t>
            </a:r>
            <a:endParaRPr lang="en-US" sz="3400" dirty="0">
              <a:solidFill>
                <a:srgbClr val="000000"/>
              </a:solidFill>
              <a:latin typeface="Arial Black" pitchFamily="34" charset="0"/>
              <a:sym typeface="Arial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124200" y="285750"/>
            <a:ext cx="362188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latin typeface="Arial Black" pitchFamily="34" charset="0"/>
              </a:rPr>
              <a:t>Reign</a:t>
            </a:r>
            <a:r>
              <a:rPr lang="en-US" sz="4400" b="1" dirty="0" smtClean="0"/>
              <a:t> </a:t>
            </a:r>
            <a:r>
              <a:rPr lang="en-US" sz="4400" b="1" dirty="0" smtClean="0">
                <a:latin typeface="Arial Black" pitchFamily="34" charset="0"/>
              </a:rPr>
              <a:t>in Us</a:t>
            </a:r>
            <a:endParaRPr lang="en-US" sz="4400" b="1" dirty="0">
              <a:latin typeface="Arial Black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ChangeArrowheads="1"/>
          </p:cNvSpPr>
          <p:nvPr/>
        </p:nvSpPr>
        <p:spPr bwMode="auto">
          <a:xfrm>
            <a:off x="317500" y="819150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ctr"/>
            <a:r>
              <a:rPr lang="en-US" sz="3400" dirty="0" smtClean="0">
                <a:solidFill>
                  <a:srgbClr val="000000"/>
                </a:solidFill>
                <a:latin typeface="Arial Black" pitchFamily="34" charset="0"/>
                <a:sym typeface="Arial" pitchFamily="34" charset="0"/>
              </a:rPr>
              <a:t>You saw the very day</a:t>
            </a:r>
          </a:p>
          <a:p>
            <a:pPr algn="ctr"/>
            <a:r>
              <a:rPr lang="en-US" sz="3400" dirty="0" smtClean="0">
                <a:solidFill>
                  <a:srgbClr val="000000"/>
                </a:solidFill>
                <a:latin typeface="Arial Black" pitchFamily="34" charset="0"/>
                <a:sym typeface="Arial" pitchFamily="34" charset="0"/>
              </a:rPr>
              <a:t>We’d fall away from you</a:t>
            </a:r>
          </a:p>
          <a:p>
            <a:pPr algn="ctr"/>
            <a:r>
              <a:rPr lang="en-US" sz="3400" dirty="0" smtClean="0">
                <a:solidFill>
                  <a:srgbClr val="000000"/>
                </a:solidFill>
                <a:latin typeface="Arial Black" pitchFamily="34" charset="0"/>
                <a:sym typeface="Arial" pitchFamily="34" charset="0"/>
              </a:rPr>
              <a:t>How desperately</a:t>
            </a:r>
          </a:p>
          <a:p>
            <a:pPr algn="ctr"/>
            <a:r>
              <a:rPr lang="en-US" sz="3400" dirty="0" smtClean="0">
                <a:solidFill>
                  <a:srgbClr val="000000"/>
                </a:solidFill>
                <a:latin typeface="Arial Black" pitchFamily="34" charset="0"/>
                <a:sym typeface="Arial" pitchFamily="34" charset="0"/>
              </a:rPr>
              <a:t>We need to be redeemed</a:t>
            </a:r>
            <a:endParaRPr lang="en-US" sz="3400" dirty="0">
              <a:solidFill>
                <a:srgbClr val="000000"/>
              </a:solidFill>
              <a:latin typeface="Arial Black" pitchFamily="34" charset="0"/>
              <a:sym typeface="Arial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"/>
          <p:cNvSpPr>
            <a:spLocks noChangeArrowheads="1"/>
          </p:cNvSpPr>
          <p:nvPr/>
        </p:nvSpPr>
        <p:spPr bwMode="auto">
          <a:xfrm>
            <a:off x="317500" y="1047750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ctr"/>
            <a:r>
              <a:rPr lang="en-US" sz="3400" dirty="0">
                <a:solidFill>
                  <a:srgbClr val="000000"/>
                </a:solidFill>
                <a:latin typeface="Arial Black" pitchFamily="34" charset="0"/>
                <a:sym typeface="Arial" pitchFamily="34" charset="0"/>
              </a:rPr>
              <a:t>Lord Jesus come lead us</a:t>
            </a:r>
            <a:br>
              <a:rPr lang="en-US" sz="3400" dirty="0">
                <a:solidFill>
                  <a:srgbClr val="000000"/>
                </a:solidFill>
                <a:latin typeface="Arial Black" pitchFamily="34" charset="0"/>
                <a:sym typeface="Arial" pitchFamily="34" charset="0"/>
              </a:rPr>
            </a:br>
            <a:r>
              <a:rPr lang="en-US" sz="3400" dirty="0">
                <a:solidFill>
                  <a:srgbClr val="000000"/>
                </a:solidFill>
                <a:latin typeface="Arial Black" pitchFamily="34" charset="0"/>
                <a:sym typeface="Arial" pitchFamily="34" charset="0"/>
              </a:rPr>
              <a:t>We're desperate for Your touch</a:t>
            </a:r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ChangeArrowheads="1"/>
          </p:cNvSpPr>
          <p:nvPr/>
        </p:nvSpPr>
        <p:spPr bwMode="auto">
          <a:xfrm>
            <a:off x="317500" y="876300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ctr"/>
            <a:r>
              <a:rPr lang="en-US" sz="3400" dirty="0">
                <a:solidFill>
                  <a:srgbClr val="000000"/>
                </a:solidFill>
                <a:latin typeface="Arial Black" pitchFamily="34" charset="0"/>
                <a:sym typeface="Arial" pitchFamily="34" charset="0"/>
              </a:rPr>
              <a:t>Oh great and mighty One </a:t>
            </a:r>
            <a:endParaRPr lang="en-US" sz="3400" dirty="0" smtClean="0">
              <a:solidFill>
                <a:srgbClr val="000000"/>
              </a:solidFill>
              <a:latin typeface="Arial Black" pitchFamily="34" charset="0"/>
              <a:sym typeface="Arial" pitchFamily="34" charset="0"/>
            </a:endParaRPr>
          </a:p>
          <a:p>
            <a:pPr algn="ctr"/>
            <a:r>
              <a:rPr lang="en-US" sz="3400" dirty="0" smtClean="0">
                <a:solidFill>
                  <a:srgbClr val="000000"/>
                </a:solidFill>
                <a:latin typeface="Arial Black" pitchFamily="34" charset="0"/>
                <a:sym typeface="Arial" pitchFamily="34" charset="0"/>
              </a:rPr>
              <a:t>With one </a:t>
            </a:r>
            <a:r>
              <a:rPr lang="en-US" sz="3400" dirty="0">
                <a:solidFill>
                  <a:srgbClr val="000000"/>
                </a:solidFill>
                <a:latin typeface="Arial Black" pitchFamily="34" charset="0"/>
                <a:sym typeface="Arial" pitchFamily="34" charset="0"/>
              </a:rPr>
              <a:t>desire we come</a:t>
            </a:r>
            <a:br>
              <a:rPr lang="en-US" sz="3400" dirty="0">
                <a:solidFill>
                  <a:srgbClr val="000000"/>
                </a:solidFill>
                <a:latin typeface="Arial Black" pitchFamily="34" charset="0"/>
                <a:sym typeface="Arial" pitchFamily="34" charset="0"/>
              </a:rPr>
            </a:br>
            <a:r>
              <a:rPr lang="en-US" sz="3400" dirty="0">
                <a:solidFill>
                  <a:srgbClr val="000000"/>
                </a:solidFill>
                <a:latin typeface="Arial Black" pitchFamily="34" charset="0"/>
                <a:sym typeface="Arial" pitchFamily="34" charset="0"/>
              </a:rPr>
              <a:t>That You would reign that You</a:t>
            </a:r>
            <a:br>
              <a:rPr lang="en-US" sz="3400" dirty="0">
                <a:solidFill>
                  <a:srgbClr val="000000"/>
                </a:solidFill>
                <a:latin typeface="Arial Black" pitchFamily="34" charset="0"/>
                <a:sym typeface="Arial" pitchFamily="34" charset="0"/>
              </a:rPr>
            </a:br>
            <a:r>
              <a:rPr lang="en-US" sz="3400" dirty="0">
                <a:solidFill>
                  <a:srgbClr val="000000"/>
                </a:solidFill>
                <a:latin typeface="Arial Black" pitchFamily="34" charset="0"/>
                <a:sym typeface="Arial" pitchFamily="34" charset="0"/>
              </a:rPr>
              <a:t>Would reign in us</a:t>
            </a:r>
          </a:p>
        </p:txBody>
      </p:sp>
      <p:sp>
        <p:nvSpPr>
          <p:cNvPr id="27654" name="Rectangle 5"/>
          <p:cNvSpPr>
            <a:spLocks noChangeArrowheads="1"/>
          </p:cNvSpPr>
          <p:nvPr/>
        </p:nvSpPr>
        <p:spPr bwMode="auto">
          <a:xfrm>
            <a:off x="317500" y="4941888"/>
            <a:ext cx="8493125" cy="11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>
                <a:solidFill>
                  <a:srgbClr val="000000"/>
                </a:solidFill>
                <a:latin typeface="Arial Black" pitchFamily="34" charset="0"/>
                <a:sym typeface="Arial" pitchFamily="34" charset="0"/>
              </a:rPr>
              <a:t>CCLI 78316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ChangeArrowheads="1"/>
          </p:cNvSpPr>
          <p:nvPr/>
        </p:nvSpPr>
        <p:spPr bwMode="auto">
          <a:xfrm>
            <a:off x="317500" y="819150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ctr"/>
            <a:r>
              <a:rPr lang="en-US" sz="3400" dirty="0">
                <a:solidFill>
                  <a:srgbClr val="000000"/>
                </a:solidFill>
                <a:latin typeface="Arial Black" pitchFamily="34" charset="0"/>
                <a:sym typeface="Arial" pitchFamily="34" charset="0"/>
              </a:rPr>
              <a:t>We're offering up our lives a</a:t>
            </a:r>
            <a:br>
              <a:rPr lang="en-US" sz="3400" dirty="0">
                <a:solidFill>
                  <a:srgbClr val="000000"/>
                </a:solidFill>
                <a:latin typeface="Arial Black" pitchFamily="34" charset="0"/>
                <a:sym typeface="Arial" pitchFamily="34" charset="0"/>
              </a:rPr>
            </a:br>
            <a:r>
              <a:rPr lang="en-US" sz="3400" dirty="0">
                <a:solidFill>
                  <a:srgbClr val="000000"/>
                </a:solidFill>
                <a:latin typeface="Arial Black" pitchFamily="34" charset="0"/>
                <a:sym typeface="Arial" pitchFamily="34" charset="0"/>
              </a:rPr>
              <a:t>Living sacrifice</a:t>
            </a:r>
            <a:br>
              <a:rPr lang="en-US" sz="3400" dirty="0">
                <a:solidFill>
                  <a:srgbClr val="000000"/>
                </a:solidFill>
                <a:latin typeface="Arial Black" pitchFamily="34" charset="0"/>
                <a:sym typeface="Arial" pitchFamily="34" charset="0"/>
              </a:rPr>
            </a:br>
            <a:r>
              <a:rPr lang="en-US" sz="3400" dirty="0">
                <a:solidFill>
                  <a:srgbClr val="000000"/>
                </a:solidFill>
                <a:latin typeface="Arial Black" pitchFamily="34" charset="0"/>
                <a:sym typeface="Arial" pitchFamily="34" charset="0"/>
              </a:rPr>
              <a:t>That You would reign that You</a:t>
            </a:r>
            <a:br>
              <a:rPr lang="en-US" sz="3400" dirty="0">
                <a:solidFill>
                  <a:srgbClr val="000000"/>
                </a:solidFill>
                <a:latin typeface="Arial Black" pitchFamily="34" charset="0"/>
                <a:sym typeface="Arial" pitchFamily="34" charset="0"/>
              </a:rPr>
            </a:br>
            <a:r>
              <a:rPr lang="en-US" sz="3400" dirty="0">
                <a:solidFill>
                  <a:srgbClr val="000000"/>
                </a:solidFill>
                <a:latin typeface="Arial Black" pitchFamily="34" charset="0"/>
                <a:sym typeface="Arial" pitchFamily="34" charset="0"/>
              </a:rPr>
              <a:t>Would reign in us</a:t>
            </a:r>
          </a:p>
        </p:txBody>
      </p:sp>
      <p:sp>
        <p:nvSpPr>
          <p:cNvPr id="28678" name="Rectangle 5"/>
          <p:cNvSpPr>
            <a:spLocks noChangeArrowheads="1"/>
          </p:cNvSpPr>
          <p:nvPr/>
        </p:nvSpPr>
        <p:spPr bwMode="auto">
          <a:xfrm>
            <a:off x="317500" y="4941888"/>
            <a:ext cx="8493125" cy="11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>
                <a:solidFill>
                  <a:srgbClr val="000000"/>
                </a:solidFill>
                <a:latin typeface="Arial Black" pitchFamily="34" charset="0"/>
                <a:sym typeface="Arial" pitchFamily="34" charset="0"/>
              </a:rPr>
              <a:t>CCLI 78316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ChangeArrowheads="1"/>
          </p:cNvSpPr>
          <p:nvPr/>
        </p:nvSpPr>
        <p:spPr bwMode="auto">
          <a:xfrm>
            <a:off x="317500" y="819150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ctr"/>
            <a:r>
              <a:rPr lang="en-US" sz="3400" dirty="0">
                <a:solidFill>
                  <a:srgbClr val="000000"/>
                </a:solidFill>
                <a:latin typeface="Arial Black" pitchFamily="34" charset="0"/>
                <a:sym typeface="Arial" pitchFamily="34" charset="0"/>
              </a:rPr>
              <a:t>Spirit of the living God </a:t>
            </a:r>
            <a:endParaRPr lang="en-US" sz="3400" dirty="0" smtClean="0">
              <a:solidFill>
                <a:srgbClr val="000000"/>
              </a:solidFill>
              <a:latin typeface="Arial Black" pitchFamily="34" charset="0"/>
              <a:sym typeface="Arial" pitchFamily="34" charset="0"/>
            </a:endParaRPr>
          </a:p>
          <a:p>
            <a:pPr algn="ctr"/>
            <a:r>
              <a:rPr lang="en-US" sz="3400" dirty="0" smtClean="0">
                <a:solidFill>
                  <a:srgbClr val="000000"/>
                </a:solidFill>
                <a:latin typeface="Arial Black" pitchFamily="34" charset="0"/>
                <a:sym typeface="Arial" pitchFamily="34" charset="0"/>
              </a:rPr>
              <a:t>Fall fresh </a:t>
            </a:r>
            <a:r>
              <a:rPr lang="en-US" sz="3400" dirty="0">
                <a:solidFill>
                  <a:srgbClr val="000000"/>
                </a:solidFill>
                <a:latin typeface="Arial Black" pitchFamily="34" charset="0"/>
                <a:sym typeface="Arial" pitchFamily="34" charset="0"/>
              </a:rPr>
              <a:t>again</a:t>
            </a:r>
            <a:br>
              <a:rPr lang="en-US" sz="3400" dirty="0">
                <a:solidFill>
                  <a:srgbClr val="000000"/>
                </a:solidFill>
                <a:latin typeface="Arial Black" pitchFamily="34" charset="0"/>
                <a:sym typeface="Arial" pitchFamily="34" charset="0"/>
              </a:rPr>
            </a:br>
            <a:r>
              <a:rPr lang="en-US" sz="3400" dirty="0">
                <a:solidFill>
                  <a:srgbClr val="000000"/>
                </a:solidFill>
                <a:latin typeface="Arial Black" pitchFamily="34" charset="0"/>
                <a:sym typeface="Arial" pitchFamily="34" charset="0"/>
              </a:rPr>
              <a:t>Come search our hearts</a:t>
            </a:r>
            <a:br>
              <a:rPr lang="en-US" sz="3400" dirty="0">
                <a:solidFill>
                  <a:srgbClr val="000000"/>
                </a:solidFill>
                <a:latin typeface="Arial Black" pitchFamily="34" charset="0"/>
                <a:sym typeface="Arial" pitchFamily="34" charset="0"/>
              </a:rPr>
            </a:br>
            <a:r>
              <a:rPr lang="en-US" sz="3400" dirty="0">
                <a:solidFill>
                  <a:srgbClr val="000000"/>
                </a:solidFill>
                <a:latin typeface="Arial Black" pitchFamily="34" charset="0"/>
                <a:sym typeface="Arial" pitchFamily="34" charset="0"/>
              </a:rPr>
              <a:t>And purify our lives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2"/>
          <p:cNvSpPr>
            <a:spLocks noChangeArrowheads="1"/>
          </p:cNvSpPr>
          <p:nvPr/>
        </p:nvSpPr>
        <p:spPr bwMode="auto">
          <a:xfrm>
            <a:off x="317500" y="819150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ctr"/>
            <a:r>
              <a:rPr lang="en-US" sz="3400" dirty="0">
                <a:solidFill>
                  <a:srgbClr val="000000"/>
                </a:solidFill>
                <a:latin typeface="Arial Black" pitchFamily="34" charset="0"/>
                <a:sym typeface="Arial" pitchFamily="34" charset="0"/>
              </a:rPr>
              <a:t>We need Your perfect love we</a:t>
            </a:r>
            <a:br>
              <a:rPr lang="en-US" sz="3400" dirty="0">
                <a:solidFill>
                  <a:srgbClr val="000000"/>
                </a:solidFill>
                <a:latin typeface="Arial Black" pitchFamily="34" charset="0"/>
                <a:sym typeface="Arial" pitchFamily="34" charset="0"/>
              </a:rPr>
            </a:br>
            <a:r>
              <a:rPr lang="en-US" sz="3400" dirty="0">
                <a:solidFill>
                  <a:srgbClr val="000000"/>
                </a:solidFill>
                <a:latin typeface="Arial Black" pitchFamily="34" charset="0"/>
                <a:sym typeface="Arial" pitchFamily="34" charset="0"/>
              </a:rPr>
              <a:t>Need Your discipline</a:t>
            </a:r>
            <a:br>
              <a:rPr lang="en-US" sz="3400" dirty="0">
                <a:solidFill>
                  <a:srgbClr val="000000"/>
                </a:solidFill>
                <a:latin typeface="Arial Black" pitchFamily="34" charset="0"/>
                <a:sym typeface="Arial" pitchFamily="34" charset="0"/>
              </a:rPr>
            </a:br>
            <a:r>
              <a:rPr lang="en-US" sz="3400" dirty="0">
                <a:solidFill>
                  <a:srgbClr val="000000"/>
                </a:solidFill>
                <a:latin typeface="Arial Black" pitchFamily="34" charset="0"/>
                <a:sym typeface="Arial" pitchFamily="34" charset="0"/>
              </a:rPr>
              <a:t>We're lost unless You guide us</a:t>
            </a:r>
            <a:br>
              <a:rPr lang="en-US" sz="3400" dirty="0">
                <a:solidFill>
                  <a:srgbClr val="000000"/>
                </a:solidFill>
                <a:latin typeface="Arial Black" pitchFamily="34" charset="0"/>
                <a:sym typeface="Arial" pitchFamily="34" charset="0"/>
              </a:rPr>
            </a:br>
            <a:r>
              <a:rPr lang="en-US" sz="3400" dirty="0">
                <a:solidFill>
                  <a:srgbClr val="000000"/>
                </a:solidFill>
                <a:latin typeface="Arial Black" pitchFamily="34" charset="0"/>
                <a:sym typeface="Arial" pitchFamily="34" charset="0"/>
              </a:rPr>
              <a:t>With Your light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"/>
          <p:cNvSpPr>
            <a:spLocks noChangeArrowheads="1"/>
          </p:cNvSpPr>
          <p:nvPr/>
        </p:nvSpPr>
        <p:spPr bwMode="auto">
          <a:xfrm>
            <a:off x="317500" y="1047750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ctr"/>
            <a:r>
              <a:rPr lang="en-US" sz="3400" dirty="0">
                <a:solidFill>
                  <a:srgbClr val="000000"/>
                </a:solidFill>
                <a:latin typeface="Arial Black" pitchFamily="34" charset="0"/>
                <a:sym typeface="Arial" pitchFamily="34" charset="0"/>
              </a:rPr>
              <a:t>Lord Jesus come lead us</a:t>
            </a:r>
            <a:br>
              <a:rPr lang="en-US" sz="3400" dirty="0">
                <a:solidFill>
                  <a:srgbClr val="000000"/>
                </a:solidFill>
                <a:latin typeface="Arial Black" pitchFamily="34" charset="0"/>
                <a:sym typeface="Arial" pitchFamily="34" charset="0"/>
              </a:rPr>
            </a:br>
            <a:r>
              <a:rPr lang="en-US" sz="3400" dirty="0">
                <a:solidFill>
                  <a:srgbClr val="000000"/>
                </a:solidFill>
                <a:latin typeface="Arial Black" pitchFamily="34" charset="0"/>
                <a:sym typeface="Arial" pitchFamily="34" charset="0"/>
              </a:rPr>
              <a:t>We're desperate for Your touch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2"/>
          <p:cNvSpPr>
            <a:spLocks noChangeArrowheads="1"/>
          </p:cNvSpPr>
          <p:nvPr/>
        </p:nvSpPr>
        <p:spPr bwMode="auto">
          <a:xfrm>
            <a:off x="317500" y="895350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ctr"/>
            <a:r>
              <a:rPr lang="en-US" sz="3400" dirty="0">
                <a:solidFill>
                  <a:srgbClr val="000000"/>
                </a:solidFill>
                <a:latin typeface="Arial Black" pitchFamily="34" charset="0"/>
                <a:sym typeface="Arial" pitchFamily="34" charset="0"/>
              </a:rPr>
              <a:t>Oh great and mighty One with</a:t>
            </a:r>
            <a:br>
              <a:rPr lang="en-US" sz="3400" dirty="0">
                <a:solidFill>
                  <a:srgbClr val="000000"/>
                </a:solidFill>
                <a:latin typeface="Arial Black" pitchFamily="34" charset="0"/>
                <a:sym typeface="Arial" pitchFamily="34" charset="0"/>
              </a:rPr>
            </a:br>
            <a:r>
              <a:rPr lang="en-US" sz="3400" dirty="0">
                <a:solidFill>
                  <a:srgbClr val="000000"/>
                </a:solidFill>
                <a:latin typeface="Arial Black" pitchFamily="34" charset="0"/>
                <a:sym typeface="Arial" pitchFamily="34" charset="0"/>
              </a:rPr>
              <a:t>One desire we come</a:t>
            </a:r>
            <a:br>
              <a:rPr lang="en-US" sz="3400" dirty="0">
                <a:solidFill>
                  <a:srgbClr val="000000"/>
                </a:solidFill>
                <a:latin typeface="Arial Black" pitchFamily="34" charset="0"/>
                <a:sym typeface="Arial" pitchFamily="34" charset="0"/>
              </a:rPr>
            </a:br>
            <a:r>
              <a:rPr lang="en-US" sz="3400" dirty="0">
                <a:solidFill>
                  <a:srgbClr val="000000"/>
                </a:solidFill>
                <a:latin typeface="Arial Black" pitchFamily="34" charset="0"/>
                <a:sym typeface="Arial" pitchFamily="34" charset="0"/>
              </a:rPr>
              <a:t>That You would reign </a:t>
            </a:r>
            <a:endParaRPr lang="en-US" sz="3400" dirty="0" smtClean="0">
              <a:solidFill>
                <a:srgbClr val="000000"/>
              </a:solidFill>
              <a:latin typeface="Arial Black" pitchFamily="34" charset="0"/>
              <a:sym typeface="Arial" pitchFamily="34" charset="0"/>
            </a:endParaRPr>
          </a:p>
          <a:p>
            <a:pPr algn="ctr"/>
            <a:r>
              <a:rPr lang="en-US" sz="3400" dirty="0" smtClean="0">
                <a:solidFill>
                  <a:srgbClr val="000000"/>
                </a:solidFill>
                <a:latin typeface="Arial Black" pitchFamily="34" charset="0"/>
                <a:sym typeface="Arial" pitchFamily="34" charset="0"/>
              </a:rPr>
              <a:t>that You would </a:t>
            </a:r>
            <a:r>
              <a:rPr lang="en-US" sz="3400" dirty="0">
                <a:solidFill>
                  <a:srgbClr val="000000"/>
                </a:solidFill>
                <a:latin typeface="Arial Black" pitchFamily="34" charset="0"/>
                <a:sym typeface="Arial" pitchFamily="34" charset="0"/>
              </a:rPr>
              <a:t>reign in 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ChangeArrowheads="1"/>
          </p:cNvSpPr>
          <p:nvPr/>
        </p:nvSpPr>
        <p:spPr bwMode="auto">
          <a:xfrm>
            <a:off x="317500" y="895350"/>
            <a:ext cx="849312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ctr"/>
            <a:r>
              <a:rPr lang="en-US" sz="3400" dirty="0">
                <a:solidFill>
                  <a:srgbClr val="000000"/>
                </a:solidFill>
                <a:latin typeface="Arial Black" pitchFamily="34" charset="0"/>
                <a:sym typeface="Arial" pitchFamily="34" charset="0"/>
              </a:rPr>
              <a:t>We're offering up our lives a</a:t>
            </a:r>
            <a:br>
              <a:rPr lang="en-US" sz="3400" dirty="0">
                <a:solidFill>
                  <a:srgbClr val="000000"/>
                </a:solidFill>
                <a:latin typeface="Arial Black" pitchFamily="34" charset="0"/>
                <a:sym typeface="Arial" pitchFamily="34" charset="0"/>
              </a:rPr>
            </a:br>
            <a:r>
              <a:rPr lang="en-US" sz="3400" dirty="0">
                <a:solidFill>
                  <a:srgbClr val="000000"/>
                </a:solidFill>
                <a:latin typeface="Arial Black" pitchFamily="34" charset="0"/>
                <a:sym typeface="Arial" pitchFamily="34" charset="0"/>
              </a:rPr>
              <a:t>Living sacrifice</a:t>
            </a:r>
            <a:br>
              <a:rPr lang="en-US" sz="3400" dirty="0">
                <a:solidFill>
                  <a:srgbClr val="000000"/>
                </a:solidFill>
                <a:latin typeface="Arial Black" pitchFamily="34" charset="0"/>
                <a:sym typeface="Arial" pitchFamily="34" charset="0"/>
              </a:rPr>
            </a:br>
            <a:r>
              <a:rPr lang="en-US" sz="3400" dirty="0">
                <a:solidFill>
                  <a:srgbClr val="000000"/>
                </a:solidFill>
                <a:latin typeface="Arial Black" pitchFamily="34" charset="0"/>
                <a:sym typeface="Arial" pitchFamily="34" charset="0"/>
              </a:rPr>
              <a:t>That You would reign </a:t>
            </a:r>
            <a:endParaRPr lang="en-US" sz="3400" dirty="0" smtClean="0">
              <a:solidFill>
                <a:srgbClr val="000000"/>
              </a:solidFill>
              <a:latin typeface="Arial Black" pitchFamily="34" charset="0"/>
              <a:sym typeface="Arial" pitchFamily="34" charset="0"/>
            </a:endParaRPr>
          </a:p>
          <a:p>
            <a:pPr algn="ctr"/>
            <a:r>
              <a:rPr lang="en-US" sz="3400" dirty="0" smtClean="0">
                <a:solidFill>
                  <a:srgbClr val="000000"/>
                </a:solidFill>
                <a:latin typeface="Arial Black" pitchFamily="34" charset="0"/>
                <a:sym typeface="Arial" pitchFamily="34" charset="0"/>
              </a:rPr>
              <a:t>that You would </a:t>
            </a:r>
            <a:r>
              <a:rPr lang="en-US" sz="3400" dirty="0">
                <a:solidFill>
                  <a:srgbClr val="000000"/>
                </a:solidFill>
                <a:latin typeface="Arial Black" pitchFamily="34" charset="0"/>
                <a:sym typeface="Arial" pitchFamily="34" charset="0"/>
              </a:rPr>
              <a:t>reign in 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ChangeArrowheads="1"/>
          </p:cNvSpPr>
          <p:nvPr/>
        </p:nvSpPr>
        <p:spPr bwMode="auto">
          <a:xfrm>
            <a:off x="317500" y="895350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ctr"/>
            <a:r>
              <a:rPr lang="en-US" sz="3400" dirty="0">
                <a:solidFill>
                  <a:srgbClr val="000000"/>
                </a:solidFill>
                <a:latin typeface="Arial Black" pitchFamily="34" charset="0"/>
                <a:sym typeface="Arial" pitchFamily="34" charset="0"/>
              </a:rPr>
              <a:t>I'm reaching for You</a:t>
            </a:r>
            <a:br>
              <a:rPr lang="en-US" sz="3400" dirty="0">
                <a:solidFill>
                  <a:srgbClr val="000000"/>
                </a:solidFill>
                <a:latin typeface="Arial Black" pitchFamily="34" charset="0"/>
                <a:sym typeface="Arial" pitchFamily="34" charset="0"/>
              </a:rPr>
            </a:br>
            <a:r>
              <a:rPr lang="en-US" sz="3400" dirty="0">
                <a:solidFill>
                  <a:srgbClr val="000000"/>
                </a:solidFill>
                <a:latin typeface="Arial Black" pitchFamily="34" charset="0"/>
                <a:sym typeface="Arial" pitchFamily="34" charset="0"/>
              </a:rPr>
              <a:t>I'm singing to You</a:t>
            </a:r>
            <a:br>
              <a:rPr lang="en-US" sz="3400" dirty="0">
                <a:solidFill>
                  <a:srgbClr val="000000"/>
                </a:solidFill>
                <a:latin typeface="Arial Black" pitchFamily="34" charset="0"/>
                <a:sym typeface="Arial" pitchFamily="34" charset="0"/>
              </a:rPr>
            </a:br>
            <a:r>
              <a:rPr lang="en-US" sz="3400" dirty="0">
                <a:solidFill>
                  <a:srgbClr val="000000"/>
                </a:solidFill>
                <a:latin typeface="Arial Black" pitchFamily="34" charset="0"/>
                <a:sym typeface="Arial" pitchFamily="34" charset="0"/>
              </a:rPr>
              <a:t>I'm lifting my hands to praise You</a:t>
            </a:r>
            <a:br>
              <a:rPr lang="en-US" sz="3400" dirty="0">
                <a:solidFill>
                  <a:srgbClr val="000000"/>
                </a:solidFill>
                <a:latin typeface="Arial Black" pitchFamily="34" charset="0"/>
                <a:sym typeface="Arial" pitchFamily="34" charset="0"/>
              </a:rPr>
            </a:br>
            <a:r>
              <a:rPr lang="en-US" sz="3400" dirty="0">
                <a:solidFill>
                  <a:srgbClr val="000000"/>
                </a:solidFill>
                <a:latin typeface="Arial Black" pitchFamily="34" charset="0"/>
                <a:sym typeface="Arial" pitchFamily="34" charset="0"/>
              </a:rPr>
              <a:t>I'm lifting my voice to thank You</a:t>
            </a:r>
          </a:p>
        </p:txBody>
      </p:sp>
      <p:sp>
        <p:nvSpPr>
          <p:cNvPr id="4101" name="Rectangle 4"/>
          <p:cNvSpPr>
            <a:spLocks noChangeArrowheads="1"/>
          </p:cNvSpPr>
          <p:nvPr/>
        </p:nvSpPr>
        <p:spPr bwMode="auto">
          <a:xfrm>
            <a:off x="317500" y="4762500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>
                <a:solidFill>
                  <a:srgbClr val="000000"/>
                </a:solidFill>
                <a:latin typeface="Arial Black" pitchFamily="34" charset="0"/>
                <a:sym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"/>
          <p:cNvSpPr>
            <a:spLocks noChangeArrowheads="1"/>
          </p:cNvSpPr>
          <p:nvPr/>
        </p:nvSpPr>
        <p:spPr bwMode="auto">
          <a:xfrm>
            <a:off x="317500" y="819150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ctr"/>
            <a:r>
              <a:rPr lang="en-US" sz="3400" dirty="0">
                <a:solidFill>
                  <a:srgbClr val="000000"/>
                </a:solidFill>
                <a:latin typeface="Arial Black" pitchFamily="34" charset="0"/>
                <a:sym typeface="Arial" pitchFamily="34" charset="0"/>
              </a:rPr>
              <a:t>We cry out for Your life to refine us</a:t>
            </a:r>
            <a:br>
              <a:rPr lang="en-US" sz="3400" dirty="0">
                <a:solidFill>
                  <a:srgbClr val="000000"/>
                </a:solidFill>
                <a:latin typeface="Arial Black" pitchFamily="34" charset="0"/>
                <a:sym typeface="Arial" pitchFamily="34" charset="0"/>
              </a:rPr>
            </a:br>
            <a:r>
              <a:rPr lang="en-US" sz="3400" dirty="0">
                <a:solidFill>
                  <a:srgbClr val="000000"/>
                </a:solidFill>
                <a:latin typeface="Arial Black" pitchFamily="34" charset="0"/>
                <a:sym typeface="Arial" pitchFamily="34" charset="0"/>
              </a:rPr>
              <a:t>Cry out for Your love to define us</a:t>
            </a:r>
            <a:br>
              <a:rPr lang="en-US" sz="3400" dirty="0">
                <a:solidFill>
                  <a:srgbClr val="000000"/>
                </a:solidFill>
                <a:latin typeface="Arial Black" pitchFamily="34" charset="0"/>
                <a:sym typeface="Arial" pitchFamily="34" charset="0"/>
              </a:rPr>
            </a:br>
            <a:r>
              <a:rPr lang="en-US" sz="3400" dirty="0">
                <a:solidFill>
                  <a:srgbClr val="000000"/>
                </a:solidFill>
                <a:latin typeface="Arial Black" pitchFamily="34" charset="0"/>
                <a:sym typeface="Arial" pitchFamily="34" charset="0"/>
              </a:rPr>
              <a:t>Cry out for Your mercy to keep us</a:t>
            </a:r>
            <a:br>
              <a:rPr lang="en-US" sz="3400" dirty="0">
                <a:solidFill>
                  <a:srgbClr val="000000"/>
                </a:solidFill>
                <a:latin typeface="Arial Black" pitchFamily="34" charset="0"/>
                <a:sym typeface="Arial" pitchFamily="34" charset="0"/>
              </a:rPr>
            </a:br>
            <a:r>
              <a:rPr lang="en-US" sz="3400" dirty="0">
                <a:solidFill>
                  <a:srgbClr val="000000"/>
                </a:solidFill>
                <a:latin typeface="Arial Black" pitchFamily="34" charset="0"/>
                <a:sym typeface="Arial" pitchFamily="34" charset="0"/>
              </a:rPr>
              <a:t>Blameless until you return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2"/>
          <p:cNvSpPr>
            <a:spLocks noChangeArrowheads="1"/>
          </p:cNvSpPr>
          <p:nvPr/>
        </p:nvSpPr>
        <p:spPr bwMode="auto">
          <a:xfrm>
            <a:off x="317500" y="895350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ctr"/>
            <a:r>
              <a:rPr lang="en-US" sz="3400" dirty="0">
                <a:solidFill>
                  <a:srgbClr val="000000"/>
                </a:solidFill>
                <a:latin typeface="Arial Black" pitchFamily="34" charset="0"/>
                <a:sym typeface="Arial" pitchFamily="34" charset="0"/>
              </a:rPr>
              <a:t>Oh great and mighty One with</a:t>
            </a:r>
            <a:br>
              <a:rPr lang="en-US" sz="3400" dirty="0">
                <a:solidFill>
                  <a:srgbClr val="000000"/>
                </a:solidFill>
                <a:latin typeface="Arial Black" pitchFamily="34" charset="0"/>
                <a:sym typeface="Arial" pitchFamily="34" charset="0"/>
              </a:rPr>
            </a:br>
            <a:r>
              <a:rPr lang="en-US" sz="3400" dirty="0">
                <a:solidFill>
                  <a:srgbClr val="000000"/>
                </a:solidFill>
                <a:latin typeface="Arial Black" pitchFamily="34" charset="0"/>
                <a:sym typeface="Arial" pitchFamily="34" charset="0"/>
              </a:rPr>
              <a:t>One desire we come</a:t>
            </a:r>
            <a:br>
              <a:rPr lang="en-US" sz="3400" dirty="0">
                <a:solidFill>
                  <a:srgbClr val="000000"/>
                </a:solidFill>
                <a:latin typeface="Arial Black" pitchFamily="34" charset="0"/>
                <a:sym typeface="Arial" pitchFamily="34" charset="0"/>
              </a:rPr>
            </a:br>
            <a:r>
              <a:rPr lang="en-US" sz="3400" dirty="0">
                <a:solidFill>
                  <a:srgbClr val="000000"/>
                </a:solidFill>
                <a:latin typeface="Arial Black" pitchFamily="34" charset="0"/>
                <a:sym typeface="Arial" pitchFamily="34" charset="0"/>
              </a:rPr>
              <a:t>That You would reign </a:t>
            </a:r>
            <a:endParaRPr lang="en-US" sz="3400" dirty="0" smtClean="0">
              <a:solidFill>
                <a:srgbClr val="000000"/>
              </a:solidFill>
              <a:latin typeface="Arial Black" pitchFamily="34" charset="0"/>
              <a:sym typeface="Arial" pitchFamily="34" charset="0"/>
            </a:endParaRPr>
          </a:p>
          <a:p>
            <a:pPr algn="ctr"/>
            <a:r>
              <a:rPr lang="en-US" sz="3400" dirty="0" smtClean="0">
                <a:solidFill>
                  <a:srgbClr val="000000"/>
                </a:solidFill>
                <a:latin typeface="Arial Black" pitchFamily="34" charset="0"/>
                <a:sym typeface="Arial" pitchFamily="34" charset="0"/>
              </a:rPr>
              <a:t>that You would </a:t>
            </a:r>
            <a:r>
              <a:rPr lang="en-US" sz="3400" dirty="0">
                <a:solidFill>
                  <a:srgbClr val="000000"/>
                </a:solidFill>
                <a:latin typeface="Arial Black" pitchFamily="34" charset="0"/>
                <a:sym typeface="Arial" pitchFamily="34" charset="0"/>
              </a:rPr>
              <a:t>reign in 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ChangeArrowheads="1"/>
          </p:cNvSpPr>
          <p:nvPr/>
        </p:nvSpPr>
        <p:spPr bwMode="auto">
          <a:xfrm>
            <a:off x="317500" y="895350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ctr"/>
            <a:r>
              <a:rPr lang="en-US" sz="3400" dirty="0">
                <a:solidFill>
                  <a:srgbClr val="000000"/>
                </a:solidFill>
                <a:latin typeface="Arial Black" pitchFamily="34" charset="0"/>
                <a:sym typeface="Arial" pitchFamily="34" charset="0"/>
              </a:rPr>
              <a:t>We're offering up our lives </a:t>
            </a:r>
            <a:endParaRPr lang="en-US" sz="3400" dirty="0" smtClean="0">
              <a:solidFill>
                <a:srgbClr val="000000"/>
              </a:solidFill>
              <a:latin typeface="Arial Black" pitchFamily="34" charset="0"/>
              <a:sym typeface="Arial" pitchFamily="34" charset="0"/>
            </a:endParaRPr>
          </a:p>
          <a:p>
            <a:pPr algn="ctr"/>
            <a:r>
              <a:rPr lang="en-US" sz="3400" dirty="0" smtClean="0">
                <a:solidFill>
                  <a:srgbClr val="000000"/>
                </a:solidFill>
                <a:latin typeface="Arial Black" pitchFamily="34" charset="0"/>
                <a:sym typeface="Arial" pitchFamily="34" charset="0"/>
              </a:rPr>
              <a:t>A living </a:t>
            </a:r>
            <a:r>
              <a:rPr lang="en-US" sz="3400" dirty="0">
                <a:solidFill>
                  <a:srgbClr val="000000"/>
                </a:solidFill>
                <a:latin typeface="Arial Black" pitchFamily="34" charset="0"/>
                <a:sym typeface="Arial" pitchFamily="34" charset="0"/>
              </a:rPr>
              <a:t>sacrifice</a:t>
            </a:r>
            <a:br>
              <a:rPr lang="en-US" sz="3400" dirty="0">
                <a:solidFill>
                  <a:srgbClr val="000000"/>
                </a:solidFill>
                <a:latin typeface="Arial Black" pitchFamily="34" charset="0"/>
                <a:sym typeface="Arial" pitchFamily="34" charset="0"/>
              </a:rPr>
            </a:br>
            <a:r>
              <a:rPr lang="en-US" sz="3400" dirty="0">
                <a:solidFill>
                  <a:srgbClr val="000000"/>
                </a:solidFill>
                <a:latin typeface="Arial Black" pitchFamily="34" charset="0"/>
                <a:sym typeface="Arial" pitchFamily="34" charset="0"/>
              </a:rPr>
              <a:t>That You would reign </a:t>
            </a:r>
            <a:endParaRPr lang="en-US" sz="3400" dirty="0" smtClean="0">
              <a:solidFill>
                <a:srgbClr val="000000"/>
              </a:solidFill>
              <a:latin typeface="Arial Black" pitchFamily="34" charset="0"/>
              <a:sym typeface="Arial" pitchFamily="34" charset="0"/>
            </a:endParaRPr>
          </a:p>
          <a:p>
            <a:pPr algn="ctr"/>
            <a:r>
              <a:rPr lang="en-US" sz="3400" dirty="0" smtClean="0">
                <a:solidFill>
                  <a:srgbClr val="000000"/>
                </a:solidFill>
                <a:latin typeface="Arial Black" pitchFamily="34" charset="0"/>
                <a:sym typeface="Arial" pitchFamily="34" charset="0"/>
              </a:rPr>
              <a:t>that You would </a:t>
            </a:r>
            <a:r>
              <a:rPr lang="en-US" sz="3400" dirty="0">
                <a:solidFill>
                  <a:srgbClr val="000000"/>
                </a:solidFill>
                <a:latin typeface="Arial Black" pitchFamily="34" charset="0"/>
                <a:sym typeface="Arial" pitchFamily="34" charset="0"/>
              </a:rPr>
              <a:t>reign in 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2"/>
          <p:cNvSpPr>
            <a:spLocks noChangeArrowheads="1"/>
          </p:cNvSpPr>
          <p:nvPr/>
        </p:nvSpPr>
        <p:spPr bwMode="auto">
          <a:xfrm>
            <a:off x="317500" y="895350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ctr"/>
            <a:r>
              <a:rPr lang="en-US" sz="3400" dirty="0">
                <a:solidFill>
                  <a:srgbClr val="000000"/>
                </a:solidFill>
                <a:latin typeface="Arial Black" pitchFamily="34" charset="0"/>
                <a:sym typeface="Arial" pitchFamily="34" charset="0"/>
              </a:rPr>
              <a:t>Oh great and mighty One with</a:t>
            </a:r>
            <a:br>
              <a:rPr lang="en-US" sz="3400" dirty="0">
                <a:solidFill>
                  <a:srgbClr val="000000"/>
                </a:solidFill>
                <a:latin typeface="Arial Black" pitchFamily="34" charset="0"/>
                <a:sym typeface="Arial" pitchFamily="34" charset="0"/>
              </a:rPr>
            </a:br>
            <a:r>
              <a:rPr lang="en-US" sz="3400" dirty="0">
                <a:solidFill>
                  <a:srgbClr val="000000"/>
                </a:solidFill>
                <a:latin typeface="Arial Black" pitchFamily="34" charset="0"/>
                <a:sym typeface="Arial" pitchFamily="34" charset="0"/>
              </a:rPr>
              <a:t>One desire we come</a:t>
            </a:r>
            <a:br>
              <a:rPr lang="en-US" sz="3400" dirty="0">
                <a:solidFill>
                  <a:srgbClr val="000000"/>
                </a:solidFill>
                <a:latin typeface="Arial Black" pitchFamily="34" charset="0"/>
                <a:sym typeface="Arial" pitchFamily="34" charset="0"/>
              </a:rPr>
            </a:br>
            <a:r>
              <a:rPr lang="en-US" sz="3400" dirty="0">
                <a:solidFill>
                  <a:srgbClr val="000000"/>
                </a:solidFill>
                <a:latin typeface="Arial Black" pitchFamily="34" charset="0"/>
                <a:sym typeface="Arial" pitchFamily="34" charset="0"/>
              </a:rPr>
              <a:t>That You would reign </a:t>
            </a:r>
            <a:endParaRPr lang="en-US" sz="3400" dirty="0" smtClean="0">
              <a:solidFill>
                <a:srgbClr val="000000"/>
              </a:solidFill>
              <a:latin typeface="Arial Black" pitchFamily="34" charset="0"/>
              <a:sym typeface="Arial" pitchFamily="34" charset="0"/>
            </a:endParaRPr>
          </a:p>
          <a:p>
            <a:pPr algn="ctr"/>
            <a:r>
              <a:rPr lang="en-US" sz="3400" dirty="0" smtClean="0">
                <a:solidFill>
                  <a:srgbClr val="000000"/>
                </a:solidFill>
                <a:latin typeface="Arial Black" pitchFamily="34" charset="0"/>
                <a:sym typeface="Arial" pitchFamily="34" charset="0"/>
              </a:rPr>
              <a:t>that You would </a:t>
            </a:r>
            <a:r>
              <a:rPr lang="en-US" sz="3400" dirty="0">
                <a:solidFill>
                  <a:srgbClr val="000000"/>
                </a:solidFill>
                <a:latin typeface="Arial Black" pitchFamily="34" charset="0"/>
                <a:sym typeface="Arial" pitchFamily="34" charset="0"/>
              </a:rPr>
              <a:t>reign in us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ChangeArrowheads="1"/>
          </p:cNvSpPr>
          <p:nvPr/>
        </p:nvSpPr>
        <p:spPr bwMode="auto">
          <a:xfrm>
            <a:off x="317500" y="895350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ctr"/>
            <a:r>
              <a:rPr lang="en-US" sz="3400" dirty="0">
                <a:solidFill>
                  <a:srgbClr val="000000"/>
                </a:solidFill>
                <a:latin typeface="Arial Black" pitchFamily="34" charset="0"/>
                <a:sym typeface="Arial" pitchFamily="34" charset="0"/>
              </a:rPr>
              <a:t>We're offering up our lives a</a:t>
            </a:r>
            <a:br>
              <a:rPr lang="en-US" sz="3400" dirty="0">
                <a:solidFill>
                  <a:srgbClr val="000000"/>
                </a:solidFill>
                <a:latin typeface="Arial Black" pitchFamily="34" charset="0"/>
                <a:sym typeface="Arial" pitchFamily="34" charset="0"/>
              </a:rPr>
            </a:br>
            <a:r>
              <a:rPr lang="en-US" sz="3400" dirty="0">
                <a:solidFill>
                  <a:srgbClr val="000000"/>
                </a:solidFill>
                <a:latin typeface="Arial Black" pitchFamily="34" charset="0"/>
                <a:sym typeface="Arial" pitchFamily="34" charset="0"/>
              </a:rPr>
              <a:t>Living sacrifice</a:t>
            </a:r>
            <a:br>
              <a:rPr lang="en-US" sz="3400" dirty="0">
                <a:solidFill>
                  <a:srgbClr val="000000"/>
                </a:solidFill>
                <a:latin typeface="Arial Black" pitchFamily="34" charset="0"/>
                <a:sym typeface="Arial" pitchFamily="34" charset="0"/>
              </a:rPr>
            </a:br>
            <a:r>
              <a:rPr lang="en-US" sz="3400" dirty="0">
                <a:solidFill>
                  <a:srgbClr val="000000"/>
                </a:solidFill>
                <a:latin typeface="Arial Black" pitchFamily="34" charset="0"/>
                <a:sym typeface="Arial" pitchFamily="34" charset="0"/>
              </a:rPr>
              <a:t>That You would reign </a:t>
            </a:r>
            <a:endParaRPr lang="en-US" sz="3400" dirty="0" smtClean="0">
              <a:solidFill>
                <a:srgbClr val="000000"/>
              </a:solidFill>
              <a:latin typeface="Arial Black" pitchFamily="34" charset="0"/>
              <a:sym typeface="Arial" pitchFamily="34" charset="0"/>
            </a:endParaRPr>
          </a:p>
          <a:p>
            <a:pPr algn="ctr"/>
            <a:r>
              <a:rPr lang="en-US" sz="3400" dirty="0" smtClean="0">
                <a:solidFill>
                  <a:srgbClr val="000000"/>
                </a:solidFill>
                <a:latin typeface="Arial Black" pitchFamily="34" charset="0"/>
                <a:sym typeface="Arial" pitchFamily="34" charset="0"/>
              </a:rPr>
              <a:t>that You would </a:t>
            </a:r>
            <a:r>
              <a:rPr lang="en-US" sz="3400" dirty="0">
                <a:solidFill>
                  <a:srgbClr val="000000"/>
                </a:solidFill>
                <a:latin typeface="Arial Black" pitchFamily="34" charset="0"/>
                <a:sym typeface="Arial" pitchFamily="34" charset="0"/>
              </a:rPr>
              <a:t>reign in us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05200" y="462915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CCLI#78316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ChangeArrowheads="1"/>
          </p:cNvSpPr>
          <p:nvPr/>
        </p:nvSpPr>
        <p:spPr bwMode="auto">
          <a:xfrm>
            <a:off x="317500" y="133350"/>
            <a:ext cx="8493125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ctr"/>
            <a:r>
              <a:rPr lang="en-US" sz="3400" dirty="0" smtClean="0">
                <a:solidFill>
                  <a:srgbClr val="000000"/>
                </a:solidFill>
                <a:latin typeface="Arial Black" pitchFamily="34" charset="0"/>
                <a:sym typeface="Arial" pitchFamily="34" charset="0"/>
              </a:rPr>
              <a:t>HOW GREAT THOU ART</a:t>
            </a:r>
          </a:p>
          <a:p>
            <a:pPr algn="ctr"/>
            <a:endParaRPr lang="en-US" sz="3400" dirty="0" smtClean="0">
              <a:solidFill>
                <a:srgbClr val="000000"/>
              </a:solidFill>
              <a:latin typeface="Arial Black" pitchFamily="34" charset="0"/>
              <a:sym typeface="Arial" pitchFamily="34" charset="0"/>
            </a:endParaRPr>
          </a:p>
          <a:p>
            <a:pPr algn="ctr"/>
            <a:r>
              <a:rPr lang="en-US" sz="3400" dirty="0" smtClean="0">
                <a:solidFill>
                  <a:srgbClr val="000000"/>
                </a:solidFill>
                <a:latin typeface="Arial Black" pitchFamily="34" charset="0"/>
                <a:sym typeface="Arial" pitchFamily="34" charset="0"/>
              </a:rPr>
              <a:t>Then sings my soul</a:t>
            </a:r>
          </a:p>
          <a:p>
            <a:pPr algn="ctr"/>
            <a:r>
              <a:rPr lang="en-US" sz="3400" dirty="0" smtClean="0">
                <a:solidFill>
                  <a:srgbClr val="000000"/>
                </a:solidFill>
                <a:latin typeface="Arial Black" pitchFamily="34" charset="0"/>
                <a:sym typeface="Arial" pitchFamily="34" charset="0"/>
              </a:rPr>
              <a:t>My Savior God, to Thee</a:t>
            </a:r>
          </a:p>
          <a:p>
            <a:pPr algn="ctr"/>
            <a:r>
              <a:rPr lang="en-US" sz="3400" dirty="0" smtClean="0">
                <a:solidFill>
                  <a:srgbClr val="000000"/>
                </a:solidFill>
                <a:latin typeface="Arial Black" pitchFamily="34" charset="0"/>
                <a:sym typeface="Arial" pitchFamily="34" charset="0"/>
              </a:rPr>
              <a:t>How great Thou art</a:t>
            </a:r>
          </a:p>
          <a:p>
            <a:pPr algn="ctr"/>
            <a:r>
              <a:rPr lang="en-US" sz="3400" dirty="0" smtClean="0">
                <a:solidFill>
                  <a:srgbClr val="000000"/>
                </a:solidFill>
                <a:latin typeface="Arial Black" pitchFamily="34" charset="0"/>
                <a:sym typeface="Arial" pitchFamily="34" charset="0"/>
              </a:rPr>
              <a:t>How great Thou art</a:t>
            </a:r>
          </a:p>
          <a:p>
            <a:pPr algn="ctr"/>
            <a:r>
              <a:rPr lang="en-US" sz="3400" dirty="0" smtClean="0">
                <a:solidFill>
                  <a:srgbClr val="000000"/>
                </a:solidFill>
                <a:latin typeface="Arial Black" pitchFamily="34" charset="0"/>
                <a:sym typeface="Arial" pitchFamily="34" charset="0"/>
              </a:rPr>
              <a:t>(repeat)</a:t>
            </a:r>
            <a:endParaRPr lang="en-US" sz="3400" dirty="0">
              <a:solidFill>
                <a:srgbClr val="000000"/>
              </a:solidFill>
              <a:latin typeface="Arial Black" pitchFamily="34" charset="0"/>
              <a:sym typeface="Arial" pitchFamily="34" charset="0"/>
            </a:endParaRPr>
          </a:p>
        </p:txBody>
      </p:sp>
      <p:sp>
        <p:nvSpPr>
          <p:cNvPr id="33796" name="Rectangle 3"/>
          <p:cNvSpPr>
            <a:spLocks noChangeArrowheads="1"/>
          </p:cNvSpPr>
          <p:nvPr/>
        </p:nvSpPr>
        <p:spPr bwMode="auto">
          <a:xfrm>
            <a:off x="317500" y="4583113"/>
            <a:ext cx="8493125" cy="12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>
                <a:solidFill>
                  <a:srgbClr val="000000"/>
                </a:solidFill>
                <a:latin typeface="Arial Black" pitchFamily="34" charset="0"/>
                <a:sym typeface="Arial" pitchFamily="34" charset="0"/>
              </a:rPr>
              <a:t>Ben Glover, Jon Neufeld, Tim Neufeld</a:t>
            </a:r>
          </a:p>
        </p:txBody>
      </p:sp>
      <p:sp>
        <p:nvSpPr>
          <p:cNvPr id="33797" name="Rectangle 4"/>
          <p:cNvSpPr>
            <a:spLocks noChangeArrowheads="1"/>
          </p:cNvSpPr>
          <p:nvPr/>
        </p:nvSpPr>
        <p:spPr bwMode="auto">
          <a:xfrm>
            <a:off x="317500" y="4762500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>
                <a:solidFill>
                  <a:srgbClr val="000000"/>
                </a:solidFill>
                <a:latin typeface="Arial Black" pitchFamily="34" charset="0"/>
                <a:sym typeface="Arial" pitchFamily="34" charset="0"/>
              </a:rPr>
              <a:t>2008 Birdwing Music, Screaming Norman Music, WB Music Corp., Fieldstar Music</a:t>
            </a:r>
          </a:p>
        </p:txBody>
      </p:sp>
      <p:sp>
        <p:nvSpPr>
          <p:cNvPr id="33798" name="Rectangle 5"/>
          <p:cNvSpPr>
            <a:spLocks noChangeArrowheads="1"/>
          </p:cNvSpPr>
          <p:nvPr/>
        </p:nvSpPr>
        <p:spPr bwMode="auto">
          <a:xfrm>
            <a:off x="317500" y="4941888"/>
            <a:ext cx="8493125" cy="11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>
                <a:solidFill>
                  <a:srgbClr val="000000"/>
                </a:solidFill>
                <a:latin typeface="Arial Black" pitchFamily="34" charset="0"/>
                <a:sym typeface="Arial" pitchFamily="34" charset="0"/>
              </a:rPr>
              <a:t>CCLI 78316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  <p:custDataLst>
              <p:tags r:id="rId2"/>
            </p:custDataLst>
          </p:nvPr>
        </p:nvSpPr>
        <p:spPr>
          <a:xfrm>
            <a:off x="3581400" y="57150"/>
            <a:ext cx="5410200" cy="2133600"/>
          </a:xfrm>
        </p:spPr>
        <p:txBody>
          <a:bodyPr>
            <a:noAutofit/>
          </a:bodyPr>
          <a:lstStyle/>
          <a:p>
            <a:r>
              <a:rPr lang="en-US" sz="4300" b="1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</a:rPr>
              <a:t>Couple’s Community </a:t>
            </a:r>
            <a:r>
              <a:rPr lang="en-US" sz="4300" b="1" dirty="0" smtClean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</a:rPr>
              <a:t/>
            </a:r>
            <a:br>
              <a:rPr lang="en-US" sz="4300" b="1" dirty="0" smtClean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</a:rPr>
            </a:br>
            <a:r>
              <a:rPr lang="en-US" sz="4300" b="1" dirty="0" smtClean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</a:rPr>
              <a:t>Kick </a:t>
            </a:r>
            <a:r>
              <a:rPr lang="en-US" sz="4300" b="1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</a:rPr>
              <a:t>Off Lunch </a:t>
            </a:r>
            <a:r>
              <a:rPr lang="en-US" sz="4300" b="1" dirty="0" smtClean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</a:rPr>
              <a:t>TODAY!</a:t>
            </a:r>
            <a:endParaRPr lang="en-US" sz="4300" b="1" dirty="0">
              <a:solidFill>
                <a:schemeClr val="bg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Cambria" pitchFamily="18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-381000" y="2114550"/>
            <a:ext cx="3581400" cy="3200400"/>
          </a:xfrm>
        </p:spPr>
        <p:txBody>
          <a:bodyPr>
            <a:normAutofit/>
          </a:bodyPr>
          <a:lstStyle/>
          <a:p>
            <a:r>
              <a:rPr lang="en-US" sz="3800" dirty="0" smtClean="0">
                <a:solidFill>
                  <a:schemeClr val="bg1"/>
                </a:solidFill>
                <a:latin typeface="Cambria" pitchFamily="18" charset="0"/>
              </a:rPr>
              <a:t>Come join </a:t>
            </a:r>
          </a:p>
          <a:p>
            <a:r>
              <a:rPr lang="en-US" sz="3800" dirty="0" smtClean="0">
                <a:solidFill>
                  <a:schemeClr val="bg1"/>
                </a:solidFill>
                <a:latin typeface="Cambria" pitchFamily="18" charset="0"/>
              </a:rPr>
              <a:t>us </a:t>
            </a:r>
            <a:r>
              <a:rPr lang="en-US" sz="3800" dirty="0">
                <a:solidFill>
                  <a:schemeClr val="bg1"/>
                </a:solidFill>
                <a:latin typeface="Cambria" pitchFamily="18" charset="0"/>
              </a:rPr>
              <a:t>for </a:t>
            </a:r>
            <a:endParaRPr lang="en-US" sz="3800" dirty="0" smtClean="0">
              <a:solidFill>
                <a:schemeClr val="bg1"/>
              </a:solidFill>
              <a:latin typeface="Cambria" pitchFamily="18" charset="0"/>
            </a:endParaRPr>
          </a:p>
          <a:p>
            <a:r>
              <a:rPr lang="en-US" sz="3800" dirty="0" smtClean="0">
                <a:solidFill>
                  <a:schemeClr val="bg1"/>
                </a:solidFill>
                <a:latin typeface="Cambria" pitchFamily="18" charset="0"/>
              </a:rPr>
              <a:t>lunch </a:t>
            </a:r>
            <a:r>
              <a:rPr lang="en-US" sz="3800" dirty="0">
                <a:solidFill>
                  <a:schemeClr val="bg1"/>
                </a:solidFill>
                <a:latin typeface="Cambria" pitchFamily="18" charset="0"/>
              </a:rPr>
              <a:t>and fellowship</a:t>
            </a:r>
            <a:r>
              <a:rPr lang="en-US" sz="3800" dirty="0">
                <a:latin typeface="Cambria" pitchFamily="18" charset="0"/>
              </a:rPr>
              <a:t>.</a:t>
            </a:r>
          </a:p>
        </p:txBody>
      </p:sp>
      <p:pic>
        <p:nvPicPr>
          <p:cNvPr id="2052" name="Picture 4" descr="n118900062_30492335_1622689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8" cstate="print"/>
          <a:srcRect l="5556" t="20987"/>
          <a:stretch>
            <a:fillRect/>
          </a:stretch>
        </p:blipFill>
        <p:spPr bwMode="auto">
          <a:xfrm>
            <a:off x="5715000" y="3028950"/>
            <a:ext cx="3352799" cy="2057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8" name="Group 7"/>
          <p:cNvGrpSpPr/>
          <p:nvPr/>
        </p:nvGrpSpPr>
        <p:grpSpPr>
          <a:xfrm>
            <a:off x="2819400" y="2038350"/>
            <a:ext cx="2514600" cy="2286000"/>
            <a:chOff x="-76200" y="1733550"/>
            <a:chExt cx="2514600" cy="2286000"/>
          </a:xfrm>
        </p:grpSpPr>
        <p:sp>
          <p:nvSpPr>
            <p:cNvPr id="6" name="7-Point Star 5"/>
            <p:cNvSpPr/>
            <p:nvPr/>
          </p:nvSpPr>
          <p:spPr>
            <a:xfrm>
              <a:off x="-76200" y="1733550"/>
              <a:ext cx="2514600" cy="2286000"/>
            </a:xfrm>
            <a:prstGeom prst="star7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 rot="21040098">
              <a:off x="135161" y="2176209"/>
              <a:ext cx="2091951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dirty="0" smtClean="0"/>
                <a:t> 11:00am to</a:t>
              </a:r>
            </a:p>
            <a:p>
              <a:pPr algn="ctr"/>
              <a:r>
                <a:rPr lang="en-US" sz="3000" dirty="0" smtClean="0"/>
                <a:t>12:15pm</a:t>
              </a:r>
            </a:p>
            <a:p>
              <a:pPr algn="ctr"/>
              <a:r>
                <a:rPr lang="en-US" sz="3000" dirty="0" err="1" smtClean="0"/>
                <a:t>Rm</a:t>
              </a:r>
              <a:r>
                <a:rPr lang="en-US" sz="3000" dirty="0" smtClean="0"/>
                <a:t> 303</a:t>
              </a:r>
              <a:endParaRPr lang="en-US" sz="3000" dirty="0"/>
            </a:p>
          </p:txBody>
        </p:sp>
      </p:grpSp>
      <p:pic>
        <p:nvPicPr>
          <p:cNvPr id="2053" name="Picture 5" descr="13032_516264815200_118900062_30638620_4483761_n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9" cstate="print"/>
          <a:srcRect t="-3311" r="-1810" b="10620"/>
          <a:stretch>
            <a:fillRect/>
          </a:stretch>
        </p:blipFill>
        <p:spPr bwMode="auto">
          <a:xfrm>
            <a:off x="76200" y="57150"/>
            <a:ext cx="3352800" cy="1885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ChangeArrowheads="1"/>
          </p:cNvSpPr>
          <p:nvPr/>
        </p:nvSpPr>
        <p:spPr bwMode="auto">
          <a:xfrm>
            <a:off x="317500" y="647700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ctr"/>
            <a:r>
              <a:rPr lang="en-US" sz="3400" dirty="0">
                <a:solidFill>
                  <a:srgbClr val="000000"/>
                </a:solidFill>
                <a:latin typeface="Arial Black" pitchFamily="34" charset="0"/>
                <a:sym typeface="Arial" pitchFamily="34" charset="0"/>
              </a:rPr>
              <a:t>I'm reaching for You, </a:t>
            </a:r>
            <a:endParaRPr lang="en-US" sz="3400" dirty="0" smtClean="0">
              <a:solidFill>
                <a:srgbClr val="000000"/>
              </a:solidFill>
              <a:latin typeface="Arial Black" pitchFamily="34" charset="0"/>
              <a:sym typeface="Arial" pitchFamily="34" charset="0"/>
            </a:endParaRPr>
          </a:p>
          <a:p>
            <a:pPr algn="ctr"/>
            <a:r>
              <a:rPr lang="en-US" sz="3400" dirty="0" smtClean="0">
                <a:solidFill>
                  <a:srgbClr val="000000"/>
                </a:solidFill>
                <a:latin typeface="Arial Black" pitchFamily="34" charset="0"/>
                <a:sym typeface="Arial" pitchFamily="34" charset="0"/>
              </a:rPr>
              <a:t>Jesus </a:t>
            </a:r>
            <a:r>
              <a:rPr lang="en-US" sz="3400" dirty="0">
                <a:solidFill>
                  <a:srgbClr val="000000"/>
                </a:solidFill>
                <a:latin typeface="Arial Black" pitchFamily="34" charset="0"/>
                <a:sym typeface="Arial" pitchFamily="34" charset="0"/>
              </a:rPr>
              <a:t>I need You</a:t>
            </a:r>
            <a:br>
              <a:rPr lang="en-US" sz="3400" dirty="0">
                <a:solidFill>
                  <a:srgbClr val="000000"/>
                </a:solidFill>
                <a:latin typeface="Arial Black" pitchFamily="34" charset="0"/>
                <a:sym typeface="Arial" pitchFamily="34" charset="0"/>
              </a:rPr>
            </a:br>
            <a:r>
              <a:rPr lang="en-US" sz="3400" dirty="0">
                <a:solidFill>
                  <a:srgbClr val="000000"/>
                </a:solidFill>
                <a:latin typeface="Arial Black" pitchFamily="34" charset="0"/>
                <a:sym typeface="Arial" pitchFamily="34" charset="0"/>
              </a:rPr>
              <a:t>I'm giving my heart to know You</a:t>
            </a:r>
            <a:br>
              <a:rPr lang="en-US" sz="3400" dirty="0">
                <a:solidFill>
                  <a:srgbClr val="000000"/>
                </a:solidFill>
                <a:latin typeface="Arial Black" pitchFamily="34" charset="0"/>
                <a:sym typeface="Arial" pitchFamily="34" charset="0"/>
              </a:rPr>
            </a:br>
            <a:r>
              <a:rPr lang="en-US" sz="3400" dirty="0">
                <a:solidFill>
                  <a:srgbClr val="000000"/>
                </a:solidFill>
                <a:latin typeface="Arial Black" pitchFamily="34" charset="0"/>
                <a:sym typeface="Arial" pitchFamily="34" charset="0"/>
              </a:rPr>
              <a:t>I'm living my life to serve You</a:t>
            </a:r>
            <a:br>
              <a:rPr lang="en-US" sz="3400" dirty="0">
                <a:solidFill>
                  <a:srgbClr val="000000"/>
                </a:solidFill>
                <a:latin typeface="Arial Black" pitchFamily="34" charset="0"/>
                <a:sym typeface="Arial" pitchFamily="34" charset="0"/>
              </a:rPr>
            </a:br>
            <a:r>
              <a:rPr lang="en-US" sz="3400" dirty="0">
                <a:solidFill>
                  <a:srgbClr val="000000"/>
                </a:solidFill>
                <a:latin typeface="Arial Black" pitchFamily="34" charset="0"/>
                <a:sym typeface="Arial" pitchFamily="34" charset="0"/>
              </a:rPr>
              <a:t>I'm reaching for You</a:t>
            </a:r>
          </a:p>
        </p:txBody>
      </p:sp>
      <p:sp>
        <p:nvSpPr>
          <p:cNvPr id="5125" name="Rectangle 4"/>
          <p:cNvSpPr>
            <a:spLocks noChangeArrowheads="1"/>
          </p:cNvSpPr>
          <p:nvPr/>
        </p:nvSpPr>
        <p:spPr bwMode="auto">
          <a:xfrm>
            <a:off x="317500" y="4762500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>
                <a:solidFill>
                  <a:srgbClr val="000000"/>
                </a:solidFill>
                <a:latin typeface="Arial Black" pitchFamily="34" charset="0"/>
                <a:sym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3105150"/>
            <a:ext cx="8153400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dirty="0" smtClean="0">
                <a:latin typeface="BROKEN GHOST" pitchFamily="2" charset="0"/>
                <a:cs typeface="Aharoni" pitchFamily="2" charset="-79"/>
              </a:rPr>
              <a:t>A Letter from Prison</a:t>
            </a:r>
          </a:p>
          <a:p>
            <a:pPr algn="r"/>
            <a:r>
              <a:rPr lang="en-US" sz="3200" dirty="0" smtClean="0">
                <a:latin typeface="BROKEN GHOST" pitchFamily="2" charset="0"/>
                <a:cs typeface="Aharoni" pitchFamily="2" charset="-79"/>
              </a:rPr>
              <a:t>Acts 19:8</a:t>
            </a:r>
            <a:r>
              <a:rPr lang="en-US" sz="3200" dirty="0" smtClean="0">
                <a:latin typeface="+mj-lt"/>
                <a:cs typeface="Aharoni" pitchFamily="2" charset="-79"/>
              </a:rPr>
              <a:t>-</a:t>
            </a:r>
            <a:r>
              <a:rPr lang="en-US" sz="3200" dirty="0" smtClean="0">
                <a:latin typeface="BROKEN GHOST" pitchFamily="2" charset="0"/>
                <a:cs typeface="Aharoni" pitchFamily="2" charset="-79"/>
              </a:rPr>
              <a:t>41</a:t>
            </a:r>
            <a:endParaRPr lang="en-US" sz="3200" dirty="0">
              <a:latin typeface="BROKEN GHOST" pitchFamily="2" charset="0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1200150"/>
            <a:ext cx="25001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DOCTRINE</a:t>
            </a:r>
            <a:endParaRPr lang="en-US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410200" y="1276350"/>
            <a:ext cx="22674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DUTY</a:t>
            </a:r>
            <a:endParaRPr lang="en-US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838200" y="2190750"/>
            <a:ext cx="3416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WEALTH IN CHRIST</a:t>
            </a:r>
            <a:endParaRPr lang="en-US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029200" y="2114550"/>
            <a:ext cx="33486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WALK IN CHRIST</a:t>
            </a:r>
            <a:endParaRPr lang="en-US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286000" y="3105150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CALLING OF THE CHURCH</a:t>
            </a:r>
            <a:endParaRPr lang="en-US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209800" y="3943350"/>
            <a:ext cx="48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CONDUCT OF THE CHURCH</a:t>
            </a:r>
            <a:endParaRPr lang="en-US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200400" y="361950"/>
            <a:ext cx="259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EPHESIANS</a:t>
            </a:r>
            <a:endParaRPr 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514350"/>
            <a:ext cx="77724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dirty="0" smtClean="0">
                <a:latin typeface="Britannic Bold" pitchFamily="34" charset="0"/>
              </a:rPr>
              <a:t>a TOUGH START…FAITHFUL PEOPLE…</a:t>
            </a:r>
          </a:p>
          <a:p>
            <a:pPr algn="ctr"/>
            <a:r>
              <a:rPr lang="en-US" sz="3400" dirty="0" smtClean="0">
                <a:latin typeface="Britannic Bold" pitchFamily="34" charset="0"/>
              </a:rPr>
              <a:t>a SAD ENDING</a:t>
            </a:r>
            <a:endParaRPr lang="en-US" sz="3400" dirty="0">
              <a:latin typeface="Britannic Bold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3000" y="1885950"/>
            <a:ext cx="7620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 smtClean="0">
                <a:latin typeface="Britannic Bold" pitchFamily="34" charset="0"/>
              </a:rPr>
              <a:t>a TOUGH START</a:t>
            </a:r>
          </a:p>
          <a:p>
            <a:r>
              <a:rPr lang="en-US" sz="3400" dirty="0" smtClean="0">
                <a:latin typeface="Britannic Bold" pitchFamily="34" charset="0"/>
              </a:rPr>
              <a:t>	</a:t>
            </a:r>
            <a:endParaRPr lang="en-US" sz="3400" dirty="0">
              <a:latin typeface="Britannic Bold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5600" y="2571750"/>
            <a:ext cx="762000" cy="369332"/>
          </a:xfrm>
          <a:prstGeom prst="rect">
            <a:avLst/>
          </a:prstGeom>
          <a:noFill/>
          <a:ln w="25400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>
              <a:ln w="57150">
                <a:solidFill>
                  <a:schemeClr val="tx1"/>
                </a:solidFill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5600" y="2571750"/>
            <a:ext cx="762000" cy="369332"/>
          </a:xfrm>
          <a:prstGeom prst="rect">
            <a:avLst/>
          </a:prstGeom>
          <a:noFill/>
          <a:ln w="25400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514350"/>
            <a:ext cx="77724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dirty="0" smtClean="0">
                <a:latin typeface="Britannic Bold" pitchFamily="34" charset="0"/>
              </a:rPr>
              <a:t>a TOUGH START…FAITHFUL PEOPLE…</a:t>
            </a:r>
          </a:p>
          <a:p>
            <a:pPr algn="ctr"/>
            <a:r>
              <a:rPr lang="en-US" sz="3400" dirty="0" smtClean="0">
                <a:latin typeface="Britannic Bold" pitchFamily="34" charset="0"/>
              </a:rPr>
              <a:t>a SAD ENDING</a:t>
            </a:r>
            <a:endParaRPr lang="en-US" sz="3400" dirty="0">
              <a:latin typeface="Britannic Bold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3000" y="1885950"/>
            <a:ext cx="7620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 smtClean="0">
                <a:latin typeface="Britannic Bold" pitchFamily="34" charset="0"/>
              </a:rPr>
              <a:t>a TOUGH START</a:t>
            </a:r>
          </a:p>
          <a:p>
            <a:r>
              <a:rPr lang="en-US" sz="3400" dirty="0" smtClean="0">
                <a:latin typeface="Britannic Bold" pitchFamily="34" charset="0"/>
              </a:rPr>
              <a:t>	the POWER of GOD on DISPLAY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978277"/>
            <a:ext cx="80010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aseline="30000" dirty="0" smtClean="0">
                <a:latin typeface="Britannic Bold" pitchFamily="34" charset="0"/>
              </a:rPr>
              <a:t>12</a:t>
            </a:r>
            <a:r>
              <a:rPr lang="en-US" sz="3200" dirty="0" smtClean="0">
                <a:latin typeface="Britannic Bold" pitchFamily="34" charset="0"/>
              </a:rPr>
              <a:t> Dear friends, do not be surprised at the fiery ordeal that has come on you to test you, as though something strange were happening to you. </a:t>
            </a:r>
            <a:r>
              <a:rPr lang="en-US" sz="3200" baseline="30000" dirty="0" smtClean="0">
                <a:latin typeface="Britannic Bold" pitchFamily="34" charset="0"/>
              </a:rPr>
              <a:t>13</a:t>
            </a:r>
            <a:r>
              <a:rPr lang="en-US" sz="3200" dirty="0" smtClean="0">
                <a:latin typeface="Britannic Bold" pitchFamily="34" charset="0"/>
              </a:rPr>
              <a:t> But rejoice inasmuch as you participate in the sufferings of Christ, so that you may be overjoyed when his glory is revealed.</a:t>
            </a:r>
          </a:p>
          <a:p>
            <a:pPr algn="r"/>
            <a:r>
              <a:rPr lang="en-US" sz="3200" dirty="0" smtClean="0">
                <a:latin typeface="Britannic Bold" pitchFamily="34" charset="0"/>
              </a:rPr>
              <a:t>1 Peter 4:12-13</a:t>
            </a:r>
            <a:endParaRPr lang="en-US" sz="3200" dirty="0">
              <a:latin typeface="Britannic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ChangeArrowheads="1"/>
          </p:cNvSpPr>
          <p:nvPr/>
        </p:nvSpPr>
        <p:spPr bwMode="auto">
          <a:xfrm>
            <a:off x="317500" y="590550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ctr"/>
            <a:r>
              <a:rPr lang="en-US" sz="3400" dirty="0">
                <a:solidFill>
                  <a:srgbClr val="000000"/>
                </a:solidFill>
                <a:latin typeface="Arial Black" pitchFamily="34" charset="0"/>
                <a:sym typeface="Arial" pitchFamily="34" charset="0"/>
              </a:rPr>
              <a:t>You're the one who spoke </a:t>
            </a:r>
            <a:endParaRPr lang="en-US" sz="3400" dirty="0" smtClean="0">
              <a:solidFill>
                <a:srgbClr val="000000"/>
              </a:solidFill>
              <a:latin typeface="Arial Black" pitchFamily="34" charset="0"/>
              <a:sym typeface="Arial" pitchFamily="34" charset="0"/>
            </a:endParaRPr>
          </a:p>
          <a:p>
            <a:pPr algn="ctr"/>
            <a:r>
              <a:rPr lang="en-US" sz="3400" dirty="0" smtClean="0">
                <a:solidFill>
                  <a:srgbClr val="000000"/>
                </a:solidFill>
                <a:latin typeface="Arial Black" pitchFamily="34" charset="0"/>
                <a:sym typeface="Arial" pitchFamily="34" charset="0"/>
              </a:rPr>
              <a:t>The word </a:t>
            </a:r>
            <a:r>
              <a:rPr lang="en-US" sz="3400" dirty="0">
                <a:solidFill>
                  <a:srgbClr val="000000"/>
                </a:solidFill>
                <a:latin typeface="Arial Black" pitchFamily="34" charset="0"/>
                <a:sym typeface="Arial" pitchFamily="34" charset="0"/>
              </a:rPr>
              <a:t>of life to light </a:t>
            </a:r>
            <a:endParaRPr lang="en-US" sz="3400" dirty="0" smtClean="0">
              <a:solidFill>
                <a:srgbClr val="000000"/>
              </a:solidFill>
              <a:latin typeface="Arial Black" pitchFamily="34" charset="0"/>
              <a:sym typeface="Arial" pitchFamily="34" charset="0"/>
            </a:endParaRPr>
          </a:p>
          <a:p>
            <a:pPr algn="ctr"/>
            <a:r>
              <a:rPr lang="en-US" sz="3400" dirty="0" smtClean="0">
                <a:solidFill>
                  <a:srgbClr val="000000"/>
                </a:solidFill>
                <a:latin typeface="Arial Black" pitchFamily="34" charset="0"/>
                <a:sym typeface="Arial" pitchFamily="34" charset="0"/>
              </a:rPr>
              <a:t>my </a:t>
            </a:r>
            <a:r>
              <a:rPr lang="en-US" sz="3400" dirty="0">
                <a:solidFill>
                  <a:srgbClr val="000000"/>
                </a:solidFill>
                <a:latin typeface="Arial Black" pitchFamily="34" charset="0"/>
                <a:sym typeface="Arial" pitchFamily="34" charset="0"/>
              </a:rPr>
              <a:t>darkness</a:t>
            </a:r>
            <a:br>
              <a:rPr lang="en-US" sz="3400" dirty="0">
                <a:solidFill>
                  <a:srgbClr val="000000"/>
                </a:solidFill>
                <a:latin typeface="Arial Black" pitchFamily="34" charset="0"/>
                <a:sym typeface="Arial" pitchFamily="34" charset="0"/>
              </a:rPr>
            </a:br>
            <a:r>
              <a:rPr lang="en-US" sz="3400" dirty="0">
                <a:solidFill>
                  <a:srgbClr val="000000"/>
                </a:solidFill>
                <a:latin typeface="Arial Black" pitchFamily="34" charset="0"/>
                <a:sym typeface="Arial" pitchFamily="34" charset="0"/>
              </a:rPr>
              <a:t>You opened up my eyes </a:t>
            </a:r>
            <a:endParaRPr lang="en-US" sz="3400" dirty="0" smtClean="0">
              <a:solidFill>
                <a:srgbClr val="000000"/>
              </a:solidFill>
              <a:latin typeface="Arial Black" pitchFamily="34" charset="0"/>
              <a:sym typeface="Arial" pitchFamily="34" charset="0"/>
            </a:endParaRPr>
          </a:p>
          <a:p>
            <a:pPr algn="ctr"/>
            <a:r>
              <a:rPr lang="en-US" sz="3400" dirty="0" smtClean="0">
                <a:solidFill>
                  <a:srgbClr val="000000"/>
                </a:solidFill>
                <a:latin typeface="Arial Black" pitchFamily="34" charset="0"/>
                <a:sym typeface="Arial" pitchFamily="34" charset="0"/>
              </a:rPr>
              <a:t>'til </a:t>
            </a:r>
            <a:r>
              <a:rPr lang="en-US" sz="3400" dirty="0">
                <a:solidFill>
                  <a:srgbClr val="000000"/>
                </a:solidFill>
                <a:latin typeface="Arial Black" pitchFamily="34" charset="0"/>
                <a:sym typeface="Arial" pitchFamily="34" charset="0"/>
              </a:rPr>
              <a:t>I could see</a:t>
            </a:r>
            <a:br>
              <a:rPr lang="en-US" sz="3400" dirty="0">
                <a:solidFill>
                  <a:srgbClr val="000000"/>
                </a:solidFill>
                <a:latin typeface="Arial Black" pitchFamily="34" charset="0"/>
                <a:sym typeface="Arial" pitchFamily="34" charset="0"/>
              </a:rPr>
            </a:br>
            <a:endParaRPr lang="en-US" sz="3400" dirty="0">
              <a:solidFill>
                <a:srgbClr val="000000"/>
              </a:solidFill>
              <a:latin typeface="Arial Black" pitchFamily="34" charset="0"/>
              <a:sym typeface="Arial" pitchFamily="34" charset="0"/>
            </a:endParaRPr>
          </a:p>
        </p:txBody>
      </p:sp>
      <p:sp>
        <p:nvSpPr>
          <p:cNvPr id="6149" name="Rectangle 4"/>
          <p:cNvSpPr>
            <a:spLocks noChangeArrowheads="1"/>
          </p:cNvSpPr>
          <p:nvPr/>
        </p:nvSpPr>
        <p:spPr bwMode="auto">
          <a:xfrm>
            <a:off x="317500" y="4762500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>
                <a:solidFill>
                  <a:srgbClr val="000000"/>
                </a:solidFill>
                <a:latin typeface="Arial Black" pitchFamily="34" charset="0"/>
                <a:sym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1123950"/>
            <a:ext cx="73914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baseline="30000" dirty="0" smtClean="0">
                <a:latin typeface="Britannic Bold" pitchFamily="34" charset="0"/>
              </a:rPr>
              <a:t>2</a:t>
            </a:r>
            <a:r>
              <a:rPr lang="en-US" sz="3200" dirty="0" smtClean="0">
                <a:latin typeface="Britannic Bold" pitchFamily="34" charset="0"/>
              </a:rPr>
              <a:t> Consider it pure joy, my brothers and sisters, whenever you face trials of many kinds…</a:t>
            </a:r>
          </a:p>
          <a:p>
            <a:endParaRPr lang="en-US" sz="3200" dirty="0" smtClean="0">
              <a:latin typeface="Britannic Bold" pitchFamily="34" charset="0"/>
            </a:endParaRPr>
          </a:p>
          <a:p>
            <a:pPr algn="r"/>
            <a:r>
              <a:rPr lang="en-US" sz="3200" dirty="0" smtClean="0">
                <a:latin typeface="Britannic Bold" pitchFamily="34" charset="0"/>
              </a:rPr>
              <a:t>James 1:2</a:t>
            </a:r>
            <a:endParaRPr lang="en-US" sz="3200" dirty="0">
              <a:latin typeface="Britannic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ietrichbonhoeff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9200" y="1047750"/>
            <a:ext cx="2497557" cy="352425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4114800" y="1123950"/>
            <a:ext cx="4495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Britannic Bold" pitchFamily="34" charset="0"/>
              </a:rPr>
              <a:t>The call to serve Christ includes the call to suffer for Christ.</a:t>
            </a:r>
          </a:p>
          <a:p>
            <a:pPr algn="ctr"/>
            <a:endParaRPr lang="en-US" sz="3200" dirty="0" smtClean="0">
              <a:latin typeface="Britannic Bold" pitchFamily="34" charset="0"/>
            </a:endParaRPr>
          </a:p>
          <a:p>
            <a:pPr algn="ctr"/>
            <a:r>
              <a:rPr lang="en-US" sz="3200" dirty="0" smtClean="0">
                <a:latin typeface="Britannic Bold" pitchFamily="34" charset="0"/>
              </a:rPr>
              <a:t>Dietrich </a:t>
            </a:r>
            <a:r>
              <a:rPr lang="en-US" sz="3200" dirty="0" err="1" smtClean="0">
                <a:latin typeface="Britannic Bold" pitchFamily="34" charset="0"/>
              </a:rPr>
              <a:t>Bonhoeffer</a:t>
            </a:r>
            <a:endParaRPr lang="en-US" sz="3200" dirty="0">
              <a:latin typeface="Britannic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514350"/>
            <a:ext cx="77724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dirty="0" smtClean="0">
                <a:latin typeface="Britannic Bold" pitchFamily="34" charset="0"/>
              </a:rPr>
              <a:t>a TOUGH START…FAITHFUL PEOPLE…</a:t>
            </a:r>
          </a:p>
          <a:p>
            <a:pPr algn="ctr"/>
            <a:r>
              <a:rPr lang="en-US" sz="3400" dirty="0" smtClean="0">
                <a:latin typeface="Britannic Bold" pitchFamily="34" charset="0"/>
              </a:rPr>
              <a:t>a SAD ENDING</a:t>
            </a:r>
            <a:endParaRPr lang="en-US" sz="3400" dirty="0">
              <a:latin typeface="Britannic Bold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3000" y="1885950"/>
            <a:ext cx="76200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 smtClean="0">
                <a:latin typeface="Britannic Bold" pitchFamily="34" charset="0"/>
              </a:rPr>
              <a:t>a TOUGH START</a:t>
            </a:r>
          </a:p>
          <a:p>
            <a:r>
              <a:rPr lang="en-US" sz="3400" dirty="0" smtClean="0">
                <a:latin typeface="Britannic Bold" pitchFamily="34" charset="0"/>
              </a:rPr>
              <a:t>	the POWER of GOD on DISPLAY</a:t>
            </a:r>
          </a:p>
          <a:p>
            <a:r>
              <a:rPr lang="en-US" sz="3400" dirty="0" smtClean="0">
                <a:latin typeface="Britannic Bold" pitchFamily="34" charset="0"/>
              </a:rPr>
              <a:t>	the OPPOSITION to TRUTH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514350"/>
            <a:ext cx="77724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dirty="0" smtClean="0">
                <a:latin typeface="Britannic Bold" pitchFamily="34" charset="0"/>
              </a:rPr>
              <a:t>a TOUGH START…FAITHFUL PEOPLE…</a:t>
            </a:r>
          </a:p>
          <a:p>
            <a:pPr algn="ctr"/>
            <a:r>
              <a:rPr lang="en-US" sz="3400" dirty="0" smtClean="0">
                <a:latin typeface="Britannic Bold" pitchFamily="34" charset="0"/>
              </a:rPr>
              <a:t>a SAD ENDING</a:t>
            </a:r>
            <a:endParaRPr lang="en-US" sz="3400" dirty="0">
              <a:latin typeface="Britannic Bold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3000" y="1885950"/>
            <a:ext cx="762000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 smtClean="0">
                <a:latin typeface="Britannic Bold" pitchFamily="34" charset="0"/>
              </a:rPr>
              <a:t>a TOUGH START</a:t>
            </a:r>
          </a:p>
          <a:p>
            <a:r>
              <a:rPr lang="en-US" sz="3400" dirty="0" smtClean="0">
                <a:latin typeface="Britannic Bold" pitchFamily="34" charset="0"/>
              </a:rPr>
              <a:t>	the POWER of GOD on DISPLAY</a:t>
            </a:r>
          </a:p>
          <a:p>
            <a:r>
              <a:rPr lang="en-US" sz="3400" dirty="0" smtClean="0">
                <a:latin typeface="Britannic Bold" pitchFamily="34" charset="0"/>
              </a:rPr>
              <a:t>	the OPPOSITION to TRUTH</a:t>
            </a:r>
          </a:p>
          <a:p>
            <a:r>
              <a:rPr lang="en-US" sz="3400" dirty="0" smtClean="0">
                <a:latin typeface="Britannic Bold" pitchFamily="34" charset="0"/>
              </a:rPr>
              <a:t>a FAITHFUL PEOPLE</a:t>
            </a:r>
          </a:p>
          <a:p>
            <a:r>
              <a:rPr lang="en-US" sz="3400" dirty="0" smtClean="0">
                <a:latin typeface="Britannic Bold" pitchFamily="34" charset="0"/>
              </a:rPr>
              <a:t>a SAD ENDING…a WARNING to us</a:t>
            </a:r>
            <a:endParaRPr lang="en-US" sz="3400" dirty="0">
              <a:latin typeface="Britannic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981998"/>
            <a:ext cx="77724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300" b="1" baseline="30000" dirty="0" smtClean="0"/>
              <a:t>2</a:t>
            </a:r>
            <a:r>
              <a:rPr lang="en-US" sz="3300" b="1" dirty="0" smtClean="0"/>
              <a:t> I know your deeds, your hard work and your perseverance. I know that you cannot tolerate wicked people, that you have tested those who claim to be apostles but are not, and have found them false. </a:t>
            </a:r>
          </a:p>
          <a:p>
            <a:r>
              <a:rPr lang="en-US" sz="3300" b="1" baseline="30000" dirty="0" smtClean="0"/>
              <a:t>3</a:t>
            </a:r>
            <a:r>
              <a:rPr lang="en-US" sz="3300" b="1" dirty="0" smtClean="0"/>
              <a:t> You have persevered and have endured hardships for my name, and have not grown weary.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1007060"/>
            <a:ext cx="7924800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300" b="1" dirty="0" smtClean="0"/>
              <a:t> </a:t>
            </a:r>
            <a:r>
              <a:rPr lang="en-US" sz="3300" b="1" baseline="30000" dirty="0" smtClean="0"/>
              <a:t>4</a:t>
            </a:r>
            <a:r>
              <a:rPr lang="en-US" sz="3300" b="1" dirty="0" smtClean="0"/>
              <a:t> Yet I hold this against you: You have forsaken the love you had at first. </a:t>
            </a:r>
          </a:p>
          <a:p>
            <a:r>
              <a:rPr lang="en-US" sz="3300" b="1" baseline="30000" dirty="0" smtClean="0"/>
              <a:t>5</a:t>
            </a:r>
            <a:r>
              <a:rPr lang="en-US" sz="3300" b="1" dirty="0" smtClean="0"/>
              <a:t> Consider how far you have fallen! Repent and do the things you did at first. If you do not repent, I will come to you and remove your lamp stand from its place.</a:t>
            </a:r>
          </a:p>
          <a:p>
            <a:pPr algn="r"/>
            <a:r>
              <a:rPr lang="en-US" sz="3300" b="1" dirty="0" smtClean="0"/>
              <a:t>Revelation 2:2-5 </a:t>
            </a:r>
            <a:endParaRPr lang="en-US" sz="33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1072842"/>
            <a:ext cx="7467600" cy="3708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Britannic Bold" pitchFamily="34" charset="0"/>
              </a:rPr>
              <a:t>DON’T be a person who wants to use JESUS for YOUR GAIN;</a:t>
            </a:r>
          </a:p>
          <a:p>
            <a:pPr algn="ctr"/>
            <a:r>
              <a:rPr lang="en-US" sz="4000" dirty="0" smtClean="0">
                <a:latin typeface="Britannic Bold" pitchFamily="34" charset="0"/>
              </a:rPr>
              <a:t>be a person who wants to be used by JESUS for HIS GAIN!</a:t>
            </a:r>
          </a:p>
          <a:p>
            <a:pPr algn="ctr"/>
            <a:endParaRPr lang="en-US" sz="4000" dirty="0" smtClean="0">
              <a:latin typeface="Britannic Bold" pitchFamily="34" charset="0"/>
            </a:endParaRPr>
          </a:p>
          <a:p>
            <a:pPr algn="r"/>
            <a:r>
              <a:rPr lang="en-US" sz="2800" dirty="0" smtClean="0">
                <a:latin typeface="Britannic Bold" pitchFamily="34" charset="0"/>
              </a:rPr>
              <a:t>Dave Tate</a:t>
            </a:r>
            <a:endParaRPr lang="en-US" sz="2800" dirty="0">
              <a:latin typeface="Britannic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ChangeArrowheads="1"/>
          </p:cNvSpPr>
          <p:nvPr/>
        </p:nvSpPr>
        <p:spPr bwMode="auto">
          <a:xfrm>
            <a:off x="317500" y="742950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ctr"/>
            <a:r>
              <a:rPr lang="en-US" sz="3400" dirty="0">
                <a:solidFill>
                  <a:srgbClr val="000000"/>
                </a:solidFill>
                <a:latin typeface="Arial Black" pitchFamily="34" charset="0"/>
                <a:sym typeface="Arial" pitchFamily="34" charset="0"/>
              </a:rPr>
              <a:t/>
            </a:r>
            <a:br>
              <a:rPr lang="en-US" sz="3400" dirty="0">
                <a:solidFill>
                  <a:srgbClr val="000000"/>
                </a:solidFill>
                <a:latin typeface="Arial Black" pitchFamily="34" charset="0"/>
                <a:sym typeface="Arial" pitchFamily="34" charset="0"/>
              </a:rPr>
            </a:br>
            <a:r>
              <a:rPr lang="en-US" sz="3400" dirty="0">
                <a:solidFill>
                  <a:srgbClr val="000000"/>
                </a:solidFill>
                <a:latin typeface="Arial Black" pitchFamily="34" charset="0"/>
                <a:sym typeface="Arial" pitchFamily="34" charset="0"/>
              </a:rPr>
              <a:t>Jesus You have promised to</a:t>
            </a:r>
            <a:br>
              <a:rPr lang="en-US" sz="3400" dirty="0">
                <a:solidFill>
                  <a:srgbClr val="000000"/>
                </a:solidFill>
                <a:latin typeface="Arial Black" pitchFamily="34" charset="0"/>
                <a:sym typeface="Arial" pitchFamily="34" charset="0"/>
              </a:rPr>
            </a:br>
            <a:r>
              <a:rPr lang="en-US" sz="3400" dirty="0">
                <a:solidFill>
                  <a:srgbClr val="000000"/>
                </a:solidFill>
                <a:latin typeface="Arial Black" pitchFamily="34" charset="0"/>
                <a:sym typeface="Arial" pitchFamily="34" charset="0"/>
              </a:rPr>
              <a:t>Complete the work You started</a:t>
            </a:r>
            <a:br>
              <a:rPr lang="en-US" sz="3400" dirty="0">
                <a:solidFill>
                  <a:srgbClr val="000000"/>
                </a:solidFill>
                <a:latin typeface="Arial Black" pitchFamily="34" charset="0"/>
                <a:sym typeface="Arial" pitchFamily="34" charset="0"/>
              </a:rPr>
            </a:br>
            <a:r>
              <a:rPr lang="en-US" sz="3400" dirty="0">
                <a:solidFill>
                  <a:srgbClr val="000000"/>
                </a:solidFill>
                <a:latin typeface="Arial Black" pitchFamily="34" charset="0"/>
                <a:sym typeface="Arial" pitchFamily="34" charset="0"/>
              </a:rPr>
              <a:t>Faithful to fulfill Your grace in me</a:t>
            </a:r>
          </a:p>
        </p:txBody>
      </p:sp>
      <p:sp>
        <p:nvSpPr>
          <p:cNvPr id="6149" name="Rectangle 4"/>
          <p:cNvSpPr>
            <a:spLocks noChangeArrowheads="1"/>
          </p:cNvSpPr>
          <p:nvPr/>
        </p:nvSpPr>
        <p:spPr bwMode="auto">
          <a:xfrm>
            <a:off x="317500" y="4762500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>
                <a:solidFill>
                  <a:srgbClr val="000000"/>
                </a:solidFill>
                <a:latin typeface="Arial Black" pitchFamily="34" charset="0"/>
                <a:sym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ChangeArrowheads="1"/>
          </p:cNvSpPr>
          <p:nvPr/>
        </p:nvSpPr>
        <p:spPr bwMode="auto">
          <a:xfrm>
            <a:off x="317500" y="895350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ctr"/>
            <a:r>
              <a:rPr lang="en-US" sz="3400" dirty="0">
                <a:solidFill>
                  <a:srgbClr val="000000"/>
                </a:solidFill>
                <a:latin typeface="Arial Black" pitchFamily="34" charset="0"/>
                <a:sym typeface="Arial" pitchFamily="34" charset="0"/>
              </a:rPr>
              <a:t>I'm reaching for You</a:t>
            </a:r>
            <a:br>
              <a:rPr lang="en-US" sz="3400" dirty="0">
                <a:solidFill>
                  <a:srgbClr val="000000"/>
                </a:solidFill>
                <a:latin typeface="Arial Black" pitchFamily="34" charset="0"/>
                <a:sym typeface="Arial" pitchFamily="34" charset="0"/>
              </a:rPr>
            </a:br>
            <a:r>
              <a:rPr lang="en-US" sz="3400" dirty="0">
                <a:solidFill>
                  <a:srgbClr val="000000"/>
                </a:solidFill>
                <a:latin typeface="Arial Black" pitchFamily="34" charset="0"/>
                <a:sym typeface="Arial" pitchFamily="34" charset="0"/>
              </a:rPr>
              <a:t>I'm singing to You</a:t>
            </a:r>
            <a:br>
              <a:rPr lang="en-US" sz="3400" dirty="0">
                <a:solidFill>
                  <a:srgbClr val="000000"/>
                </a:solidFill>
                <a:latin typeface="Arial Black" pitchFamily="34" charset="0"/>
                <a:sym typeface="Arial" pitchFamily="34" charset="0"/>
              </a:rPr>
            </a:br>
            <a:r>
              <a:rPr lang="en-US" sz="3400" dirty="0">
                <a:solidFill>
                  <a:srgbClr val="000000"/>
                </a:solidFill>
                <a:latin typeface="Arial Black" pitchFamily="34" charset="0"/>
                <a:sym typeface="Arial" pitchFamily="34" charset="0"/>
              </a:rPr>
              <a:t>I'm lifting my hands to praise You</a:t>
            </a:r>
            <a:br>
              <a:rPr lang="en-US" sz="3400" dirty="0">
                <a:solidFill>
                  <a:srgbClr val="000000"/>
                </a:solidFill>
                <a:latin typeface="Arial Black" pitchFamily="34" charset="0"/>
                <a:sym typeface="Arial" pitchFamily="34" charset="0"/>
              </a:rPr>
            </a:br>
            <a:r>
              <a:rPr lang="en-US" sz="3400" dirty="0">
                <a:solidFill>
                  <a:srgbClr val="000000"/>
                </a:solidFill>
                <a:latin typeface="Arial Black" pitchFamily="34" charset="0"/>
                <a:sym typeface="Arial" pitchFamily="34" charset="0"/>
              </a:rPr>
              <a:t>I'm lifting my voice to thank You</a:t>
            </a:r>
          </a:p>
        </p:txBody>
      </p:sp>
      <p:sp>
        <p:nvSpPr>
          <p:cNvPr id="4101" name="Rectangle 4"/>
          <p:cNvSpPr>
            <a:spLocks noChangeArrowheads="1"/>
          </p:cNvSpPr>
          <p:nvPr/>
        </p:nvSpPr>
        <p:spPr bwMode="auto">
          <a:xfrm>
            <a:off x="317500" y="4762500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>
                <a:solidFill>
                  <a:srgbClr val="000000"/>
                </a:solidFill>
                <a:latin typeface="Arial Black" pitchFamily="34" charset="0"/>
                <a:sym typeface="Arial" pitchFamily="34" charset="0"/>
              </a:rPr>
              <a:t> </a:t>
            </a: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ChangeArrowheads="1"/>
          </p:cNvSpPr>
          <p:nvPr/>
        </p:nvSpPr>
        <p:spPr bwMode="auto">
          <a:xfrm>
            <a:off x="317500" y="647700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ctr"/>
            <a:r>
              <a:rPr lang="en-US" sz="3400" dirty="0">
                <a:solidFill>
                  <a:srgbClr val="000000"/>
                </a:solidFill>
                <a:latin typeface="Arial Black" pitchFamily="34" charset="0"/>
                <a:sym typeface="Arial" pitchFamily="34" charset="0"/>
              </a:rPr>
              <a:t>I'm reaching for You, </a:t>
            </a:r>
            <a:endParaRPr lang="en-US" sz="3400" dirty="0" smtClean="0">
              <a:solidFill>
                <a:srgbClr val="000000"/>
              </a:solidFill>
              <a:latin typeface="Arial Black" pitchFamily="34" charset="0"/>
              <a:sym typeface="Arial" pitchFamily="34" charset="0"/>
            </a:endParaRPr>
          </a:p>
          <a:p>
            <a:pPr algn="ctr"/>
            <a:r>
              <a:rPr lang="en-US" sz="3400" dirty="0" smtClean="0">
                <a:solidFill>
                  <a:srgbClr val="000000"/>
                </a:solidFill>
                <a:latin typeface="Arial Black" pitchFamily="34" charset="0"/>
                <a:sym typeface="Arial" pitchFamily="34" charset="0"/>
              </a:rPr>
              <a:t>Jesus </a:t>
            </a:r>
            <a:r>
              <a:rPr lang="en-US" sz="3400" dirty="0">
                <a:solidFill>
                  <a:srgbClr val="000000"/>
                </a:solidFill>
                <a:latin typeface="Arial Black" pitchFamily="34" charset="0"/>
                <a:sym typeface="Arial" pitchFamily="34" charset="0"/>
              </a:rPr>
              <a:t>I need You</a:t>
            </a:r>
            <a:br>
              <a:rPr lang="en-US" sz="3400" dirty="0">
                <a:solidFill>
                  <a:srgbClr val="000000"/>
                </a:solidFill>
                <a:latin typeface="Arial Black" pitchFamily="34" charset="0"/>
                <a:sym typeface="Arial" pitchFamily="34" charset="0"/>
              </a:rPr>
            </a:br>
            <a:r>
              <a:rPr lang="en-US" sz="3400" dirty="0">
                <a:solidFill>
                  <a:srgbClr val="000000"/>
                </a:solidFill>
                <a:latin typeface="Arial Black" pitchFamily="34" charset="0"/>
                <a:sym typeface="Arial" pitchFamily="34" charset="0"/>
              </a:rPr>
              <a:t>I'm giving my heart to know You</a:t>
            </a:r>
            <a:br>
              <a:rPr lang="en-US" sz="3400" dirty="0">
                <a:solidFill>
                  <a:srgbClr val="000000"/>
                </a:solidFill>
                <a:latin typeface="Arial Black" pitchFamily="34" charset="0"/>
                <a:sym typeface="Arial" pitchFamily="34" charset="0"/>
              </a:rPr>
            </a:br>
            <a:r>
              <a:rPr lang="en-US" sz="3400" dirty="0">
                <a:solidFill>
                  <a:srgbClr val="000000"/>
                </a:solidFill>
                <a:latin typeface="Arial Black" pitchFamily="34" charset="0"/>
                <a:sym typeface="Arial" pitchFamily="34" charset="0"/>
              </a:rPr>
              <a:t>I'm living my life to serve You</a:t>
            </a:r>
            <a:br>
              <a:rPr lang="en-US" sz="3400" dirty="0">
                <a:solidFill>
                  <a:srgbClr val="000000"/>
                </a:solidFill>
                <a:latin typeface="Arial Black" pitchFamily="34" charset="0"/>
                <a:sym typeface="Arial" pitchFamily="34" charset="0"/>
              </a:rPr>
            </a:br>
            <a:r>
              <a:rPr lang="en-US" sz="3400" dirty="0">
                <a:solidFill>
                  <a:srgbClr val="000000"/>
                </a:solidFill>
                <a:latin typeface="Arial Black" pitchFamily="34" charset="0"/>
                <a:sym typeface="Arial" pitchFamily="34" charset="0"/>
              </a:rPr>
              <a:t>I'm reaching for You</a:t>
            </a:r>
          </a:p>
        </p:txBody>
      </p:sp>
      <p:sp>
        <p:nvSpPr>
          <p:cNvPr id="5125" name="Rectangle 4"/>
          <p:cNvSpPr>
            <a:spLocks noChangeArrowheads="1"/>
          </p:cNvSpPr>
          <p:nvPr/>
        </p:nvSpPr>
        <p:spPr bwMode="auto">
          <a:xfrm>
            <a:off x="317500" y="4762500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>
                <a:solidFill>
                  <a:srgbClr val="000000"/>
                </a:solidFill>
                <a:latin typeface="Arial Black" pitchFamily="34" charset="0"/>
                <a:sym typeface="Arial" pitchFamily="34" charset="0"/>
              </a:rPr>
              <a:t> </a:t>
            </a: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oFmA7paTCFam6KQJtplX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cFkLkIe0DCu6XsM0vcZ4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yYzXyxPOHitLsGgm5sFB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S0MnXtU8X0WN7mbm9GbOU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Cc05K87wp4n06yaaAmUzk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1027</TotalTime>
  <Words>531</Words>
  <Application>Microsoft Office PowerPoint</Application>
  <PresentationFormat>On-screen Show (16:9)</PresentationFormat>
  <Paragraphs>166</Paragraphs>
  <Slides>68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6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Couple’s Community  Kick Off Lunch TODAY!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sarahw</dc:creator>
  <cp:lastModifiedBy>TBC Media</cp:lastModifiedBy>
  <cp:revision>46</cp:revision>
  <dcterms:created xsi:type="dcterms:W3CDTF">2011-09-06T17:55:23Z</dcterms:created>
  <dcterms:modified xsi:type="dcterms:W3CDTF">2011-09-12T16:43:24Z</dcterms:modified>
</cp:coreProperties>
</file>