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Lst>
  <p:handoutMasterIdLst>
    <p:handoutMasterId r:id="rId87"/>
  </p:handoutMasterIdLst>
  <p:sldIdLst>
    <p:sldId id="271" r:id="rId4"/>
    <p:sldId id="272"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347" r:id="rId20"/>
    <p:sldId id="290" r:id="rId21"/>
    <p:sldId id="291" r:id="rId22"/>
    <p:sldId id="292" r:id="rId23"/>
    <p:sldId id="293" r:id="rId24"/>
    <p:sldId id="294" r:id="rId25"/>
    <p:sldId id="295" r:id="rId26"/>
    <p:sldId id="315" r:id="rId27"/>
    <p:sldId id="316" r:id="rId28"/>
    <p:sldId id="317" r:id="rId29"/>
    <p:sldId id="318" r:id="rId30"/>
    <p:sldId id="319" r:id="rId31"/>
    <p:sldId id="320" r:id="rId32"/>
    <p:sldId id="321" r:id="rId33"/>
    <p:sldId id="323" r:id="rId34"/>
    <p:sldId id="296" r:id="rId35"/>
    <p:sldId id="297" r:id="rId36"/>
    <p:sldId id="298" r:id="rId37"/>
    <p:sldId id="299" r:id="rId38"/>
    <p:sldId id="300" r:id="rId39"/>
    <p:sldId id="301" r:id="rId40"/>
    <p:sldId id="302" r:id="rId41"/>
    <p:sldId id="303" r:id="rId42"/>
    <p:sldId id="305" r:id="rId43"/>
    <p:sldId id="306" r:id="rId44"/>
    <p:sldId id="304" r:id="rId45"/>
    <p:sldId id="349" r:id="rId46"/>
    <p:sldId id="348" r:id="rId47"/>
    <p:sldId id="307" r:id="rId48"/>
    <p:sldId id="308" r:id="rId49"/>
    <p:sldId id="309" r:id="rId50"/>
    <p:sldId id="313" r:id="rId51"/>
    <p:sldId id="314" r:id="rId52"/>
    <p:sldId id="274" r:id="rId53"/>
    <p:sldId id="256" r:id="rId54"/>
    <p:sldId id="346" r:id="rId55"/>
    <p:sldId id="257" r:id="rId56"/>
    <p:sldId id="340" r:id="rId57"/>
    <p:sldId id="261" r:id="rId58"/>
    <p:sldId id="260" r:id="rId59"/>
    <p:sldId id="341" r:id="rId60"/>
    <p:sldId id="258" r:id="rId61"/>
    <p:sldId id="327" r:id="rId62"/>
    <p:sldId id="326" r:id="rId63"/>
    <p:sldId id="325" r:id="rId64"/>
    <p:sldId id="328" r:id="rId65"/>
    <p:sldId id="324" r:id="rId66"/>
    <p:sldId id="263" r:id="rId67"/>
    <p:sldId id="329" r:id="rId68"/>
    <p:sldId id="330" r:id="rId69"/>
    <p:sldId id="265" r:id="rId70"/>
    <p:sldId id="331" r:id="rId71"/>
    <p:sldId id="332" r:id="rId72"/>
    <p:sldId id="333" r:id="rId73"/>
    <p:sldId id="342" r:id="rId74"/>
    <p:sldId id="334" r:id="rId75"/>
    <p:sldId id="343" r:id="rId76"/>
    <p:sldId id="268" r:id="rId77"/>
    <p:sldId id="270" r:id="rId78"/>
    <p:sldId id="344" r:id="rId79"/>
    <p:sldId id="337" r:id="rId80"/>
    <p:sldId id="338" r:id="rId81"/>
    <p:sldId id="345" r:id="rId82"/>
    <p:sldId id="339" r:id="rId83"/>
    <p:sldId id="335" r:id="rId84"/>
    <p:sldId id="336" r:id="rId85"/>
    <p:sldId id="275" r:id="rId86"/>
  </p:sldIdLst>
  <p:sldSz cx="9144000" cy="5143500" type="screen16x9"/>
  <p:notesSz cx="700405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93" d="100"/>
          <a:sy n="93" d="100"/>
        </p:scale>
        <p:origin x="-510" y="-96"/>
      </p:cViewPr>
      <p:guideLst>
        <p:guide orient="horz" pos="1620"/>
        <p:guide pos="2880"/>
      </p:guideLst>
    </p:cSldViewPr>
  </p:slideViewPr>
  <p:notesTextViewPr>
    <p:cViewPr>
      <p:scale>
        <a:sx n="100" d="100"/>
        <a:sy n="100" d="100"/>
      </p:scale>
      <p:origin x="0" y="0"/>
    </p:cViewPr>
  </p:notesTextViewPr>
  <p:sorterViewPr>
    <p:cViewPr>
      <p:scale>
        <a:sx n="92" d="100"/>
        <a:sy n="92" d="100"/>
      </p:scale>
      <p:origin x="0" y="514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4820"/>
          </a:xfrm>
          <a:prstGeom prst="rect">
            <a:avLst/>
          </a:prstGeom>
        </p:spPr>
        <p:txBody>
          <a:bodyPr vert="horz" lIns="93141" tIns="46570" rIns="93141" bIns="46570" rtlCol="0"/>
          <a:lstStyle>
            <a:lvl1pPr algn="l">
              <a:defRPr sz="1200"/>
            </a:lvl1pPr>
          </a:lstStyle>
          <a:p>
            <a:endParaRPr lang="en-US"/>
          </a:p>
        </p:txBody>
      </p:sp>
      <p:sp>
        <p:nvSpPr>
          <p:cNvPr id="3" name="Date Placeholder 2"/>
          <p:cNvSpPr>
            <a:spLocks noGrp="1"/>
          </p:cNvSpPr>
          <p:nvPr>
            <p:ph type="dt" sz="quarter" idx="1"/>
          </p:nvPr>
        </p:nvSpPr>
        <p:spPr>
          <a:xfrm>
            <a:off x="3967341" y="0"/>
            <a:ext cx="3035088" cy="464820"/>
          </a:xfrm>
          <a:prstGeom prst="rect">
            <a:avLst/>
          </a:prstGeom>
        </p:spPr>
        <p:txBody>
          <a:bodyPr vert="horz" lIns="93141" tIns="46570" rIns="93141" bIns="46570" rtlCol="0"/>
          <a:lstStyle>
            <a:lvl1pPr algn="r">
              <a:defRPr sz="1200"/>
            </a:lvl1pPr>
          </a:lstStyle>
          <a:p>
            <a:fld id="{E9911FB9-4579-424B-B6E3-F8318BFF7E26}" type="datetimeFigureOut">
              <a:rPr lang="en-US" smtClean="0"/>
              <a:pPr/>
              <a:t>7/31/2011</a:t>
            </a:fld>
            <a:endParaRPr lang="en-US"/>
          </a:p>
        </p:txBody>
      </p:sp>
      <p:sp>
        <p:nvSpPr>
          <p:cNvPr id="4" name="Footer Placeholder 3"/>
          <p:cNvSpPr>
            <a:spLocks noGrp="1"/>
          </p:cNvSpPr>
          <p:nvPr>
            <p:ph type="ftr" sz="quarter" idx="2"/>
          </p:nvPr>
        </p:nvSpPr>
        <p:spPr>
          <a:xfrm>
            <a:off x="0" y="8829967"/>
            <a:ext cx="3035088" cy="464820"/>
          </a:xfrm>
          <a:prstGeom prst="rect">
            <a:avLst/>
          </a:prstGeom>
        </p:spPr>
        <p:txBody>
          <a:bodyPr vert="horz" lIns="93141" tIns="46570" rIns="93141" bIns="46570" rtlCol="0" anchor="b"/>
          <a:lstStyle>
            <a:lvl1pPr algn="l">
              <a:defRPr sz="1200"/>
            </a:lvl1pPr>
          </a:lstStyle>
          <a:p>
            <a:endParaRPr lang="en-US"/>
          </a:p>
        </p:txBody>
      </p:sp>
      <p:sp>
        <p:nvSpPr>
          <p:cNvPr id="5" name="Slide Number Placeholder 4"/>
          <p:cNvSpPr>
            <a:spLocks noGrp="1"/>
          </p:cNvSpPr>
          <p:nvPr>
            <p:ph type="sldNum" sz="quarter" idx="3"/>
          </p:nvPr>
        </p:nvSpPr>
        <p:spPr>
          <a:xfrm>
            <a:off x="3967341" y="8829967"/>
            <a:ext cx="3035088" cy="464820"/>
          </a:xfrm>
          <a:prstGeom prst="rect">
            <a:avLst/>
          </a:prstGeom>
        </p:spPr>
        <p:txBody>
          <a:bodyPr vert="horz" lIns="93141" tIns="46570" rIns="93141" bIns="46570" rtlCol="0" anchor="b"/>
          <a:lstStyle>
            <a:lvl1pPr algn="r">
              <a:defRPr sz="1200"/>
            </a:lvl1pPr>
          </a:lstStyle>
          <a:p>
            <a:fld id="{A218B6EC-B550-4ED1-B0D7-5913D5D3AA4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B721AA-3EE3-4E3A-9369-466B9FE4B2F5}" type="datetimeFigureOut">
              <a:rPr lang="en-US" smtClean="0"/>
              <a:pPr/>
              <a:t>7/31/2011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5FB9D-3171-467D-9F90-994D9DABCAF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B721AA-3EE3-4E3A-9369-466B9FE4B2F5}" type="datetimeFigureOut">
              <a:rPr lang="en-US" smtClean="0"/>
              <a:pPr/>
              <a:t>7/31/2011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5FB9D-3171-467D-9F90-994D9DABCA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B721AA-3EE3-4E3A-9369-466B9FE4B2F5}" type="datetimeFigureOut">
              <a:rPr lang="en-US" smtClean="0"/>
              <a:pPr/>
              <a:t>7/31/2011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5FB9D-3171-467D-9F90-994D9DABCAF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effectLs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lgn="ctr">
              <a:buNone/>
              <a:defRPr>
                <a:solidFill>
                  <a:schemeClr val="tx1"/>
                </a:solidFill>
                <a:effectLst/>
              </a:defRPr>
            </a:lvl1pPr>
            <a:lvl2pPr algn="ctr">
              <a:buNone/>
              <a:defRPr>
                <a:solidFill>
                  <a:schemeClr val="tx1"/>
                </a:solidFill>
                <a:effectLst/>
              </a:defRPr>
            </a:lvl2pPr>
            <a:lvl3pPr algn="ctr">
              <a:buNone/>
              <a:defRPr>
                <a:solidFill>
                  <a:schemeClr val="tx1"/>
                </a:solidFill>
                <a:effectLst/>
              </a:defRPr>
            </a:lvl3pPr>
            <a:lvl4pPr algn="ctr">
              <a:buNone/>
              <a:defRPr>
                <a:solidFill>
                  <a:schemeClr val="tx1"/>
                </a:solidFill>
                <a:effectLst/>
              </a:defRPr>
            </a:lvl4pPr>
            <a:lvl5pPr algn="ctr">
              <a:buNone/>
              <a:defRPr>
                <a:solidFill>
                  <a:schemeClr val="tx1"/>
                </a:solidFill>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0AC4D2-1EBF-45BD-B39A-C046A029D86E}" type="datetimeFigureOut">
              <a:rPr lang="en-US" smtClean="0">
                <a:solidFill>
                  <a:prstClr val="black">
                    <a:tint val="75000"/>
                  </a:prstClr>
                </a:solidFill>
              </a:rPr>
              <a:pPr/>
              <a:t>7/31/2011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82A174-75C8-48F7-987C-7FC6ADC946E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0AC4D2-1EBF-45BD-B39A-C046A029D86E}" type="datetimeFigureOut">
              <a:rPr lang="en-US" smtClean="0">
                <a:solidFill>
                  <a:prstClr val="black">
                    <a:tint val="75000"/>
                  </a:prstClr>
                </a:solidFill>
              </a:rPr>
              <a:pPr/>
              <a:t>7/31/2011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82A174-75C8-48F7-987C-7FC6ADC946E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92514A-3A2E-409E-86D3-C5132E72045D}" type="datetimeFigureOut">
              <a:rPr lang="en-US" smtClean="0">
                <a:solidFill>
                  <a:prstClr val="black">
                    <a:tint val="75000"/>
                  </a:prstClr>
                </a:solidFill>
              </a:rPr>
              <a:pPr/>
              <a:t>7/31/2011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D13A29-64AF-4579-901A-28A5A610C2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B721AA-3EE3-4E3A-9369-466B9FE4B2F5}" type="datetimeFigureOut">
              <a:rPr lang="en-US" smtClean="0"/>
              <a:pPr/>
              <a:t>7/31/2011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5FB9D-3171-467D-9F90-994D9DABCA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B721AA-3EE3-4E3A-9369-466B9FE4B2F5}" type="datetimeFigureOut">
              <a:rPr lang="en-US" smtClean="0"/>
              <a:pPr/>
              <a:t>7/31/2011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5FB9D-3171-467D-9F90-994D9DABCAF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B721AA-3EE3-4E3A-9369-466B9FE4B2F5}" type="datetimeFigureOut">
              <a:rPr lang="en-US" smtClean="0"/>
              <a:pPr/>
              <a:t>7/31/2011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5FB9D-3171-467D-9F90-994D9DABCA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B721AA-3EE3-4E3A-9369-466B9FE4B2F5}" type="datetimeFigureOut">
              <a:rPr lang="en-US" smtClean="0"/>
              <a:pPr/>
              <a:t>7/31/2011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E5FB9D-3171-467D-9F90-994D9DABCA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B721AA-3EE3-4E3A-9369-466B9FE4B2F5}" type="datetimeFigureOut">
              <a:rPr lang="en-US" smtClean="0"/>
              <a:pPr/>
              <a:t>7/31/2011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E5FB9D-3171-467D-9F90-994D9DABCA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721AA-3EE3-4E3A-9369-466B9FE4B2F5}" type="datetimeFigureOut">
              <a:rPr lang="en-US" smtClean="0"/>
              <a:pPr/>
              <a:t>7/31/2011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E5FB9D-3171-467D-9F90-994D9DABCA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B721AA-3EE3-4E3A-9369-466B9FE4B2F5}" type="datetimeFigureOut">
              <a:rPr lang="en-US" smtClean="0"/>
              <a:pPr/>
              <a:t>7/31/2011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5FB9D-3171-467D-9F90-994D9DABCA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B721AA-3EE3-4E3A-9369-466B9FE4B2F5}" type="datetimeFigureOut">
              <a:rPr lang="en-US" smtClean="0"/>
              <a:pPr/>
              <a:t>7/31/2011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5FB9D-3171-467D-9F90-994D9DABCAF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3B721AA-3EE3-4E3A-9369-466B9FE4B2F5}" type="datetimeFigureOut">
              <a:rPr lang="en-US" smtClean="0"/>
              <a:pPr/>
              <a:t>7/31/2011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6E5FB9D-3171-467D-9F90-994D9DABCAF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E0AC4D2-1EBF-45BD-B39A-C046A029D86E}" type="datetimeFigureOut">
              <a:rPr lang="en-US" smtClean="0">
                <a:solidFill>
                  <a:prstClr val="black">
                    <a:tint val="75000"/>
                  </a:prstClr>
                </a:solidFill>
              </a:rPr>
              <a:pPr/>
              <a:t>7/31/2011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882A174-75C8-48F7-987C-7FC6ADC946EA}"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992514A-3A2E-409E-86D3-C5132E72045D}" type="datetimeFigureOut">
              <a:rPr lang="en-US" smtClean="0">
                <a:solidFill>
                  <a:prstClr val="black">
                    <a:tint val="75000"/>
                  </a:prstClr>
                </a:solidFill>
              </a:rPr>
              <a:pPr/>
              <a:t>7/31/2011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ED13A29-64AF-4579-901A-28A5A610C254}"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video" Target="file:///C:\Documents%20and%20Settings\Owner.tbcdomain\Desktop\GDRO%20for%2020110731.wmv"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en.wikipedia.org/wiki/File:GeoreOrwell.jpg" TargetMode="External"/><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mall groups_wide_t_nt.jpg"/>
          <p:cNvPicPr>
            <a:picLocks noGrp="1" noChangeAspect="1"/>
          </p:cNvPicPr>
          <p:nvPr>
            <p:ph idx="1"/>
          </p:nvPr>
        </p:nvPicPr>
        <p:blipFill>
          <a:blip r:embed="rId2" cstate="print"/>
          <a:stretch>
            <a:fillRect/>
          </a:stretch>
        </p:blipFill>
        <p:spPr>
          <a:xfrm>
            <a:off x="0" y="19050"/>
            <a:ext cx="9144000" cy="5143500"/>
          </a:xfrm>
        </p:spPr>
      </p:pic>
      <p:sp>
        <p:nvSpPr>
          <p:cNvPr id="7" name="Rectangle 6"/>
          <p:cNvSpPr/>
          <p:nvPr/>
        </p:nvSpPr>
        <p:spPr>
          <a:xfrm rot="282667">
            <a:off x="2743200" y="3475428"/>
            <a:ext cx="5334000" cy="630942"/>
          </a:xfrm>
          <a:prstGeom prst="rect">
            <a:avLst/>
          </a:prstGeom>
          <a:noFill/>
        </p:spPr>
        <p:txBody>
          <a:bodyPr wrap="square" lIns="91440" tIns="45720" rIns="91440" bIns="45720">
            <a:spAutoFit/>
          </a:bodyPr>
          <a:lstStyle/>
          <a:p>
            <a:r>
              <a:rPr lang="en-US" sz="3500" b="1" dirty="0">
                <a:ln w="12700">
                  <a:noFill/>
                  <a:prstDash val="solid"/>
                </a:ln>
                <a:solidFill>
                  <a:prstClr val="black"/>
                </a:solidFill>
                <a:effectLst>
                  <a:outerShdw blurRad="41275" dist="20320" dir="1800000" algn="tl" rotWithShape="0">
                    <a:srgbClr val="000000">
                      <a:alpha val="40000"/>
                    </a:srgbClr>
                  </a:outerShdw>
                </a:effectLst>
                <a:latin typeface="Hand writing Mutlu" pitchFamily="2" charset="0"/>
              </a:rPr>
              <a:t>we’re glad you’re here</a:t>
            </a:r>
          </a:p>
        </p:txBody>
      </p:sp>
      <p:sp>
        <p:nvSpPr>
          <p:cNvPr id="8" name="Rectangle 7"/>
          <p:cNvSpPr/>
          <p:nvPr/>
        </p:nvSpPr>
        <p:spPr>
          <a:xfrm>
            <a:off x="304800" y="1702534"/>
            <a:ext cx="1242648" cy="1631216"/>
          </a:xfrm>
          <a:prstGeom prst="rect">
            <a:avLst/>
          </a:prstGeom>
          <a:noFill/>
        </p:spPr>
        <p:txBody>
          <a:bodyPr wrap="none" lIns="91440" tIns="45720" rIns="91440" bIns="45720">
            <a:spAutoFit/>
          </a:bodyPr>
          <a:lstStyle/>
          <a:p>
            <a:pPr algn="ctr"/>
            <a:r>
              <a:rPr lang="en-US" sz="10000" b="1" dirty="0">
                <a:ln w="18000">
                  <a:solidFill>
                    <a:srgbClr val="C00000"/>
                  </a:solidFill>
                  <a:prstDash val="solid"/>
                  <a:miter lim="800000"/>
                </a:ln>
                <a:solidFill>
                  <a:srgbClr val="FF0000"/>
                </a:solidFill>
                <a:effectLst>
                  <a:outerShdw blurRad="25500" dist="23000" dir="7020000" algn="tl">
                    <a:srgbClr val="000000">
                      <a:alpha val="50000"/>
                    </a:srgbClr>
                  </a:outerShdw>
                </a:effectLst>
                <a:latin typeface="jabjai" pitchFamily="2" charset="0"/>
              </a:rPr>
              <a:t>W</a:t>
            </a:r>
          </a:p>
        </p:txBody>
      </p:sp>
      <p:sp>
        <p:nvSpPr>
          <p:cNvPr id="9" name="Rectangle 8"/>
          <p:cNvSpPr/>
          <p:nvPr/>
        </p:nvSpPr>
        <p:spPr>
          <a:xfrm>
            <a:off x="1524000" y="1657350"/>
            <a:ext cx="888385" cy="1631216"/>
          </a:xfrm>
          <a:prstGeom prst="rect">
            <a:avLst/>
          </a:prstGeom>
          <a:noFill/>
        </p:spPr>
        <p:txBody>
          <a:bodyPr wrap="none" lIns="91440" tIns="45720" rIns="91440" bIns="45720">
            <a:spAutoFit/>
          </a:bodyPr>
          <a:lstStyle/>
          <a:p>
            <a:pPr algn="ctr"/>
            <a:r>
              <a:rPr lang="en-US" sz="10000" b="1" dirty="0">
                <a:ln w="18000">
                  <a:solidFill>
                    <a:srgbClr val="C00000"/>
                  </a:solidFill>
                  <a:prstDash val="solid"/>
                  <a:miter lim="800000"/>
                </a:ln>
                <a:noFill/>
                <a:effectLst>
                  <a:outerShdw blurRad="25500" dist="23000" dir="7020000" algn="tl">
                    <a:srgbClr val="000000">
                      <a:alpha val="50000"/>
                    </a:srgbClr>
                  </a:outerShdw>
                </a:effectLst>
                <a:latin typeface="jabjai" pitchFamily="2" charset="0"/>
              </a:rPr>
              <a:t>e</a:t>
            </a:r>
          </a:p>
        </p:txBody>
      </p:sp>
      <p:sp>
        <p:nvSpPr>
          <p:cNvPr id="10" name="Rectangle 9"/>
          <p:cNvSpPr/>
          <p:nvPr/>
        </p:nvSpPr>
        <p:spPr>
          <a:xfrm>
            <a:off x="2485999" y="1702534"/>
            <a:ext cx="790601" cy="1631216"/>
          </a:xfrm>
          <a:prstGeom prst="rect">
            <a:avLst/>
          </a:prstGeom>
          <a:noFill/>
        </p:spPr>
        <p:txBody>
          <a:bodyPr wrap="none" lIns="91440" tIns="45720" rIns="91440" bIns="45720">
            <a:spAutoFit/>
          </a:bodyPr>
          <a:lstStyle/>
          <a:p>
            <a:pPr algn="ctr"/>
            <a:r>
              <a:rPr lang="en-US" sz="10000" b="1" dirty="0">
                <a:ln w="18000">
                  <a:noFill/>
                  <a:prstDash val="solid"/>
                  <a:miter lim="800000"/>
                </a:ln>
                <a:solidFill>
                  <a:srgbClr val="A50021"/>
                </a:solidFill>
                <a:effectLst>
                  <a:outerShdw blurRad="25500" dist="23000" dir="7020000" algn="tl">
                    <a:srgbClr val="000000">
                      <a:alpha val="50000"/>
                    </a:srgbClr>
                  </a:outerShdw>
                </a:effectLst>
                <a:latin typeface="jabjai" pitchFamily="2" charset="0"/>
              </a:rPr>
              <a:t>l</a:t>
            </a:r>
          </a:p>
        </p:txBody>
      </p:sp>
      <p:sp>
        <p:nvSpPr>
          <p:cNvPr id="11" name="Rectangle 10"/>
          <p:cNvSpPr/>
          <p:nvPr/>
        </p:nvSpPr>
        <p:spPr>
          <a:xfrm>
            <a:off x="3279315" y="1854934"/>
            <a:ext cx="835485" cy="1631216"/>
          </a:xfrm>
          <a:prstGeom prst="rect">
            <a:avLst/>
          </a:prstGeom>
          <a:noFill/>
        </p:spPr>
        <p:txBody>
          <a:bodyPr wrap="none" lIns="91440" tIns="45720" rIns="91440" bIns="45720">
            <a:spAutoFit/>
          </a:bodyPr>
          <a:lstStyle/>
          <a:p>
            <a:pPr algn="ctr"/>
            <a:r>
              <a:rPr lang="en-US" sz="10000" b="1" dirty="0">
                <a:ln w="18000">
                  <a:solidFill>
                    <a:srgbClr val="C00000"/>
                  </a:solidFill>
                  <a:prstDash val="solid"/>
                  <a:miter lim="800000"/>
                </a:ln>
                <a:solidFill>
                  <a:srgbClr val="FF0000"/>
                </a:solidFill>
                <a:effectLst>
                  <a:outerShdw blurRad="25500" dist="23000" dir="7020000" algn="tl">
                    <a:srgbClr val="000000">
                      <a:alpha val="50000"/>
                    </a:srgbClr>
                  </a:outerShdw>
                </a:effectLst>
                <a:latin typeface="jabjai" pitchFamily="2" charset="0"/>
              </a:rPr>
              <a:t>c</a:t>
            </a:r>
          </a:p>
        </p:txBody>
      </p:sp>
      <p:sp>
        <p:nvSpPr>
          <p:cNvPr id="12" name="Rectangle 11"/>
          <p:cNvSpPr/>
          <p:nvPr/>
        </p:nvSpPr>
        <p:spPr>
          <a:xfrm>
            <a:off x="4114800" y="1778734"/>
            <a:ext cx="920445" cy="1631216"/>
          </a:xfrm>
          <a:prstGeom prst="rect">
            <a:avLst/>
          </a:prstGeom>
          <a:noFill/>
        </p:spPr>
        <p:txBody>
          <a:bodyPr wrap="none" lIns="91440" tIns="45720" rIns="91440" bIns="45720">
            <a:spAutoFit/>
          </a:bodyPr>
          <a:lstStyle/>
          <a:p>
            <a:pPr algn="ctr"/>
            <a:r>
              <a:rPr lang="en-US" sz="10000" b="1" dirty="0">
                <a:ln w="18000">
                  <a:solidFill>
                    <a:srgbClr val="C00000"/>
                  </a:solidFill>
                  <a:prstDash val="solid"/>
                  <a:miter lim="800000"/>
                </a:ln>
                <a:noFill/>
                <a:effectLst>
                  <a:outerShdw blurRad="25500" dist="23000" dir="7020000" algn="tl">
                    <a:srgbClr val="000000">
                      <a:alpha val="50000"/>
                    </a:srgbClr>
                  </a:outerShdw>
                </a:effectLst>
                <a:latin typeface="jabjai" pitchFamily="2" charset="0"/>
              </a:rPr>
              <a:t>o</a:t>
            </a:r>
          </a:p>
        </p:txBody>
      </p:sp>
      <p:sp>
        <p:nvSpPr>
          <p:cNvPr id="13" name="Rectangle 12"/>
          <p:cNvSpPr/>
          <p:nvPr/>
        </p:nvSpPr>
        <p:spPr>
          <a:xfrm>
            <a:off x="5029200" y="1778734"/>
            <a:ext cx="1167306" cy="1631216"/>
          </a:xfrm>
          <a:prstGeom prst="rect">
            <a:avLst/>
          </a:prstGeom>
          <a:noFill/>
        </p:spPr>
        <p:txBody>
          <a:bodyPr wrap="none" lIns="91440" tIns="45720" rIns="91440" bIns="45720">
            <a:spAutoFit/>
          </a:bodyPr>
          <a:lstStyle/>
          <a:p>
            <a:pPr algn="ctr"/>
            <a:r>
              <a:rPr lang="en-US" sz="10000" b="1" dirty="0">
                <a:ln w="18000">
                  <a:noFill/>
                  <a:prstDash val="solid"/>
                  <a:miter lim="800000"/>
                </a:ln>
                <a:solidFill>
                  <a:srgbClr val="A50021"/>
                </a:solidFill>
                <a:effectLst>
                  <a:outerShdw blurRad="25500" dist="23000" dir="7020000" algn="tl">
                    <a:srgbClr val="000000">
                      <a:alpha val="50000"/>
                    </a:srgbClr>
                  </a:outerShdw>
                </a:effectLst>
                <a:latin typeface="jabjai" pitchFamily="2" charset="0"/>
              </a:rPr>
              <a:t>m</a:t>
            </a:r>
          </a:p>
        </p:txBody>
      </p:sp>
      <p:sp>
        <p:nvSpPr>
          <p:cNvPr id="14" name="Rectangle 13"/>
          <p:cNvSpPr/>
          <p:nvPr/>
        </p:nvSpPr>
        <p:spPr>
          <a:xfrm>
            <a:off x="6248400" y="1733550"/>
            <a:ext cx="888385" cy="1631216"/>
          </a:xfrm>
          <a:prstGeom prst="rect">
            <a:avLst/>
          </a:prstGeom>
          <a:noFill/>
        </p:spPr>
        <p:txBody>
          <a:bodyPr wrap="none" lIns="91440" tIns="45720" rIns="91440" bIns="45720">
            <a:spAutoFit/>
          </a:bodyPr>
          <a:lstStyle/>
          <a:p>
            <a:pPr algn="ctr"/>
            <a:r>
              <a:rPr lang="en-US" sz="10000" b="1" dirty="0">
                <a:ln w="18000">
                  <a:noFill/>
                  <a:prstDash val="solid"/>
                  <a:miter lim="800000"/>
                </a:ln>
                <a:solidFill>
                  <a:srgbClr val="FF0000"/>
                </a:solidFill>
                <a:effectLst>
                  <a:outerShdw blurRad="25500" dist="23000" dir="7020000" algn="tl">
                    <a:srgbClr val="000000">
                      <a:alpha val="50000"/>
                    </a:srgbClr>
                  </a:outerShdw>
                </a:effectLst>
                <a:latin typeface="jabjai" pitchFamily="2" charset="0"/>
              </a:rPr>
              <a:t>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2950"/>
            <a:ext cx="8229600" cy="3733800"/>
          </a:xfrm>
        </p:spPr>
        <p:txBody>
          <a:bodyPr/>
          <a:lstStyle/>
          <a:p>
            <a:pPr>
              <a:spcBef>
                <a:spcPts val="0"/>
              </a:spcBef>
            </a:pPr>
            <a:r>
              <a:rPr lang="en-US" b="1" dirty="0" smtClean="0"/>
              <a:t>So I'll join with the earth </a:t>
            </a:r>
          </a:p>
          <a:p>
            <a:pPr>
              <a:spcBef>
                <a:spcPts val="0"/>
              </a:spcBef>
            </a:pPr>
            <a:r>
              <a:rPr lang="en-US" b="1" dirty="0" smtClean="0"/>
              <a:t>and I'll give my praise to You</a:t>
            </a:r>
          </a:p>
          <a:p>
            <a:pPr>
              <a:spcBef>
                <a:spcPts val="0"/>
              </a:spcBef>
            </a:pPr>
            <a:r>
              <a:rPr lang="en-US" b="1" dirty="0" smtClean="0"/>
              <a:t>So I'll join with the earth </a:t>
            </a:r>
          </a:p>
          <a:p>
            <a:pPr>
              <a:spcBef>
                <a:spcPts val="0"/>
              </a:spcBef>
            </a:pPr>
            <a:r>
              <a:rPr lang="en-US" b="1" dirty="0" smtClean="0"/>
              <a:t>and I'll give my praise to You</a:t>
            </a:r>
          </a:p>
          <a:p>
            <a:pPr>
              <a:spcBef>
                <a:spcPts val="0"/>
              </a:spcBef>
            </a:pPr>
            <a:endParaRPr lang="en-US" b="1" dirty="0"/>
          </a:p>
        </p:txBody>
      </p:sp>
      <p:sp>
        <p:nvSpPr>
          <p:cNvPr id="4" name="Rectangle 3"/>
          <p:cNvSpPr>
            <a:spLocks noChangeArrowheads="1"/>
          </p:cNvSpPr>
          <p:nvPr/>
        </p:nvSpPr>
        <p:spPr bwMode="auto">
          <a:xfrm>
            <a:off x="0" y="4171950"/>
            <a:ext cx="9144000" cy="323165"/>
          </a:xfrm>
          <a:prstGeom prst="rect">
            <a:avLst/>
          </a:prstGeom>
          <a:noFill/>
          <a:ln w="9525">
            <a:noFill/>
            <a:miter lim="800000"/>
            <a:headEnd/>
            <a:tailEnd/>
          </a:ln>
          <a:effectLst/>
        </p:spPr>
        <p:txBody>
          <a:bodyPr>
            <a:spAutoFit/>
          </a:bodyPr>
          <a:lstStyle/>
          <a:p>
            <a:pPr algn="ctr"/>
            <a:r>
              <a:rPr lang="en-US" sz="1500" b="1" dirty="0"/>
              <a:t>TEMPLE BIBLE CHURCH Used by Permission CCLI #78316</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Reaching For You</a:t>
            </a:r>
            <a:endParaRPr lang="en-US" dirty="0"/>
          </a:p>
        </p:txBody>
      </p:sp>
      <p:sp>
        <p:nvSpPr>
          <p:cNvPr id="3" name="Content Placeholder 2"/>
          <p:cNvSpPr>
            <a:spLocks noGrp="1"/>
          </p:cNvSpPr>
          <p:nvPr>
            <p:ph idx="1"/>
          </p:nvPr>
        </p:nvSpPr>
        <p:spPr/>
        <p:txBody>
          <a:bodyPr>
            <a:normAutofit/>
          </a:bodyPr>
          <a:lstStyle/>
          <a:p>
            <a:pPr>
              <a:lnSpc>
                <a:spcPct val="110000"/>
              </a:lnSpc>
              <a:spcBef>
                <a:spcPts val="0"/>
              </a:spcBef>
            </a:pPr>
            <a:r>
              <a:rPr lang="en-US" b="1" dirty="0" smtClean="0"/>
              <a:t>You created me inside Your great imagination</a:t>
            </a:r>
            <a:br>
              <a:rPr lang="en-US" b="1" dirty="0" smtClean="0"/>
            </a:br>
            <a:r>
              <a:rPr lang="en-US" b="1" dirty="0" smtClean="0"/>
              <a:t>You're the One who gave me my first breath</a:t>
            </a:r>
            <a:br>
              <a:rPr lang="en-US" b="1" dirty="0" smtClean="0"/>
            </a:br>
            <a:r>
              <a:rPr lang="en-US" b="1" dirty="0" smtClean="0"/>
              <a:t>You have overseen my life </a:t>
            </a:r>
          </a:p>
          <a:p>
            <a:pPr>
              <a:lnSpc>
                <a:spcPct val="110000"/>
              </a:lnSpc>
              <a:spcBef>
                <a:spcPts val="0"/>
              </a:spcBef>
            </a:pPr>
            <a:r>
              <a:rPr lang="en-US" b="1" dirty="0" smtClean="0"/>
              <a:t>and brought me to redemption</a:t>
            </a:r>
            <a:br>
              <a:rPr lang="en-US" b="1" dirty="0" smtClean="0"/>
            </a:br>
            <a:r>
              <a:rPr lang="en-US" b="1" dirty="0" smtClean="0"/>
              <a:t>And I know that </a:t>
            </a:r>
          </a:p>
          <a:p>
            <a:pPr>
              <a:lnSpc>
                <a:spcPct val="110000"/>
              </a:lnSpc>
              <a:spcBef>
                <a:spcPts val="0"/>
              </a:spcBef>
            </a:pPr>
            <a:r>
              <a:rPr lang="en-US" b="1" dirty="0" smtClean="0"/>
              <a:t>You're not finished with me yet</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38150"/>
            <a:ext cx="8458200" cy="4495800"/>
          </a:xfrm>
        </p:spPr>
        <p:txBody>
          <a:bodyPr>
            <a:normAutofit/>
          </a:bodyPr>
          <a:lstStyle/>
          <a:p>
            <a:pPr>
              <a:lnSpc>
                <a:spcPct val="110000"/>
              </a:lnSpc>
              <a:spcBef>
                <a:spcPts val="0"/>
              </a:spcBef>
            </a:pPr>
            <a:r>
              <a:rPr lang="en-US" b="1" dirty="0" smtClean="0"/>
              <a:t>I'm reaching for You, I'm singing to You</a:t>
            </a:r>
            <a:br>
              <a:rPr lang="en-US" b="1" dirty="0" smtClean="0"/>
            </a:br>
            <a:r>
              <a:rPr lang="en-US" b="1" dirty="0" smtClean="0"/>
              <a:t>I'm lifting my hands to praise You </a:t>
            </a:r>
          </a:p>
          <a:p>
            <a:pPr>
              <a:lnSpc>
                <a:spcPct val="110000"/>
              </a:lnSpc>
              <a:spcBef>
                <a:spcPts val="0"/>
              </a:spcBef>
            </a:pPr>
            <a:r>
              <a:rPr lang="en-US" b="1" dirty="0" smtClean="0"/>
              <a:t>I'm lifting my voice to thank You</a:t>
            </a:r>
            <a:br>
              <a:rPr lang="en-US" b="1" dirty="0" smtClean="0"/>
            </a:br>
            <a:r>
              <a:rPr lang="en-US" b="1" dirty="0" smtClean="0"/>
              <a:t>I'm reaching for You, Jesus I need You</a:t>
            </a:r>
            <a:br>
              <a:rPr lang="en-US" b="1" dirty="0" smtClean="0"/>
            </a:br>
            <a:r>
              <a:rPr lang="en-US" b="1" dirty="0" smtClean="0"/>
              <a:t>I'm giving my heart to know You,</a:t>
            </a:r>
          </a:p>
          <a:p>
            <a:pPr>
              <a:lnSpc>
                <a:spcPct val="110000"/>
              </a:lnSpc>
              <a:spcBef>
                <a:spcPts val="0"/>
              </a:spcBef>
            </a:pPr>
            <a:r>
              <a:rPr lang="en-US" b="1" dirty="0" smtClean="0"/>
              <a:t> I'm living my life to serve You</a:t>
            </a:r>
            <a:br>
              <a:rPr lang="en-US" b="1" dirty="0" smtClean="0"/>
            </a:br>
            <a:r>
              <a:rPr lang="en-US" b="1" dirty="0" smtClean="0"/>
              <a:t>I'm reaching for You</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14350"/>
            <a:ext cx="8686800" cy="4080273"/>
          </a:xfrm>
        </p:spPr>
        <p:txBody>
          <a:bodyPr>
            <a:normAutofit/>
          </a:bodyPr>
          <a:lstStyle/>
          <a:p>
            <a:pPr>
              <a:lnSpc>
                <a:spcPct val="110000"/>
              </a:lnSpc>
              <a:spcBef>
                <a:spcPts val="0"/>
              </a:spcBef>
            </a:pPr>
            <a:r>
              <a:rPr lang="en-US" b="1" dirty="0" smtClean="0"/>
              <a:t>You're the one who spoke </a:t>
            </a:r>
            <a:r>
              <a:rPr lang="en-US" b="1" dirty="0" smtClean="0"/>
              <a:t>the </a:t>
            </a:r>
            <a:r>
              <a:rPr lang="en-US" b="1" dirty="0" smtClean="0"/>
              <a:t>Word </a:t>
            </a:r>
            <a:endParaRPr lang="en-US" b="1" dirty="0" smtClean="0"/>
          </a:p>
          <a:p>
            <a:pPr>
              <a:lnSpc>
                <a:spcPct val="110000"/>
              </a:lnSpc>
              <a:spcBef>
                <a:spcPts val="0"/>
              </a:spcBef>
            </a:pPr>
            <a:r>
              <a:rPr lang="en-US" b="1" dirty="0" smtClean="0"/>
              <a:t>of </a:t>
            </a:r>
            <a:r>
              <a:rPr lang="en-US" b="1" dirty="0" smtClean="0"/>
              <a:t>life to light my darkness</a:t>
            </a:r>
            <a:br>
              <a:rPr lang="en-US" b="1" dirty="0" smtClean="0"/>
            </a:br>
            <a:r>
              <a:rPr lang="en-US" b="1" dirty="0" smtClean="0"/>
              <a:t>You opened up my eyes 'til I could see</a:t>
            </a:r>
            <a:br>
              <a:rPr lang="en-US" b="1" dirty="0" smtClean="0"/>
            </a:br>
            <a:r>
              <a:rPr lang="en-US" b="1" dirty="0" smtClean="0"/>
              <a:t>Jesus You have promised to </a:t>
            </a:r>
          </a:p>
          <a:p>
            <a:pPr>
              <a:lnSpc>
                <a:spcPct val="110000"/>
              </a:lnSpc>
              <a:spcBef>
                <a:spcPts val="0"/>
              </a:spcBef>
            </a:pPr>
            <a:r>
              <a:rPr lang="en-US" b="1" dirty="0" smtClean="0"/>
              <a:t>complete the work You started</a:t>
            </a:r>
            <a:br>
              <a:rPr lang="en-US" b="1" dirty="0" smtClean="0"/>
            </a:br>
            <a:r>
              <a:rPr lang="en-US" b="1" dirty="0" smtClean="0"/>
              <a:t>Faithful to fulfill Your grace in me</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38150"/>
            <a:ext cx="8458200" cy="4495800"/>
          </a:xfrm>
        </p:spPr>
        <p:txBody>
          <a:bodyPr>
            <a:normAutofit/>
          </a:bodyPr>
          <a:lstStyle/>
          <a:p>
            <a:pPr>
              <a:lnSpc>
                <a:spcPct val="110000"/>
              </a:lnSpc>
              <a:spcBef>
                <a:spcPts val="0"/>
              </a:spcBef>
            </a:pPr>
            <a:r>
              <a:rPr lang="en-US" b="1" dirty="0" smtClean="0"/>
              <a:t>I'm reaching for You, I'm singing to You</a:t>
            </a:r>
            <a:br>
              <a:rPr lang="en-US" b="1" dirty="0" smtClean="0"/>
            </a:br>
            <a:r>
              <a:rPr lang="en-US" b="1" dirty="0" smtClean="0"/>
              <a:t>I'm lifting my hands to praise You </a:t>
            </a:r>
          </a:p>
          <a:p>
            <a:pPr>
              <a:lnSpc>
                <a:spcPct val="110000"/>
              </a:lnSpc>
              <a:spcBef>
                <a:spcPts val="0"/>
              </a:spcBef>
            </a:pPr>
            <a:r>
              <a:rPr lang="en-US" b="1" dirty="0" smtClean="0"/>
              <a:t>I'm lifting my voice to thank You</a:t>
            </a:r>
            <a:br>
              <a:rPr lang="en-US" b="1" dirty="0" smtClean="0"/>
            </a:br>
            <a:r>
              <a:rPr lang="en-US" b="1" dirty="0" smtClean="0"/>
              <a:t>I'm reaching for You, Jesus I need You</a:t>
            </a:r>
            <a:br>
              <a:rPr lang="en-US" b="1" dirty="0" smtClean="0"/>
            </a:br>
            <a:r>
              <a:rPr lang="en-US" b="1" dirty="0" smtClean="0"/>
              <a:t>I'm giving my heart to know You,</a:t>
            </a:r>
          </a:p>
          <a:p>
            <a:pPr>
              <a:lnSpc>
                <a:spcPct val="110000"/>
              </a:lnSpc>
              <a:spcBef>
                <a:spcPts val="0"/>
              </a:spcBef>
            </a:pPr>
            <a:r>
              <a:rPr lang="en-US" b="1" dirty="0" smtClean="0"/>
              <a:t> I'm living my life to serve You</a:t>
            </a:r>
            <a:br>
              <a:rPr lang="en-US" b="1" dirty="0" smtClean="0"/>
            </a:br>
            <a:r>
              <a:rPr lang="en-US" b="1" dirty="0" smtClean="0"/>
              <a:t>I'm reaching for You</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2950"/>
            <a:ext cx="8229600" cy="3962400"/>
          </a:xfrm>
        </p:spPr>
        <p:txBody>
          <a:bodyPr>
            <a:normAutofit/>
          </a:bodyPr>
          <a:lstStyle/>
          <a:p>
            <a:pPr>
              <a:lnSpc>
                <a:spcPct val="110000"/>
              </a:lnSpc>
              <a:spcBef>
                <a:spcPts val="0"/>
              </a:spcBef>
            </a:pPr>
            <a:r>
              <a:rPr lang="en-US" b="1" dirty="0" smtClean="0"/>
              <a:t>Pour out Your love from heaven</a:t>
            </a:r>
          </a:p>
          <a:p>
            <a:pPr>
              <a:lnSpc>
                <a:spcPct val="110000"/>
              </a:lnSpc>
              <a:spcBef>
                <a:spcPts val="0"/>
              </a:spcBef>
            </a:pPr>
            <a:r>
              <a:rPr lang="en-US" b="1" dirty="0" smtClean="0"/>
              <a:t>Fill me until I overflow Lord I want more</a:t>
            </a:r>
            <a:br>
              <a:rPr lang="en-US" b="1" dirty="0" smtClean="0"/>
            </a:br>
            <a:r>
              <a:rPr lang="en-US" b="1" dirty="0" smtClean="0"/>
              <a:t>Reach down Your hands from heaven</a:t>
            </a:r>
          </a:p>
          <a:p>
            <a:pPr>
              <a:lnSpc>
                <a:spcPct val="110000"/>
              </a:lnSpc>
              <a:spcBef>
                <a:spcPts val="0"/>
              </a:spcBef>
            </a:pPr>
            <a:r>
              <a:rPr lang="en-US" b="1" dirty="0" smtClean="0"/>
              <a:t>Pull me closer than ever before </a:t>
            </a:r>
          </a:p>
          <a:p>
            <a:pPr>
              <a:lnSpc>
                <a:spcPct val="110000"/>
              </a:lnSpc>
              <a:spcBef>
                <a:spcPts val="0"/>
              </a:spcBef>
            </a:pPr>
            <a:r>
              <a:rPr lang="en-US" b="1" dirty="0" smtClean="0"/>
              <a:t>Lord I want more</a:t>
            </a:r>
            <a:br>
              <a:rPr lang="en-US" b="1" dirty="0" smtClean="0"/>
            </a:br>
            <a:r>
              <a:rPr lang="en-US" b="1" dirty="0" smtClean="0"/>
              <a:t>(repeat)</a:t>
            </a: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9550"/>
            <a:ext cx="8458200" cy="4495800"/>
          </a:xfrm>
        </p:spPr>
        <p:txBody>
          <a:bodyPr>
            <a:normAutofit/>
          </a:bodyPr>
          <a:lstStyle/>
          <a:p>
            <a:pPr>
              <a:lnSpc>
                <a:spcPct val="110000"/>
              </a:lnSpc>
              <a:spcBef>
                <a:spcPts val="0"/>
              </a:spcBef>
            </a:pPr>
            <a:r>
              <a:rPr lang="en-US" b="1" dirty="0" smtClean="0"/>
              <a:t>I'm reaching for You, I'm singing to You</a:t>
            </a:r>
            <a:br>
              <a:rPr lang="en-US" b="1" dirty="0" smtClean="0"/>
            </a:br>
            <a:r>
              <a:rPr lang="en-US" b="1" dirty="0" smtClean="0"/>
              <a:t>I'm lifting my hands to praise You </a:t>
            </a:r>
          </a:p>
          <a:p>
            <a:pPr>
              <a:lnSpc>
                <a:spcPct val="110000"/>
              </a:lnSpc>
              <a:spcBef>
                <a:spcPts val="0"/>
              </a:spcBef>
            </a:pPr>
            <a:r>
              <a:rPr lang="en-US" b="1" dirty="0" smtClean="0"/>
              <a:t>I'm lifting my voice to thank You</a:t>
            </a:r>
            <a:br>
              <a:rPr lang="en-US" b="1" dirty="0" smtClean="0"/>
            </a:br>
            <a:r>
              <a:rPr lang="en-US" b="1" dirty="0" smtClean="0"/>
              <a:t>I'm reaching for You, Jesus I need You</a:t>
            </a:r>
            <a:br>
              <a:rPr lang="en-US" b="1" dirty="0" smtClean="0"/>
            </a:br>
            <a:r>
              <a:rPr lang="en-US" b="1" dirty="0" smtClean="0"/>
              <a:t>I'm giving my heart to know You,</a:t>
            </a:r>
          </a:p>
          <a:p>
            <a:pPr>
              <a:lnSpc>
                <a:spcPct val="110000"/>
              </a:lnSpc>
              <a:spcBef>
                <a:spcPts val="0"/>
              </a:spcBef>
            </a:pPr>
            <a:r>
              <a:rPr lang="en-US" b="1" dirty="0" smtClean="0"/>
              <a:t> I'm living my life to serve You</a:t>
            </a:r>
            <a:br>
              <a:rPr lang="en-US" b="1" dirty="0" smtClean="0"/>
            </a:br>
            <a:r>
              <a:rPr lang="en-US" b="1" dirty="0" smtClean="0"/>
              <a:t>I'm reaching for You</a:t>
            </a:r>
            <a:endParaRPr lang="en-US" b="1" dirty="0"/>
          </a:p>
        </p:txBody>
      </p:sp>
      <p:sp>
        <p:nvSpPr>
          <p:cNvPr id="4" name="Rectangle 3"/>
          <p:cNvSpPr/>
          <p:nvPr/>
        </p:nvSpPr>
        <p:spPr>
          <a:xfrm>
            <a:off x="1905000" y="4565362"/>
            <a:ext cx="5791200" cy="292388"/>
          </a:xfrm>
          <a:prstGeom prst="rect">
            <a:avLst/>
          </a:prstGeom>
        </p:spPr>
        <p:txBody>
          <a:bodyPr wrap="square">
            <a:spAutoFit/>
          </a:bodyPr>
          <a:lstStyle/>
          <a:p>
            <a:pPr fontAlgn="auto">
              <a:spcAft>
                <a:spcPts val="0"/>
              </a:spcAft>
              <a:defRPr/>
            </a:pPr>
            <a:r>
              <a:rPr lang="en-US" sz="1300" b="1" dirty="0">
                <a:latin typeface="Arial" pitchFamily="34" charset="0"/>
                <a:cs typeface="Arial" pitchFamily="34" charset="0"/>
              </a:rPr>
              <a:t>TEMPLE BIBLE CHURCH Used by Permission CCLI #78316</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762000" y="1276350"/>
            <a:ext cx="7467600" cy="3505200"/>
          </a:xfrm>
        </p:spPr>
        <p:txBody>
          <a:bodyPr>
            <a:normAutofit/>
          </a:bodyPr>
          <a:lstStyle/>
          <a:p>
            <a:pPr algn="ctr">
              <a:buFontTx/>
              <a:buNone/>
            </a:pPr>
            <a:r>
              <a:rPr lang="en-US" b="1" dirty="0">
                <a:solidFill>
                  <a:schemeClr val="tx1"/>
                </a:solidFill>
              </a:rPr>
              <a:t>All of </a:t>
            </a:r>
            <a:r>
              <a:rPr lang="en-US" b="1" dirty="0" smtClean="0">
                <a:solidFill>
                  <a:schemeClr val="tx1"/>
                </a:solidFill>
              </a:rPr>
              <a:t>You </a:t>
            </a:r>
            <a:r>
              <a:rPr lang="en-US" b="1" dirty="0">
                <a:solidFill>
                  <a:schemeClr val="tx1"/>
                </a:solidFill>
              </a:rPr>
              <a:t>is more than enough for</a:t>
            </a:r>
          </a:p>
          <a:p>
            <a:pPr algn="ctr">
              <a:buFontTx/>
              <a:buNone/>
            </a:pPr>
            <a:r>
              <a:rPr lang="en-US" b="1" dirty="0">
                <a:solidFill>
                  <a:schemeClr val="tx1"/>
                </a:solidFill>
              </a:rPr>
              <a:t>All of me, for every thirst and every need</a:t>
            </a:r>
          </a:p>
          <a:p>
            <a:pPr algn="ctr">
              <a:buFontTx/>
              <a:buNone/>
            </a:pPr>
            <a:r>
              <a:rPr lang="en-US" b="1" dirty="0">
                <a:solidFill>
                  <a:schemeClr val="tx1"/>
                </a:solidFill>
              </a:rPr>
              <a:t>You satisfy me with Your love</a:t>
            </a:r>
          </a:p>
          <a:p>
            <a:pPr algn="ctr">
              <a:buFontTx/>
              <a:buNone/>
            </a:pPr>
            <a:r>
              <a:rPr lang="en-US" b="1" dirty="0">
                <a:solidFill>
                  <a:schemeClr val="tx1"/>
                </a:solidFill>
              </a:rPr>
              <a:t>And all I have in You is more than enough</a:t>
            </a:r>
          </a:p>
        </p:txBody>
      </p:sp>
      <p:sp>
        <p:nvSpPr>
          <p:cNvPr id="5" name="Rectangle 4"/>
          <p:cNvSpPr txBox="1">
            <a:spLocks noChangeArrowheads="1"/>
          </p:cNvSpPr>
          <p:nvPr/>
        </p:nvSpPr>
        <p:spPr>
          <a:xfrm>
            <a:off x="457200" y="205979"/>
            <a:ext cx="8229600"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mj-lt"/>
                <a:ea typeface="+mj-ea"/>
                <a:cs typeface="+mj-cs"/>
              </a:rPr>
              <a:t>Enough</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body" idx="1"/>
          </p:nvPr>
        </p:nvSpPr>
        <p:spPr/>
        <p:txBody>
          <a:bodyPr/>
          <a:lstStyle/>
          <a:p>
            <a:pPr algn="ctr">
              <a:buFontTx/>
              <a:buNone/>
            </a:pPr>
            <a:r>
              <a:rPr lang="en-US" b="1" dirty="0"/>
              <a:t>You are my supply, my breath of life</a:t>
            </a:r>
          </a:p>
          <a:p>
            <a:pPr algn="ctr">
              <a:buFontTx/>
              <a:buNone/>
            </a:pPr>
            <a:r>
              <a:rPr lang="en-US" b="1" dirty="0"/>
              <a:t>Still more awesome than I know</a:t>
            </a:r>
          </a:p>
          <a:p>
            <a:pPr algn="ctr">
              <a:buFontTx/>
              <a:buNone/>
            </a:pPr>
            <a:r>
              <a:rPr lang="en-US" b="1" dirty="0"/>
              <a:t>You are my reward, worth living for</a:t>
            </a:r>
          </a:p>
          <a:p>
            <a:pPr algn="ctr">
              <a:buFontTx/>
              <a:buNone/>
            </a:pPr>
            <a:r>
              <a:rPr lang="en-US" b="1" dirty="0"/>
              <a:t>Still more awesome than I know</a:t>
            </a:r>
          </a:p>
        </p:txBody>
      </p:sp>
      <p:sp>
        <p:nvSpPr>
          <p:cNvPr id="4" name="Title 3"/>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a:p>
        </p:txBody>
      </p:sp>
      <p:sp>
        <p:nvSpPr>
          <p:cNvPr id="4099" name="Rectangle 3"/>
          <p:cNvSpPr>
            <a:spLocks noGrp="1" noChangeArrowheads="1"/>
          </p:cNvSpPr>
          <p:nvPr>
            <p:ph type="body" idx="1"/>
          </p:nvPr>
        </p:nvSpPr>
        <p:spPr/>
        <p:txBody>
          <a:bodyPr/>
          <a:lstStyle/>
          <a:p>
            <a:pPr algn="ctr">
              <a:buFontTx/>
              <a:buNone/>
            </a:pPr>
            <a:r>
              <a:rPr lang="en-US" b="1" dirty="0"/>
              <a:t>All of </a:t>
            </a:r>
            <a:r>
              <a:rPr lang="en-US" b="1" dirty="0" smtClean="0"/>
              <a:t>You </a:t>
            </a:r>
            <a:r>
              <a:rPr lang="en-US" b="1" dirty="0"/>
              <a:t>is more than enough for</a:t>
            </a:r>
          </a:p>
          <a:p>
            <a:pPr algn="ctr">
              <a:buFontTx/>
              <a:buNone/>
            </a:pPr>
            <a:r>
              <a:rPr lang="en-US" b="1" dirty="0"/>
              <a:t>All of me, for every thirst and every need</a:t>
            </a:r>
          </a:p>
          <a:p>
            <a:pPr algn="ctr">
              <a:buFontTx/>
              <a:buNone/>
            </a:pPr>
            <a:r>
              <a:rPr lang="en-US" b="1" dirty="0"/>
              <a:t>You satisfy me with Your love</a:t>
            </a:r>
          </a:p>
          <a:p>
            <a:pPr algn="ctr">
              <a:buFontTx/>
              <a:buNone/>
            </a:pPr>
            <a:r>
              <a:rPr lang="en-US" b="1" dirty="0"/>
              <a:t>And all I have in You is more than enough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Video </a:t>
            </a:r>
            <a:r>
              <a:rPr lang="en-US" dirty="0" err="1" smtClean="0">
                <a:solidFill>
                  <a:schemeClr val="tx1"/>
                </a:solidFill>
              </a:rPr>
              <a:t>ancmt</a:t>
            </a:r>
            <a:endParaRPr lang="en-US" dirty="0">
              <a:solidFill>
                <a:schemeClr val="tx1"/>
              </a:solidFill>
            </a:endParaRPr>
          </a:p>
        </p:txBody>
      </p:sp>
      <p:pic>
        <p:nvPicPr>
          <p:cNvPr id="4" name="GDRO for 20110731.wmv">
            <a:hlinkClick r:id="" action="ppaction://media"/>
          </p:cNvPr>
          <p:cNvPicPr>
            <a:picLocks noGrp="1" noRot="1" noChangeAspect="1"/>
          </p:cNvPicPr>
          <p:nvPr>
            <p:ph idx="1"/>
            <a:videoFile r:link="rId1"/>
          </p:nvPr>
        </p:nvPicPr>
        <p:blipFill>
          <a:blip r:embed="rId3" cstate="print"/>
          <a:stretch>
            <a:fillRect/>
          </a:stretch>
        </p:blipFill>
        <p:spPr>
          <a:xfrm>
            <a:off x="1143000" y="209550"/>
            <a:ext cx="6858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60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endParaRPr lang="en-US"/>
          </a:p>
        </p:txBody>
      </p:sp>
      <p:sp>
        <p:nvSpPr>
          <p:cNvPr id="5123" name="Rectangle 3"/>
          <p:cNvSpPr>
            <a:spLocks noGrp="1" noChangeArrowheads="1"/>
          </p:cNvSpPr>
          <p:nvPr>
            <p:ph type="body" idx="1"/>
          </p:nvPr>
        </p:nvSpPr>
        <p:spPr/>
        <p:txBody>
          <a:bodyPr/>
          <a:lstStyle/>
          <a:p>
            <a:pPr algn="ctr">
              <a:buFontTx/>
              <a:buNone/>
            </a:pPr>
            <a:r>
              <a:rPr lang="en-US" b="1" dirty="0"/>
              <a:t>You're my sacrifice, of greatest price</a:t>
            </a:r>
          </a:p>
          <a:p>
            <a:pPr algn="ctr">
              <a:buFontTx/>
              <a:buNone/>
            </a:pPr>
            <a:r>
              <a:rPr lang="en-US" b="1" dirty="0"/>
              <a:t>Still more awesome than I know</a:t>
            </a:r>
          </a:p>
          <a:p>
            <a:pPr algn="ctr">
              <a:buFontTx/>
              <a:buNone/>
            </a:pPr>
            <a:r>
              <a:rPr lang="en-US" b="1" dirty="0"/>
              <a:t>You’re my coming King, You are everything</a:t>
            </a:r>
          </a:p>
          <a:p>
            <a:pPr algn="ctr">
              <a:buFontTx/>
              <a:buNone/>
            </a:pPr>
            <a:r>
              <a:rPr lang="en-US" b="1" dirty="0"/>
              <a:t>Still more awesome than I know</a:t>
            </a:r>
          </a:p>
          <a:p>
            <a:pPr algn="ctr">
              <a:buFontTx/>
              <a:buNone/>
            </a:pP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en-US"/>
          </a:p>
        </p:txBody>
      </p:sp>
      <p:sp>
        <p:nvSpPr>
          <p:cNvPr id="6147" name="Rectangle 3"/>
          <p:cNvSpPr>
            <a:spLocks noGrp="1" noChangeArrowheads="1"/>
          </p:cNvSpPr>
          <p:nvPr>
            <p:ph type="body" idx="1"/>
          </p:nvPr>
        </p:nvSpPr>
        <p:spPr/>
        <p:txBody>
          <a:bodyPr/>
          <a:lstStyle/>
          <a:p>
            <a:pPr algn="ctr">
              <a:buFontTx/>
              <a:buNone/>
            </a:pPr>
            <a:r>
              <a:rPr lang="en-US" b="1" dirty="0"/>
              <a:t>All of </a:t>
            </a:r>
            <a:r>
              <a:rPr lang="en-US" b="1" dirty="0" smtClean="0"/>
              <a:t>You </a:t>
            </a:r>
            <a:r>
              <a:rPr lang="en-US" b="1" dirty="0"/>
              <a:t>is more than enough for</a:t>
            </a:r>
          </a:p>
          <a:p>
            <a:pPr algn="ctr">
              <a:buFontTx/>
              <a:buNone/>
            </a:pPr>
            <a:r>
              <a:rPr lang="en-US" b="1" dirty="0"/>
              <a:t>All of me, for every thirst and every need</a:t>
            </a:r>
          </a:p>
          <a:p>
            <a:pPr algn="ctr">
              <a:buFontTx/>
              <a:buNone/>
            </a:pPr>
            <a:r>
              <a:rPr lang="en-US" b="1" dirty="0"/>
              <a:t>You satisfy me with Your love</a:t>
            </a:r>
          </a:p>
          <a:p>
            <a:pPr algn="ctr">
              <a:buFontTx/>
              <a:buNone/>
            </a:pPr>
            <a:r>
              <a:rPr lang="en-US" b="1" dirty="0"/>
              <a:t>And all I have in You is more than enough</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a:p>
        </p:txBody>
      </p:sp>
      <p:sp>
        <p:nvSpPr>
          <p:cNvPr id="7171" name="Rectangle 3"/>
          <p:cNvSpPr>
            <a:spLocks noGrp="1" noChangeArrowheads="1"/>
          </p:cNvSpPr>
          <p:nvPr>
            <p:ph type="body" idx="1"/>
          </p:nvPr>
        </p:nvSpPr>
        <p:spPr/>
        <p:txBody>
          <a:bodyPr>
            <a:normAutofit lnSpcReduction="10000"/>
          </a:bodyPr>
          <a:lstStyle/>
          <a:p>
            <a:pPr>
              <a:buFontTx/>
              <a:buNone/>
            </a:pPr>
            <a:r>
              <a:rPr lang="en-US" b="1" dirty="0"/>
              <a:t>More than all I want</a:t>
            </a:r>
          </a:p>
          <a:p>
            <a:pPr>
              <a:buFontTx/>
              <a:buNone/>
            </a:pPr>
            <a:r>
              <a:rPr lang="en-US" b="1" dirty="0"/>
              <a:t>More than all I need</a:t>
            </a:r>
          </a:p>
          <a:p>
            <a:pPr>
              <a:buFontTx/>
              <a:buNone/>
            </a:pPr>
            <a:r>
              <a:rPr lang="en-US" b="1" dirty="0"/>
              <a:t>You are more than enough for me</a:t>
            </a:r>
          </a:p>
          <a:p>
            <a:pPr>
              <a:buFontTx/>
              <a:buNone/>
            </a:pPr>
            <a:r>
              <a:rPr lang="en-US" b="1" dirty="0"/>
              <a:t>More than all I know</a:t>
            </a:r>
          </a:p>
          <a:p>
            <a:pPr>
              <a:buFontTx/>
              <a:buNone/>
            </a:pPr>
            <a:r>
              <a:rPr lang="en-US" b="1" dirty="0"/>
              <a:t>More than all I can see</a:t>
            </a:r>
          </a:p>
          <a:p>
            <a:pPr>
              <a:buFontTx/>
              <a:buNone/>
            </a:pPr>
            <a:r>
              <a:rPr lang="en-US" b="1" dirty="0"/>
              <a:t>You are more than enough</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a:p>
        </p:txBody>
      </p:sp>
      <p:sp>
        <p:nvSpPr>
          <p:cNvPr id="8195" name="Rectangle 3"/>
          <p:cNvSpPr>
            <a:spLocks noGrp="1" noChangeArrowheads="1"/>
          </p:cNvSpPr>
          <p:nvPr>
            <p:ph type="body" idx="1"/>
          </p:nvPr>
        </p:nvSpPr>
        <p:spPr>
          <a:xfrm>
            <a:off x="381000" y="1200150"/>
            <a:ext cx="8229600" cy="3394472"/>
          </a:xfrm>
        </p:spPr>
        <p:txBody>
          <a:bodyPr/>
          <a:lstStyle/>
          <a:p>
            <a:pPr algn="ctr">
              <a:buFontTx/>
              <a:buNone/>
            </a:pPr>
            <a:r>
              <a:rPr lang="en-US" b="1" dirty="0"/>
              <a:t>All of </a:t>
            </a:r>
            <a:r>
              <a:rPr lang="en-US" b="1" dirty="0" smtClean="0"/>
              <a:t>You </a:t>
            </a:r>
            <a:r>
              <a:rPr lang="en-US" b="1" dirty="0"/>
              <a:t>is more than enough for</a:t>
            </a:r>
          </a:p>
          <a:p>
            <a:pPr algn="ctr">
              <a:buFontTx/>
              <a:buNone/>
            </a:pPr>
            <a:r>
              <a:rPr lang="en-US" b="1" dirty="0"/>
              <a:t>All of me, for every thirst and every need</a:t>
            </a:r>
          </a:p>
          <a:p>
            <a:pPr algn="ctr">
              <a:buFontTx/>
              <a:buNone/>
            </a:pPr>
            <a:r>
              <a:rPr lang="en-US" b="1" dirty="0"/>
              <a:t>You satisfy me with Your love</a:t>
            </a:r>
          </a:p>
          <a:p>
            <a:pPr algn="ctr">
              <a:buFontTx/>
              <a:buNone/>
            </a:pPr>
            <a:r>
              <a:rPr lang="en-US" b="1" dirty="0"/>
              <a:t>And all I have in You is more than enough</a:t>
            </a:r>
          </a:p>
        </p:txBody>
      </p:sp>
      <p:sp>
        <p:nvSpPr>
          <p:cNvPr id="8196" name="Rectangle 4"/>
          <p:cNvSpPr>
            <a:spLocks noChangeArrowheads="1"/>
          </p:cNvSpPr>
          <p:nvPr/>
        </p:nvSpPr>
        <p:spPr bwMode="auto">
          <a:xfrm>
            <a:off x="1828800" y="4324350"/>
            <a:ext cx="5453929" cy="341632"/>
          </a:xfrm>
          <a:prstGeom prst="rect">
            <a:avLst/>
          </a:prstGeom>
          <a:noFill/>
          <a:ln w="9525">
            <a:noFill/>
            <a:miter lim="800000"/>
            <a:headEnd/>
            <a:tailEnd/>
          </a:ln>
          <a:effectLst/>
        </p:spPr>
        <p:txBody>
          <a:bodyPr wrap="none">
            <a:spAutoFit/>
          </a:bodyPr>
          <a:lstStyle/>
          <a:p>
            <a:pPr>
              <a:lnSpc>
                <a:spcPct val="90000"/>
              </a:lnSpc>
              <a:spcBef>
                <a:spcPct val="20000"/>
              </a:spcBef>
            </a:pPr>
            <a:r>
              <a:rPr lang="en-US" dirty="0"/>
              <a:t>TEMPLE BIBLE CHURCH Used by Permission CCLI #78316</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a:xfrm>
            <a:off x="228600" y="57150"/>
            <a:ext cx="8686800" cy="857250"/>
          </a:xfrm>
          <a:effectLst/>
        </p:spPr>
        <p:txBody>
          <a:bodyPr/>
          <a:lstStyle/>
          <a:p>
            <a:r>
              <a:rPr lang="en-US" b="1" dirty="0"/>
              <a:t>Made to Worship</a:t>
            </a:r>
          </a:p>
        </p:txBody>
      </p:sp>
      <p:sp>
        <p:nvSpPr>
          <p:cNvPr id="12292" name="Rectangle 4"/>
          <p:cNvSpPr>
            <a:spLocks noGrp="1" noChangeArrowheads="1"/>
          </p:cNvSpPr>
          <p:nvPr>
            <p:ph type="body" idx="1"/>
          </p:nvPr>
        </p:nvSpPr>
        <p:spPr>
          <a:xfrm>
            <a:off x="0" y="1028701"/>
            <a:ext cx="9144000" cy="3394472"/>
          </a:xfrm>
          <a:effectLst/>
        </p:spPr>
        <p:txBody>
          <a:bodyPr>
            <a:normAutofit fontScale="92500" lnSpcReduction="10000"/>
          </a:bodyPr>
          <a:lstStyle/>
          <a:p>
            <a:pPr>
              <a:lnSpc>
                <a:spcPct val="90000"/>
              </a:lnSpc>
            </a:pPr>
            <a:r>
              <a:rPr lang="en-US" sz="3800" b="1" dirty="0"/>
              <a:t>Before the day, before the light</a:t>
            </a:r>
          </a:p>
          <a:p>
            <a:pPr>
              <a:lnSpc>
                <a:spcPct val="90000"/>
              </a:lnSpc>
            </a:pPr>
            <a:r>
              <a:rPr lang="en-US" sz="3800" b="1" dirty="0"/>
              <a:t>Before the world revolved </a:t>
            </a:r>
          </a:p>
          <a:p>
            <a:pPr>
              <a:lnSpc>
                <a:spcPct val="90000"/>
              </a:lnSpc>
            </a:pPr>
            <a:r>
              <a:rPr lang="en-US" sz="3800" b="1" dirty="0"/>
              <a:t>around the sun</a:t>
            </a:r>
          </a:p>
          <a:p>
            <a:pPr>
              <a:lnSpc>
                <a:spcPct val="90000"/>
              </a:lnSpc>
            </a:pPr>
            <a:r>
              <a:rPr lang="en-US" sz="3800" b="1" dirty="0"/>
              <a:t>God on High, stepped down into time</a:t>
            </a:r>
          </a:p>
          <a:p>
            <a:pPr>
              <a:lnSpc>
                <a:spcPct val="90000"/>
              </a:lnSpc>
            </a:pPr>
            <a:r>
              <a:rPr lang="en-US" sz="3800" b="1" dirty="0"/>
              <a:t>And wrote the story of </a:t>
            </a:r>
          </a:p>
          <a:p>
            <a:pPr>
              <a:lnSpc>
                <a:spcPct val="90000"/>
              </a:lnSpc>
            </a:pPr>
            <a:r>
              <a:rPr lang="en-US" sz="3800" b="1" dirty="0"/>
              <a:t>His Love for everyone</a:t>
            </a:r>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228600" y="1028701"/>
            <a:ext cx="8686800" cy="3394472"/>
          </a:xfrm>
          <a:effectLst/>
        </p:spPr>
        <p:txBody>
          <a:bodyPr/>
          <a:lstStyle/>
          <a:p>
            <a:pPr>
              <a:lnSpc>
                <a:spcPct val="90000"/>
              </a:lnSpc>
            </a:pPr>
            <a:r>
              <a:rPr lang="en-US" sz="3800" b="1" dirty="0"/>
              <a:t>He has filled our hearts with wonder</a:t>
            </a:r>
          </a:p>
          <a:p>
            <a:pPr>
              <a:lnSpc>
                <a:spcPct val="90000"/>
              </a:lnSpc>
            </a:pPr>
            <a:r>
              <a:rPr lang="en-US" sz="3800" b="1" dirty="0"/>
              <a:t>So that we will always remember</a:t>
            </a:r>
          </a:p>
          <a:p>
            <a:pPr>
              <a:lnSpc>
                <a:spcPct val="90000"/>
              </a:lnSpc>
            </a:pPr>
            <a:endParaRPr lang="en-US" sz="3800" b="1" dirty="0"/>
          </a:p>
        </p:txBody>
      </p:sp>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228600" y="1028701"/>
            <a:ext cx="8686800" cy="3394472"/>
          </a:xfrm>
          <a:effectLst/>
        </p:spPr>
        <p:txBody>
          <a:bodyPr>
            <a:normAutofit fontScale="92500" lnSpcReduction="20000"/>
          </a:bodyPr>
          <a:lstStyle/>
          <a:p>
            <a:pPr>
              <a:lnSpc>
                <a:spcPct val="90000"/>
              </a:lnSpc>
            </a:pPr>
            <a:r>
              <a:rPr lang="en-US" sz="3800" b="1" dirty="0"/>
              <a:t>You and I are made to worship</a:t>
            </a:r>
          </a:p>
          <a:p>
            <a:pPr>
              <a:lnSpc>
                <a:spcPct val="90000"/>
              </a:lnSpc>
            </a:pPr>
            <a:r>
              <a:rPr lang="en-US" sz="3800" b="1" dirty="0"/>
              <a:t>You and I are called to love</a:t>
            </a:r>
          </a:p>
          <a:p>
            <a:pPr>
              <a:lnSpc>
                <a:spcPct val="90000"/>
              </a:lnSpc>
            </a:pPr>
            <a:r>
              <a:rPr lang="en-US" sz="3800" b="1" dirty="0"/>
              <a:t>You and I are forgiven and free</a:t>
            </a:r>
          </a:p>
          <a:p>
            <a:pPr>
              <a:lnSpc>
                <a:spcPct val="90000"/>
              </a:lnSpc>
            </a:pPr>
            <a:r>
              <a:rPr lang="en-US" sz="3800" b="1" dirty="0"/>
              <a:t>When you and I embrace surrender</a:t>
            </a:r>
          </a:p>
          <a:p>
            <a:pPr>
              <a:lnSpc>
                <a:spcPct val="90000"/>
              </a:lnSpc>
            </a:pPr>
            <a:r>
              <a:rPr lang="en-US" sz="3800" b="1" dirty="0"/>
              <a:t>When you and I choose to believe</a:t>
            </a:r>
          </a:p>
          <a:p>
            <a:pPr>
              <a:lnSpc>
                <a:spcPct val="90000"/>
              </a:lnSpc>
            </a:pPr>
            <a:r>
              <a:rPr lang="en-US" sz="3800" b="1" dirty="0"/>
              <a:t>Then you and I will see</a:t>
            </a:r>
          </a:p>
          <a:p>
            <a:pPr>
              <a:lnSpc>
                <a:spcPct val="90000"/>
              </a:lnSpc>
            </a:pPr>
            <a:r>
              <a:rPr lang="en-US" sz="3800" b="1" dirty="0"/>
              <a:t>Who we were meant to be</a:t>
            </a:r>
          </a:p>
        </p:txBody>
      </p:sp>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0" y="1028701"/>
            <a:ext cx="9144000" cy="3394472"/>
          </a:xfrm>
          <a:effectLst/>
        </p:spPr>
        <p:txBody>
          <a:bodyPr>
            <a:normAutofit fontScale="92500" lnSpcReduction="10000"/>
          </a:bodyPr>
          <a:lstStyle/>
          <a:p>
            <a:pPr>
              <a:lnSpc>
                <a:spcPct val="90000"/>
              </a:lnSpc>
            </a:pPr>
            <a:r>
              <a:rPr lang="en-US" sz="3800" b="1" dirty="0"/>
              <a:t>All we are and all we have</a:t>
            </a:r>
          </a:p>
          <a:p>
            <a:pPr>
              <a:lnSpc>
                <a:spcPct val="90000"/>
              </a:lnSpc>
            </a:pPr>
            <a:r>
              <a:rPr lang="en-US" sz="3800" b="1" dirty="0"/>
              <a:t>Is all a gift from God</a:t>
            </a:r>
          </a:p>
          <a:p>
            <a:pPr>
              <a:lnSpc>
                <a:spcPct val="90000"/>
              </a:lnSpc>
            </a:pPr>
            <a:r>
              <a:rPr lang="en-US" sz="3800" b="1" dirty="0"/>
              <a:t>that we receive</a:t>
            </a:r>
          </a:p>
          <a:p>
            <a:pPr>
              <a:lnSpc>
                <a:spcPct val="90000"/>
              </a:lnSpc>
            </a:pPr>
            <a:r>
              <a:rPr lang="en-US" sz="3800" b="1" dirty="0"/>
              <a:t>Brought to life, we open up our eyes</a:t>
            </a:r>
          </a:p>
          <a:p>
            <a:pPr>
              <a:lnSpc>
                <a:spcPct val="90000"/>
              </a:lnSpc>
            </a:pPr>
            <a:r>
              <a:rPr lang="en-US" sz="3800" b="1" dirty="0"/>
              <a:t>To see the majesty and</a:t>
            </a:r>
          </a:p>
          <a:p>
            <a:pPr>
              <a:lnSpc>
                <a:spcPct val="90000"/>
              </a:lnSpc>
            </a:pPr>
            <a:r>
              <a:rPr lang="en-US" sz="3800" b="1" dirty="0"/>
              <a:t>glory of the King</a:t>
            </a:r>
          </a:p>
          <a:p>
            <a:pPr>
              <a:lnSpc>
                <a:spcPct val="90000"/>
              </a:lnSpc>
            </a:pPr>
            <a:endParaRPr lang="en-US" sz="3800" b="1" dirty="0"/>
          </a:p>
        </p:txBody>
      </p:sp>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228600" y="1028701"/>
            <a:ext cx="8686800" cy="3394472"/>
          </a:xfrm>
          <a:effectLst/>
        </p:spPr>
        <p:txBody>
          <a:bodyPr/>
          <a:lstStyle/>
          <a:p>
            <a:pPr>
              <a:lnSpc>
                <a:spcPct val="90000"/>
              </a:lnSpc>
            </a:pPr>
            <a:r>
              <a:rPr lang="en-US" sz="3800" b="1" dirty="0"/>
              <a:t>He has filled our hearts with wonder</a:t>
            </a:r>
          </a:p>
          <a:p>
            <a:pPr>
              <a:lnSpc>
                <a:spcPct val="90000"/>
              </a:lnSpc>
            </a:pPr>
            <a:r>
              <a:rPr lang="en-US" sz="3800" b="1" dirty="0"/>
              <a:t>So that we will always remember</a:t>
            </a:r>
          </a:p>
          <a:p>
            <a:pPr>
              <a:lnSpc>
                <a:spcPct val="90000"/>
              </a:lnSpc>
            </a:pPr>
            <a:endParaRPr lang="en-US" sz="3800" b="1" dirty="0"/>
          </a:p>
        </p:txBody>
      </p:sp>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228600" y="1028701"/>
            <a:ext cx="8686800" cy="3394472"/>
          </a:xfrm>
          <a:effectLst/>
        </p:spPr>
        <p:txBody>
          <a:bodyPr>
            <a:normAutofit fontScale="92500" lnSpcReduction="20000"/>
          </a:bodyPr>
          <a:lstStyle/>
          <a:p>
            <a:pPr>
              <a:lnSpc>
                <a:spcPct val="90000"/>
              </a:lnSpc>
            </a:pPr>
            <a:r>
              <a:rPr lang="en-US" sz="3800" b="1" dirty="0"/>
              <a:t>You and I are made to worship</a:t>
            </a:r>
          </a:p>
          <a:p>
            <a:pPr>
              <a:lnSpc>
                <a:spcPct val="90000"/>
              </a:lnSpc>
            </a:pPr>
            <a:r>
              <a:rPr lang="en-US" sz="3800" b="1" dirty="0"/>
              <a:t>You and I are called to love</a:t>
            </a:r>
          </a:p>
          <a:p>
            <a:pPr>
              <a:lnSpc>
                <a:spcPct val="90000"/>
              </a:lnSpc>
            </a:pPr>
            <a:r>
              <a:rPr lang="en-US" sz="3800" b="1" dirty="0"/>
              <a:t>You and I are forgiven and free</a:t>
            </a:r>
          </a:p>
          <a:p>
            <a:pPr>
              <a:lnSpc>
                <a:spcPct val="90000"/>
              </a:lnSpc>
            </a:pPr>
            <a:r>
              <a:rPr lang="en-US" sz="3800" b="1" dirty="0"/>
              <a:t>When you and I embrace surrender</a:t>
            </a:r>
          </a:p>
          <a:p>
            <a:pPr>
              <a:lnSpc>
                <a:spcPct val="90000"/>
              </a:lnSpc>
            </a:pPr>
            <a:r>
              <a:rPr lang="en-US" sz="3800" b="1" dirty="0"/>
              <a:t>When you and I choose to believe</a:t>
            </a:r>
          </a:p>
          <a:p>
            <a:pPr>
              <a:lnSpc>
                <a:spcPct val="90000"/>
              </a:lnSpc>
            </a:pPr>
            <a:r>
              <a:rPr lang="en-US" sz="3800" b="1" dirty="0"/>
              <a:t>Then you and I will see</a:t>
            </a:r>
          </a:p>
          <a:p>
            <a:pPr>
              <a:lnSpc>
                <a:spcPct val="90000"/>
              </a:lnSpc>
            </a:pPr>
            <a:r>
              <a:rPr lang="en-US" sz="3800" b="1" dirty="0"/>
              <a:t>Who we were meant to be</a:t>
            </a:r>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Majestic</a:t>
            </a:r>
            <a:endParaRPr lang="en-US" dirty="0"/>
          </a:p>
        </p:txBody>
      </p:sp>
      <p:sp>
        <p:nvSpPr>
          <p:cNvPr id="3" name="Content Placeholder 2"/>
          <p:cNvSpPr>
            <a:spLocks noGrp="1"/>
          </p:cNvSpPr>
          <p:nvPr>
            <p:ph idx="1"/>
          </p:nvPr>
        </p:nvSpPr>
        <p:spPr/>
        <p:txBody>
          <a:bodyPr/>
          <a:lstStyle/>
          <a:p>
            <a:pPr>
              <a:spcBef>
                <a:spcPts val="0"/>
              </a:spcBef>
            </a:pPr>
            <a:r>
              <a:rPr lang="en-US" b="1" dirty="0" smtClean="0"/>
              <a:t>O Lord our Lord how majestic is </a:t>
            </a:r>
          </a:p>
          <a:p>
            <a:pPr>
              <a:spcBef>
                <a:spcPts val="0"/>
              </a:spcBef>
            </a:pPr>
            <a:r>
              <a:rPr lang="en-US" b="1" dirty="0" smtClean="0"/>
              <a:t>Your name in all the earth</a:t>
            </a:r>
            <a:br>
              <a:rPr lang="en-US" b="1" dirty="0" smtClean="0"/>
            </a:br>
            <a:r>
              <a:rPr lang="en-US" b="1" dirty="0" smtClean="0"/>
              <a:t>O Lord our Lord how majestic is </a:t>
            </a:r>
          </a:p>
          <a:p>
            <a:pPr>
              <a:spcBef>
                <a:spcPts val="0"/>
              </a:spcBef>
            </a:pPr>
            <a:r>
              <a:rPr lang="en-US" b="1" dirty="0" smtClean="0"/>
              <a:t>Your name in all the earth</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228600" y="1028701"/>
            <a:ext cx="8686800" cy="3394472"/>
          </a:xfrm>
          <a:effectLst/>
        </p:spPr>
        <p:txBody>
          <a:bodyPr>
            <a:normAutofit fontScale="92500" lnSpcReduction="10000"/>
          </a:bodyPr>
          <a:lstStyle/>
          <a:p>
            <a:pPr>
              <a:lnSpc>
                <a:spcPct val="90000"/>
              </a:lnSpc>
            </a:pPr>
            <a:r>
              <a:rPr lang="en-US" sz="3800" b="1" dirty="0"/>
              <a:t>Even the rocks cry out</a:t>
            </a:r>
          </a:p>
          <a:p>
            <a:pPr>
              <a:lnSpc>
                <a:spcPct val="90000"/>
              </a:lnSpc>
            </a:pPr>
            <a:r>
              <a:rPr lang="en-US" sz="3800" b="1" dirty="0"/>
              <a:t>Even the heavens shout</a:t>
            </a:r>
          </a:p>
          <a:p>
            <a:pPr>
              <a:lnSpc>
                <a:spcPct val="90000"/>
              </a:lnSpc>
            </a:pPr>
            <a:r>
              <a:rPr lang="en-US" sz="3800" b="1" dirty="0"/>
              <a:t>At the sound of His holy name</a:t>
            </a:r>
          </a:p>
          <a:p>
            <a:pPr>
              <a:lnSpc>
                <a:spcPct val="90000"/>
              </a:lnSpc>
            </a:pPr>
            <a:r>
              <a:rPr lang="en-US" sz="3800" b="1" dirty="0"/>
              <a:t>So let every voice sing out</a:t>
            </a:r>
          </a:p>
          <a:p>
            <a:pPr>
              <a:lnSpc>
                <a:spcPct val="90000"/>
              </a:lnSpc>
            </a:pPr>
            <a:r>
              <a:rPr lang="en-US" sz="3800" b="1" dirty="0"/>
              <a:t>And let every knee bow down</a:t>
            </a:r>
          </a:p>
          <a:p>
            <a:pPr>
              <a:lnSpc>
                <a:spcPct val="90000"/>
              </a:lnSpc>
            </a:pPr>
            <a:r>
              <a:rPr lang="en-US" sz="3800" b="1" dirty="0"/>
              <a:t>He is worthy of all our praise</a:t>
            </a:r>
          </a:p>
        </p:txBody>
      </p:sp>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28600" y="1028700"/>
            <a:ext cx="8686800" cy="3714750"/>
          </a:xfrm>
          <a:effectLst/>
        </p:spPr>
        <p:txBody>
          <a:bodyPr>
            <a:normAutofit fontScale="92500" lnSpcReduction="20000"/>
          </a:bodyPr>
          <a:lstStyle/>
          <a:p>
            <a:pPr>
              <a:lnSpc>
                <a:spcPct val="90000"/>
              </a:lnSpc>
            </a:pPr>
            <a:r>
              <a:rPr lang="en-US" sz="3800" b="1" dirty="0"/>
              <a:t>For you and I are made to worship</a:t>
            </a:r>
          </a:p>
          <a:p>
            <a:pPr>
              <a:lnSpc>
                <a:spcPct val="90000"/>
              </a:lnSpc>
            </a:pPr>
            <a:r>
              <a:rPr lang="en-US" sz="3800" b="1" dirty="0"/>
              <a:t>You and I are called to love</a:t>
            </a:r>
          </a:p>
          <a:p>
            <a:pPr>
              <a:lnSpc>
                <a:spcPct val="90000"/>
              </a:lnSpc>
            </a:pPr>
            <a:r>
              <a:rPr lang="en-US" sz="3800" b="1" dirty="0"/>
              <a:t>You and I are forgiven and free</a:t>
            </a:r>
          </a:p>
          <a:p>
            <a:pPr>
              <a:lnSpc>
                <a:spcPct val="90000"/>
              </a:lnSpc>
            </a:pPr>
            <a:r>
              <a:rPr lang="en-US" sz="3800" b="1" dirty="0"/>
              <a:t>When you and I embrace surrender</a:t>
            </a:r>
          </a:p>
          <a:p>
            <a:pPr>
              <a:lnSpc>
                <a:spcPct val="90000"/>
              </a:lnSpc>
            </a:pPr>
            <a:r>
              <a:rPr lang="en-US" sz="3800" b="1" dirty="0"/>
              <a:t>You and I choose to believe</a:t>
            </a:r>
          </a:p>
          <a:p>
            <a:pPr>
              <a:lnSpc>
                <a:spcPct val="90000"/>
              </a:lnSpc>
            </a:pPr>
            <a:r>
              <a:rPr lang="en-US" sz="3800" b="1" dirty="0"/>
              <a:t>Then you and I will see</a:t>
            </a:r>
          </a:p>
          <a:p>
            <a:pPr>
              <a:lnSpc>
                <a:spcPct val="90000"/>
              </a:lnSpc>
            </a:pPr>
            <a:r>
              <a:rPr lang="en-US" sz="3800" b="1" dirty="0"/>
              <a:t>Who we were meant to be</a:t>
            </a:r>
          </a:p>
          <a:p>
            <a:pPr>
              <a:lnSpc>
                <a:spcPct val="90000"/>
              </a:lnSpc>
            </a:pPr>
            <a:r>
              <a:rPr lang="en-US" sz="1200" b="1" dirty="0"/>
              <a:t>USED BY PERMISSION CCLI#78316</a:t>
            </a:r>
            <a:endParaRPr lang="en-US" sz="3800" b="1" dirty="0"/>
          </a:p>
        </p:txBody>
      </p:sp>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Reign in Us</a:t>
            </a:r>
          </a:p>
        </p:txBody>
      </p:sp>
      <p:sp>
        <p:nvSpPr>
          <p:cNvPr id="5123" name="Rectangle 3"/>
          <p:cNvSpPr>
            <a:spLocks noGrp="1" noChangeArrowheads="1"/>
          </p:cNvSpPr>
          <p:nvPr>
            <p:ph type="body" idx="1"/>
          </p:nvPr>
        </p:nvSpPr>
        <p:spPr/>
        <p:txBody>
          <a:bodyPr/>
          <a:lstStyle/>
          <a:p>
            <a:r>
              <a:rPr lang="en-US" b="1" dirty="0"/>
              <a:t>You thought of us </a:t>
            </a:r>
          </a:p>
          <a:p>
            <a:r>
              <a:rPr lang="en-US" b="1" dirty="0"/>
              <a:t>before the world began to breathe</a:t>
            </a:r>
          </a:p>
          <a:p>
            <a:r>
              <a:rPr lang="en-US" b="1" dirty="0"/>
              <a:t>You knew our names</a:t>
            </a:r>
          </a:p>
          <a:p>
            <a:r>
              <a:rPr lang="en-US" b="1" dirty="0"/>
              <a:t>Before we came to be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en-US"/>
          </a:p>
        </p:txBody>
      </p:sp>
      <p:sp>
        <p:nvSpPr>
          <p:cNvPr id="6147" name="Rectangle 3"/>
          <p:cNvSpPr>
            <a:spLocks noGrp="1" noChangeArrowheads="1"/>
          </p:cNvSpPr>
          <p:nvPr>
            <p:ph type="body" idx="1"/>
          </p:nvPr>
        </p:nvSpPr>
        <p:spPr/>
        <p:txBody>
          <a:bodyPr/>
          <a:lstStyle/>
          <a:p>
            <a:r>
              <a:rPr lang="en-US" b="1" dirty="0"/>
              <a:t>You saw the very day</a:t>
            </a:r>
          </a:p>
          <a:p>
            <a:r>
              <a:rPr lang="en-US" b="1" dirty="0"/>
              <a:t>We’d fall away from You</a:t>
            </a:r>
          </a:p>
          <a:p>
            <a:r>
              <a:rPr lang="en-US" b="1" dirty="0"/>
              <a:t>How desperately </a:t>
            </a:r>
          </a:p>
          <a:p>
            <a:r>
              <a:rPr lang="en-US" b="1" dirty="0"/>
              <a:t>we need to be redeemed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a:p>
        </p:txBody>
      </p:sp>
      <p:sp>
        <p:nvSpPr>
          <p:cNvPr id="7171" name="Rectangle 3"/>
          <p:cNvSpPr>
            <a:spLocks noGrp="1" noChangeArrowheads="1"/>
          </p:cNvSpPr>
          <p:nvPr>
            <p:ph type="body" idx="1"/>
          </p:nvPr>
        </p:nvSpPr>
        <p:spPr/>
        <p:txBody>
          <a:bodyPr/>
          <a:lstStyle/>
          <a:p>
            <a:r>
              <a:rPr lang="en-US" b="1" dirty="0"/>
              <a:t>Lord Jesus</a:t>
            </a:r>
          </a:p>
          <a:p>
            <a:r>
              <a:rPr lang="en-US" b="1" dirty="0"/>
              <a:t>Come lead us</a:t>
            </a:r>
          </a:p>
          <a:p>
            <a:r>
              <a:rPr lang="en-US" b="1" dirty="0"/>
              <a:t>We’re desperate</a:t>
            </a:r>
          </a:p>
          <a:p>
            <a:r>
              <a:rPr lang="en-US" b="1" dirty="0"/>
              <a:t>For Your touch</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a:p>
        </p:txBody>
      </p:sp>
      <p:sp>
        <p:nvSpPr>
          <p:cNvPr id="8195" name="Rectangle 3"/>
          <p:cNvSpPr>
            <a:spLocks noGrp="1" noChangeArrowheads="1"/>
          </p:cNvSpPr>
          <p:nvPr>
            <p:ph type="body" idx="1"/>
          </p:nvPr>
        </p:nvSpPr>
        <p:spPr/>
        <p:txBody>
          <a:bodyPr/>
          <a:lstStyle/>
          <a:p>
            <a:r>
              <a:rPr lang="en-US" b="1" dirty="0"/>
              <a:t>Oh great and mighty One</a:t>
            </a:r>
          </a:p>
          <a:p>
            <a:r>
              <a:rPr lang="en-US" b="1" dirty="0"/>
              <a:t>With one desire we come</a:t>
            </a:r>
          </a:p>
          <a:p>
            <a:r>
              <a:rPr lang="en-US" b="1" dirty="0"/>
              <a:t>That You would reign</a:t>
            </a:r>
          </a:p>
          <a:p>
            <a:r>
              <a:rPr lang="en-US" b="1" dirty="0"/>
              <a:t>That You would reign in us</a:t>
            </a:r>
          </a:p>
          <a:p>
            <a:endParaRPr lang="en-US"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US"/>
          </a:p>
        </p:txBody>
      </p:sp>
      <p:sp>
        <p:nvSpPr>
          <p:cNvPr id="9219" name="Rectangle 3"/>
          <p:cNvSpPr>
            <a:spLocks noGrp="1" noChangeArrowheads="1"/>
          </p:cNvSpPr>
          <p:nvPr>
            <p:ph type="body" idx="1"/>
          </p:nvPr>
        </p:nvSpPr>
        <p:spPr/>
        <p:txBody>
          <a:bodyPr/>
          <a:lstStyle/>
          <a:p>
            <a:r>
              <a:rPr lang="en-US" b="1" dirty="0"/>
              <a:t>We’re offering up our lives</a:t>
            </a:r>
          </a:p>
          <a:p>
            <a:r>
              <a:rPr lang="en-US" b="1" dirty="0"/>
              <a:t>A living sacrifice</a:t>
            </a:r>
          </a:p>
          <a:p>
            <a:r>
              <a:rPr lang="en-US" b="1" dirty="0"/>
              <a:t>That </a:t>
            </a:r>
            <a:r>
              <a:rPr lang="en-US" b="1" dirty="0" smtClean="0"/>
              <a:t>You </a:t>
            </a:r>
            <a:r>
              <a:rPr lang="en-US" b="1" dirty="0"/>
              <a:t>would reign</a:t>
            </a:r>
          </a:p>
          <a:p>
            <a:r>
              <a:rPr lang="en-US" b="1" dirty="0"/>
              <a:t>That You would reign in us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en-US"/>
          </a:p>
        </p:txBody>
      </p:sp>
      <p:sp>
        <p:nvSpPr>
          <p:cNvPr id="12291" name="Rectangle 3"/>
          <p:cNvSpPr>
            <a:spLocks noGrp="1" noChangeArrowheads="1"/>
          </p:cNvSpPr>
          <p:nvPr>
            <p:ph type="body" idx="1"/>
          </p:nvPr>
        </p:nvSpPr>
        <p:spPr/>
        <p:txBody>
          <a:bodyPr/>
          <a:lstStyle/>
          <a:p>
            <a:r>
              <a:rPr lang="en-US" b="1" dirty="0"/>
              <a:t>Spirit of the living God</a:t>
            </a:r>
          </a:p>
          <a:p>
            <a:r>
              <a:rPr lang="en-US" b="1" dirty="0"/>
              <a:t>Fall fresh again</a:t>
            </a:r>
          </a:p>
          <a:p>
            <a:r>
              <a:rPr lang="en-US" b="1" dirty="0"/>
              <a:t>Come search our hearts and</a:t>
            </a:r>
          </a:p>
          <a:p>
            <a:r>
              <a:rPr lang="en-US" b="1" dirty="0"/>
              <a:t>Purify our lives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US"/>
          </a:p>
        </p:txBody>
      </p:sp>
      <p:sp>
        <p:nvSpPr>
          <p:cNvPr id="13315" name="Rectangle 3"/>
          <p:cNvSpPr>
            <a:spLocks noGrp="1" noChangeArrowheads="1"/>
          </p:cNvSpPr>
          <p:nvPr>
            <p:ph type="body" idx="1"/>
          </p:nvPr>
        </p:nvSpPr>
        <p:spPr/>
        <p:txBody>
          <a:bodyPr/>
          <a:lstStyle/>
          <a:p>
            <a:r>
              <a:rPr lang="en-US" b="1" dirty="0"/>
              <a:t>We need Your perfect love</a:t>
            </a:r>
          </a:p>
          <a:p>
            <a:r>
              <a:rPr lang="en-US" b="1" dirty="0"/>
              <a:t>We need Your discipline</a:t>
            </a:r>
          </a:p>
          <a:p>
            <a:r>
              <a:rPr lang="en-US" b="1" dirty="0"/>
              <a:t>We’re lost unless You guide us</a:t>
            </a:r>
          </a:p>
          <a:p>
            <a:r>
              <a:rPr lang="en-US" b="1" dirty="0"/>
              <a:t>With Your light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p:txBody>
          <a:bodyPr/>
          <a:lstStyle/>
          <a:p>
            <a:r>
              <a:rPr lang="en-US" b="1" dirty="0"/>
              <a:t>Lord Jesus</a:t>
            </a:r>
          </a:p>
          <a:p>
            <a:r>
              <a:rPr lang="en-US" b="1" dirty="0"/>
              <a:t>Come lead us</a:t>
            </a:r>
          </a:p>
          <a:p>
            <a:r>
              <a:rPr lang="en-US" b="1" dirty="0"/>
              <a:t>We’re desperate</a:t>
            </a:r>
          </a:p>
          <a:p>
            <a:r>
              <a:rPr lang="en-US" b="1" dirty="0"/>
              <a:t>For Your touch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2950"/>
            <a:ext cx="8229600" cy="3733800"/>
          </a:xfrm>
        </p:spPr>
        <p:txBody>
          <a:bodyPr/>
          <a:lstStyle/>
          <a:p>
            <a:pPr>
              <a:spcBef>
                <a:spcPts val="0"/>
              </a:spcBef>
            </a:pPr>
            <a:r>
              <a:rPr lang="en-US" b="1" dirty="0" smtClean="0"/>
              <a:t>The heavens declare Your greatness</a:t>
            </a:r>
            <a:br>
              <a:rPr lang="en-US" b="1" dirty="0" smtClean="0"/>
            </a:br>
            <a:r>
              <a:rPr lang="en-US" b="1" dirty="0" smtClean="0"/>
              <a:t>The oceans cry out to You</a:t>
            </a:r>
            <a:br>
              <a:rPr lang="en-US" b="1" dirty="0" smtClean="0"/>
            </a:br>
            <a:r>
              <a:rPr lang="en-US" b="1" dirty="0" smtClean="0"/>
              <a:t>The mountains they bow down </a:t>
            </a:r>
          </a:p>
          <a:p>
            <a:pPr>
              <a:spcBef>
                <a:spcPts val="0"/>
              </a:spcBef>
            </a:pPr>
            <a:r>
              <a:rPr lang="en-US" b="1" dirty="0" smtClean="0"/>
              <a:t>before You</a:t>
            </a:r>
            <a:br>
              <a:rPr lang="en-US" b="1" dirty="0" smtClean="0"/>
            </a:br>
            <a:r>
              <a:rPr lang="en-US" b="1" dirty="0" smtClean="0"/>
              <a:t>So I'll join with the earth </a:t>
            </a:r>
          </a:p>
          <a:p>
            <a:pPr>
              <a:spcBef>
                <a:spcPts val="0"/>
              </a:spcBef>
            </a:pPr>
            <a:r>
              <a:rPr lang="en-US" b="1" dirty="0" smtClean="0"/>
              <a:t>and I'll give my praise to You</a:t>
            </a:r>
            <a:endParaRPr lang="en-US"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p>
        </p:txBody>
      </p:sp>
      <p:sp>
        <p:nvSpPr>
          <p:cNvPr id="15363" name="Rectangle 3"/>
          <p:cNvSpPr>
            <a:spLocks noGrp="1" noChangeArrowheads="1"/>
          </p:cNvSpPr>
          <p:nvPr>
            <p:ph type="body" idx="1"/>
          </p:nvPr>
        </p:nvSpPr>
        <p:spPr/>
        <p:txBody>
          <a:bodyPr/>
          <a:lstStyle/>
          <a:p>
            <a:r>
              <a:rPr lang="en-US" b="1" dirty="0"/>
              <a:t>Oh great and mighty One</a:t>
            </a:r>
          </a:p>
          <a:p>
            <a:r>
              <a:rPr lang="en-US" b="1" dirty="0"/>
              <a:t>With one desire we come</a:t>
            </a:r>
          </a:p>
          <a:p>
            <a:r>
              <a:rPr lang="en-US" b="1" dirty="0"/>
              <a:t>That You would reign</a:t>
            </a:r>
          </a:p>
          <a:p>
            <a:r>
              <a:rPr lang="en-US" b="1" dirty="0"/>
              <a:t>That You would reign in us</a:t>
            </a:r>
          </a:p>
          <a:p>
            <a:endParaRPr lang="en-US"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endParaRPr lang="en-US"/>
          </a:p>
        </p:txBody>
      </p:sp>
      <p:sp>
        <p:nvSpPr>
          <p:cNvPr id="16387" name="Rectangle 3"/>
          <p:cNvSpPr>
            <a:spLocks noGrp="1" noChangeArrowheads="1"/>
          </p:cNvSpPr>
          <p:nvPr>
            <p:ph type="body" idx="1"/>
          </p:nvPr>
        </p:nvSpPr>
        <p:spPr>
          <a:xfrm>
            <a:off x="457200" y="1200150"/>
            <a:ext cx="8229600" cy="3394472"/>
          </a:xfrm>
        </p:spPr>
        <p:txBody>
          <a:bodyPr/>
          <a:lstStyle/>
          <a:p>
            <a:r>
              <a:rPr lang="en-US" b="1" dirty="0"/>
              <a:t>We’re offering up our lives</a:t>
            </a:r>
          </a:p>
          <a:p>
            <a:r>
              <a:rPr lang="en-US" b="1" dirty="0"/>
              <a:t>A living sacrifice</a:t>
            </a:r>
          </a:p>
          <a:p>
            <a:r>
              <a:rPr lang="en-US" b="1" dirty="0"/>
              <a:t>That </a:t>
            </a:r>
            <a:r>
              <a:rPr lang="en-US" b="1" dirty="0" smtClean="0"/>
              <a:t>You </a:t>
            </a:r>
            <a:r>
              <a:rPr lang="en-US" b="1" dirty="0"/>
              <a:t>would reign</a:t>
            </a:r>
          </a:p>
          <a:p>
            <a:r>
              <a:rPr lang="en-US" b="1" dirty="0"/>
              <a:t>That You would reign in us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a:p>
        </p:txBody>
      </p:sp>
      <p:sp>
        <p:nvSpPr>
          <p:cNvPr id="17411" name="Rectangle 3"/>
          <p:cNvSpPr>
            <a:spLocks noGrp="1" noChangeArrowheads="1"/>
          </p:cNvSpPr>
          <p:nvPr>
            <p:ph type="body" idx="1"/>
          </p:nvPr>
        </p:nvSpPr>
        <p:spPr/>
        <p:txBody>
          <a:bodyPr/>
          <a:lstStyle/>
          <a:p>
            <a:r>
              <a:rPr lang="en-US" b="1" dirty="0"/>
              <a:t>We cry out for Your life to refine us</a:t>
            </a:r>
          </a:p>
          <a:p>
            <a:r>
              <a:rPr lang="en-US" b="1" dirty="0"/>
              <a:t>Cry out for Your love to define us</a:t>
            </a:r>
          </a:p>
          <a:p>
            <a:r>
              <a:rPr lang="en-US" b="1" dirty="0"/>
              <a:t>Cry out for Your mercy to keep us</a:t>
            </a:r>
          </a:p>
          <a:p>
            <a:r>
              <a:rPr lang="en-US" b="1" dirty="0"/>
              <a:t>Blameless until You return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subTitle" idx="1"/>
          </p:nvPr>
        </p:nvSpPr>
        <p:spPr>
          <a:xfrm>
            <a:off x="1143000" y="590550"/>
            <a:ext cx="6934200" cy="4038600"/>
          </a:xfrm>
        </p:spPr>
        <p:txBody>
          <a:bodyPr>
            <a:normAutofit/>
          </a:bodyPr>
          <a:lstStyle/>
          <a:p>
            <a:r>
              <a:rPr lang="en-US" b="1" dirty="0">
                <a:solidFill>
                  <a:schemeClr val="tx1"/>
                </a:solidFill>
              </a:rPr>
              <a:t>Oh great and mighty One</a:t>
            </a:r>
          </a:p>
          <a:p>
            <a:r>
              <a:rPr lang="en-US" b="1" dirty="0">
                <a:solidFill>
                  <a:schemeClr val="tx1"/>
                </a:solidFill>
              </a:rPr>
              <a:t>With one desire we come</a:t>
            </a:r>
          </a:p>
          <a:p>
            <a:r>
              <a:rPr lang="en-US" b="1" dirty="0">
                <a:solidFill>
                  <a:schemeClr val="tx1"/>
                </a:solidFill>
              </a:rPr>
              <a:t>That You would reign</a:t>
            </a:r>
          </a:p>
          <a:p>
            <a:r>
              <a:rPr lang="en-US" b="1" dirty="0">
                <a:solidFill>
                  <a:schemeClr val="tx1"/>
                </a:solidFill>
              </a:rPr>
              <a:t>That You would reign in us</a:t>
            </a:r>
          </a:p>
          <a:p>
            <a:endParaRPr lang="en-US" b="1" dirty="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a:xfrm>
            <a:off x="1143000" y="590550"/>
            <a:ext cx="6477000" cy="3505200"/>
          </a:xfrm>
        </p:spPr>
        <p:txBody>
          <a:bodyPr>
            <a:normAutofit/>
          </a:bodyPr>
          <a:lstStyle/>
          <a:p>
            <a:r>
              <a:rPr lang="en-US" b="1" dirty="0">
                <a:solidFill>
                  <a:schemeClr val="tx1"/>
                </a:solidFill>
              </a:rPr>
              <a:t>We’re offering up our lives</a:t>
            </a:r>
          </a:p>
          <a:p>
            <a:r>
              <a:rPr lang="en-US" b="1" dirty="0">
                <a:solidFill>
                  <a:schemeClr val="tx1"/>
                </a:solidFill>
              </a:rPr>
              <a:t>A living sacrifice</a:t>
            </a:r>
          </a:p>
          <a:p>
            <a:r>
              <a:rPr lang="en-US" b="1" dirty="0">
                <a:solidFill>
                  <a:schemeClr val="tx1"/>
                </a:solidFill>
              </a:rPr>
              <a:t>That </a:t>
            </a:r>
            <a:r>
              <a:rPr lang="en-US" b="1" dirty="0" smtClean="0">
                <a:solidFill>
                  <a:schemeClr val="tx1"/>
                </a:solidFill>
              </a:rPr>
              <a:t>You </a:t>
            </a:r>
            <a:r>
              <a:rPr lang="en-US" b="1" dirty="0">
                <a:solidFill>
                  <a:schemeClr val="tx1"/>
                </a:solidFill>
              </a:rPr>
              <a:t>would reign</a:t>
            </a:r>
          </a:p>
          <a:p>
            <a:r>
              <a:rPr lang="en-US" b="1" dirty="0">
                <a:solidFill>
                  <a:schemeClr val="tx1"/>
                </a:solidFill>
              </a:rPr>
              <a:t>That You would reign in us</a:t>
            </a:r>
          </a:p>
        </p:txBody>
      </p:sp>
      <p:sp>
        <p:nvSpPr>
          <p:cNvPr id="16388" name="Rectangle 4"/>
          <p:cNvSpPr>
            <a:spLocks noChangeArrowheads="1"/>
          </p:cNvSpPr>
          <p:nvPr/>
        </p:nvSpPr>
        <p:spPr bwMode="auto">
          <a:xfrm>
            <a:off x="1769426" y="4000500"/>
            <a:ext cx="5469574" cy="369332"/>
          </a:xfrm>
          <a:prstGeom prst="rect">
            <a:avLst/>
          </a:prstGeom>
          <a:noFill/>
          <a:ln w="9525">
            <a:noFill/>
            <a:miter lim="800000"/>
            <a:headEnd/>
            <a:tailEnd/>
          </a:ln>
          <a:effectLst/>
        </p:spPr>
        <p:txBody>
          <a:bodyPr wrap="none">
            <a:spAutoFit/>
          </a:bodyPr>
          <a:lstStyle/>
          <a:p>
            <a:r>
              <a:rPr lang="en-US" b="1" dirty="0"/>
              <a:t>TEMPLE BIBLE CHURCH Used by Permission CCLI#78316</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69106"/>
            <a:ext cx="8229600" cy="857250"/>
          </a:xfrm>
        </p:spPr>
        <p:txBody>
          <a:bodyPr/>
          <a:lstStyle/>
          <a:p>
            <a:r>
              <a:rPr lang="en-US" dirty="0" smtClean="0"/>
              <a:t>How Great Thou Art</a:t>
            </a:r>
            <a:endParaRPr lang="en-US" dirty="0"/>
          </a:p>
        </p:txBody>
      </p:sp>
      <p:sp>
        <p:nvSpPr>
          <p:cNvPr id="3" name="Content Placeholder 2"/>
          <p:cNvSpPr>
            <a:spLocks noGrp="1"/>
          </p:cNvSpPr>
          <p:nvPr>
            <p:ph idx="1"/>
          </p:nvPr>
        </p:nvSpPr>
        <p:spPr>
          <a:xfrm>
            <a:off x="457200" y="1463278"/>
            <a:ext cx="8229600" cy="3394472"/>
          </a:xfrm>
        </p:spPr>
        <p:txBody>
          <a:bodyPr>
            <a:normAutofit/>
          </a:bodyPr>
          <a:lstStyle/>
          <a:p>
            <a:r>
              <a:rPr lang="en-US" b="1" dirty="0" smtClean="0"/>
              <a:t>Then sings my soul</a:t>
            </a:r>
          </a:p>
          <a:p>
            <a:r>
              <a:rPr lang="en-US" b="1" dirty="0" smtClean="0"/>
              <a:t>My Savior God to thee </a:t>
            </a:r>
          </a:p>
          <a:p>
            <a:r>
              <a:rPr lang="en-US" b="1" dirty="0" smtClean="0"/>
              <a:t>How great Thou art</a:t>
            </a:r>
          </a:p>
          <a:p>
            <a:r>
              <a:rPr lang="en-US" b="1" dirty="0" smtClean="0"/>
              <a:t>How great Thou art</a:t>
            </a:r>
          </a:p>
          <a:p>
            <a:r>
              <a:rPr lang="en-US" b="1" dirty="0" smtClean="0"/>
              <a:t>(repeat)</a:t>
            </a:r>
            <a:endParaRPr lang="en-US"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2950"/>
            <a:ext cx="8229600" cy="3851673"/>
          </a:xfrm>
        </p:spPr>
        <p:txBody>
          <a:bodyPr>
            <a:normAutofit/>
          </a:bodyPr>
          <a:lstStyle/>
          <a:p>
            <a:r>
              <a:rPr lang="en-US" b="1" dirty="0" smtClean="0"/>
              <a:t>O Lord my God</a:t>
            </a:r>
          </a:p>
          <a:p>
            <a:r>
              <a:rPr lang="en-US" b="1" dirty="0" smtClean="0"/>
              <a:t>When I in awesome wonder</a:t>
            </a:r>
          </a:p>
          <a:p>
            <a:r>
              <a:rPr lang="en-US" b="1" dirty="0" smtClean="0"/>
              <a:t>Consider all the worlds Thy hands have made</a:t>
            </a:r>
          </a:p>
          <a:p>
            <a:r>
              <a:rPr lang="en-US" b="1" dirty="0" smtClean="0"/>
              <a:t>I see the stars</a:t>
            </a:r>
          </a:p>
          <a:p>
            <a:r>
              <a:rPr lang="en-US" b="1" dirty="0" smtClean="0"/>
              <a:t>I hear the rolling thunder</a:t>
            </a:r>
          </a:p>
          <a:p>
            <a:r>
              <a:rPr lang="en-US" b="1" dirty="0" smtClean="0"/>
              <a:t>Thy power throughout the universe displayed</a:t>
            </a:r>
            <a:endParaRPr lang="en-US"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1550"/>
            <a:ext cx="8229600" cy="3886199"/>
          </a:xfrm>
        </p:spPr>
        <p:txBody>
          <a:bodyPr>
            <a:normAutofit/>
          </a:bodyPr>
          <a:lstStyle/>
          <a:p>
            <a:r>
              <a:rPr lang="en-US" b="1" dirty="0" smtClean="0"/>
              <a:t>Then sings my soul</a:t>
            </a:r>
          </a:p>
          <a:p>
            <a:r>
              <a:rPr lang="en-US" b="1" dirty="0" smtClean="0"/>
              <a:t>My Savior God to thee </a:t>
            </a:r>
          </a:p>
          <a:p>
            <a:r>
              <a:rPr lang="en-US" b="1" dirty="0" smtClean="0"/>
              <a:t>How great Thou art</a:t>
            </a:r>
          </a:p>
          <a:p>
            <a:r>
              <a:rPr lang="en-US" b="1" dirty="0" smtClean="0"/>
              <a:t>How great Thou art</a:t>
            </a:r>
          </a:p>
          <a:p>
            <a:r>
              <a:rPr lang="en-US" b="1" dirty="0" smtClean="0"/>
              <a:t>(repeat)</a:t>
            </a:r>
            <a:endParaRPr lang="en-US"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38150"/>
            <a:ext cx="8458200" cy="4156473"/>
          </a:xfrm>
        </p:spPr>
        <p:txBody>
          <a:bodyPr>
            <a:normAutofit/>
          </a:bodyPr>
          <a:lstStyle/>
          <a:p>
            <a:pPr>
              <a:spcBef>
                <a:spcPts val="0"/>
              </a:spcBef>
            </a:pPr>
            <a:endParaRPr lang="en-US" b="1" dirty="0" smtClean="0"/>
          </a:p>
          <a:p>
            <a:pPr>
              <a:spcBef>
                <a:spcPts val="0"/>
              </a:spcBef>
            </a:pPr>
            <a:r>
              <a:rPr lang="en-US" b="1" dirty="0" smtClean="0"/>
              <a:t>When Christ shall come</a:t>
            </a:r>
          </a:p>
          <a:p>
            <a:pPr>
              <a:spcBef>
                <a:spcPts val="0"/>
              </a:spcBef>
            </a:pPr>
            <a:r>
              <a:rPr lang="en-US" b="1" dirty="0" smtClean="0"/>
              <a:t>With shout of acclamation</a:t>
            </a:r>
          </a:p>
          <a:p>
            <a:pPr>
              <a:spcBef>
                <a:spcPts val="0"/>
              </a:spcBef>
            </a:pPr>
            <a:r>
              <a:rPr lang="en-US" b="1" dirty="0" smtClean="0"/>
              <a:t>And take me home</a:t>
            </a:r>
            <a:r>
              <a:rPr lang="en-US" b="1" dirty="0" smtClean="0"/>
              <a:t>, what joy shall fill my heart</a:t>
            </a:r>
          </a:p>
          <a:p>
            <a:pPr>
              <a:spcBef>
                <a:spcPts val="0"/>
              </a:spcBef>
            </a:pPr>
            <a:r>
              <a:rPr lang="en-US" b="1" dirty="0" smtClean="0"/>
              <a:t>Then I shall bow </a:t>
            </a:r>
          </a:p>
          <a:p>
            <a:pPr>
              <a:spcBef>
                <a:spcPts val="0"/>
              </a:spcBef>
            </a:pPr>
            <a:r>
              <a:rPr lang="en-US" b="1" dirty="0" smtClean="0"/>
              <a:t>In humble adoration</a:t>
            </a:r>
          </a:p>
          <a:p>
            <a:pPr>
              <a:spcBef>
                <a:spcPts val="0"/>
              </a:spcBef>
            </a:pPr>
            <a:r>
              <a:rPr lang="en-US" b="1" dirty="0" smtClean="0"/>
              <a:t>And there proclaim, my God, how great thou art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90550"/>
            <a:ext cx="8229600" cy="3733799"/>
          </a:xfrm>
        </p:spPr>
        <p:txBody>
          <a:bodyPr>
            <a:normAutofit/>
          </a:bodyPr>
          <a:lstStyle/>
          <a:p>
            <a:r>
              <a:rPr lang="en-US" b="1" dirty="0" smtClean="0"/>
              <a:t>Then sings my soul</a:t>
            </a:r>
          </a:p>
          <a:p>
            <a:r>
              <a:rPr lang="en-US" b="1" dirty="0" smtClean="0"/>
              <a:t>My Savior God to thee </a:t>
            </a:r>
          </a:p>
          <a:p>
            <a:r>
              <a:rPr lang="en-US" b="1" dirty="0" smtClean="0"/>
              <a:t>How great Thou art</a:t>
            </a:r>
          </a:p>
          <a:p>
            <a:r>
              <a:rPr lang="en-US" b="1" dirty="0" smtClean="0"/>
              <a:t>How great Thou art</a:t>
            </a:r>
          </a:p>
          <a:p>
            <a:r>
              <a:rPr lang="en-US" b="1" dirty="0" smtClean="0"/>
              <a:t>(repeat)</a:t>
            </a:r>
            <a:endParaRPr lang="en-US" b="1" dirty="0"/>
          </a:p>
        </p:txBody>
      </p:sp>
      <p:sp>
        <p:nvSpPr>
          <p:cNvPr id="4" name="Rectangle 3"/>
          <p:cNvSpPr/>
          <p:nvPr/>
        </p:nvSpPr>
        <p:spPr>
          <a:xfrm>
            <a:off x="304800" y="4342918"/>
            <a:ext cx="8610600" cy="286232"/>
          </a:xfrm>
          <a:prstGeom prst="rect">
            <a:avLst/>
          </a:prstGeom>
        </p:spPr>
        <p:txBody>
          <a:bodyPr wrap="square">
            <a:spAutoFit/>
          </a:bodyPr>
          <a:lstStyle/>
          <a:p>
            <a:pPr algn="ctr" eaLnBrk="0" fontAlgn="base" hangingPunct="0">
              <a:lnSpc>
                <a:spcPct val="90000"/>
              </a:lnSpc>
              <a:spcBef>
                <a:spcPct val="20000"/>
              </a:spcBef>
              <a:spcAft>
                <a:spcPct val="0"/>
              </a:spcAft>
            </a:pPr>
            <a:r>
              <a:rPr lang="en-US" sz="1400" b="1" dirty="0">
                <a:latin typeface="Arial" charset="0"/>
              </a:rPr>
              <a:t>TEMPLE BIBLE CHURCH Used By Permission CCLI #78316</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0"/>
              </a:spcBef>
            </a:pPr>
            <a:r>
              <a:rPr lang="en-US" b="1" dirty="0" smtClean="0"/>
              <a:t>O Lord our Lord how majestic is </a:t>
            </a:r>
          </a:p>
          <a:p>
            <a:pPr>
              <a:spcBef>
                <a:spcPts val="0"/>
              </a:spcBef>
            </a:pPr>
            <a:r>
              <a:rPr lang="en-US" b="1" dirty="0" smtClean="0"/>
              <a:t>Your name in all the earth</a:t>
            </a:r>
            <a:br>
              <a:rPr lang="en-US" b="1" dirty="0" smtClean="0"/>
            </a:br>
            <a:r>
              <a:rPr lang="en-US" b="1" dirty="0" smtClean="0"/>
              <a:t>O Lord our Lord how majestic is </a:t>
            </a:r>
          </a:p>
          <a:p>
            <a:pPr>
              <a:spcBef>
                <a:spcPts val="0"/>
              </a:spcBef>
            </a:pPr>
            <a:r>
              <a:rPr lang="en-US" b="1" dirty="0" smtClean="0"/>
              <a:t>Your name in all the earth</a:t>
            </a:r>
            <a:endParaRPr lang="en-US" b="1" dirty="0"/>
          </a:p>
        </p:txBody>
      </p:sp>
      <p:sp>
        <p:nvSpPr>
          <p:cNvPr id="4" name="Title 3"/>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elah_title slide.jpg"/>
          <p:cNvPicPr>
            <a:picLocks noGrp="1" noChangeAspect="1"/>
          </p:cNvPicPr>
          <p:nvPr>
            <p:ph idx="1"/>
          </p:nvPr>
        </p:nvPicPr>
        <p:blipFill>
          <a:blip r:embed="rId2" cstate="print"/>
          <a:stretch>
            <a:fillRect/>
          </a:stretch>
        </p:blipFill>
        <p:spPr>
          <a:xfrm>
            <a:off x="0" y="1"/>
            <a:ext cx="9144000" cy="514350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ality of restoration, the_wide_t_nt.jpg"/>
          <p:cNvPicPr>
            <a:picLocks noChangeAspect="1"/>
          </p:cNvPicPr>
          <p:nvPr/>
        </p:nvPicPr>
        <p:blipFill>
          <a:blip r:embed="rId2" cstate="print"/>
          <a:stretch>
            <a:fillRect/>
          </a:stretch>
        </p:blipFill>
        <p:spPr>
          <a:xfrm>
            <a:off x="0" y="0"/>
            <a:ext cx="9144000" cy="5143500"/>
          </a:xfrm>
          <a:prstGeom prst="rect">
            <a:avLst/>
          </a:prstGeom>
        </p:spPr>
      </p:pic>
      <p:sp>
        <p:nvSpPr>
          <p:cNvPr id="2" name="Title 1"/>
          <p:cNvSpPr>
            <a:spLocks noGrp="1"/>
          </p:cNvSpPr>
          <p:nvPr>
            <p:ph type="ctrTitle"/>
          </p:nvPr>
        </p:nvSpPr>
        <p:spPr>
          <a:xfrm>
            <a:off x="1371600" y="1809750"/>
            <a:ext cx="3429000" cy="1102519"/>
          </a:xfrm>
        </p:spPr>
        <p:txBody>
          <a:bodyPr/>
          <a:lstStyle/>
          <a:p>
            <a:r>
              <a:rPr lang="en-US" dirty="0" smtClean="0">
                <a:latin typeface="Action of the Time UC" pitchFamily="34" charset="0"/>
              </a:rPr>
              <a:t>Psalm 44</a:t>
            </a:r>
            <a:endParaRPr lang="en-US" dirty="0">
              <a:latin typeface="Action of the Time UC" pitchFamily="34" charset="0"/>
            </a:endParaRPr>
          </a:p>
        </p:txBody>
      </p:sp>
      <p:sp>
        <p:nvSpPr>
          <p:cNvPr id="5" name="Rectangle 4"/>
          <p:cNvSpPr/>
          <p:nvPr/>
        </p:nvSpPr>
        <p:spPr>
          <a:xfrm>
            <a:off x="228600" y="1047750"/>
            <a:ext cx="8304646" cy="1246495"/>
          </a:xfrm>
          <a:prstGeom prst="rect">
            <a:avLst/>
          </a:prstGeom>
          <a:noFill/>
        </p:spPr>
        <p:txBody>
          <a:bodyPr wrap="none" lIns="91440" tIns="45720" rIns="91440" bIns="45720">
            <a:spAutoFit/>
          </a:bodyPr>
          <a:lstStyle/>
          <a:p>
            <a:pPr algn="ctr"/>
            <a:r>
              <a:rPr lang="en-US" sz="7500" b="1" cap="none" spc="0"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Your Worst Life Now</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sz="3600" dirty="0" smtClean="0">
                <a:solidFill>
                  <a:schemeClr val="bg1"/>
                </a:solidFill>
              </a:rPr>
              <a:t>Any sentence that cannot be empirically verified is a nonsensical statement.</a:t>
            </a:r>
            <a:br>
              <a:rPr lang="en-US" sz="3600" dirty="0" smtClean="0">
                <a:solidFill>
                  <a:schemeClr val="bg1"/>
                </a:solidFill>
              </a:rPr>
            </a:br>
            <a:r>
              <a:rPr lang="en-US" sz="3600" dirty="0" smtClean="0">
                <a:solidFill>
                  <a:schemeClr val="bg1"/>
                </a:solidFill>
              </a:rPr>
              <a:t>						</a:t>
            </a:r>
            <a:r>
              <a:rPr lang="en-US" sz="2500" dirty="0" smtClean="0">
                <a:solidFill>
                  <a:schemeClr val="bg1"/>
                </a:solidFill>
              </a:rPr>
              <a:t>-The Vienna Circle</a:t>
            </a:r>
            <a:endParaRPr lang="en-US" sz="2500" dirty="0">
              <a:solidFill>
                <a:schemeClr val="bg1"/>
              </a:solidFill>
            </a:endParaRPr>
          </a:p>
        </p:txBody>
      </p:sp>
      <p:sp>
        <p:nvSpPr>
          <p:cNvPr id="6" name="Subtitle 5"/>
          <p:cNvSpPr>
            <a:spLocks noGrp="1"/>
          </p:cNvSpPr>
          <p:nvPr>
            <p:ph type="subTitle" idx="1"/>
          </p:nvPr>
        </p:nvSpPr>
        <p:spPr/>
        <p:txBody>
          <a:bodyPr/>
          <a:lstStyle/>
          <a:p>
            <a:endParaRPr lang="en-US"/>
          </a:p>
        </p:txBody>
      </p:sp>
      <p:pic>
        <p:nvPicPr>
          <p:cNvPr id="4" name="Content Placeholder 3" descr="reality of restoration, the_wide_cb.jpg"/>
          <p:cNvPicPr>
            <a:picLocks noGrp="1" noChangeAspect="1"/>
          </p:cNvPicPr>
          <p:nvPr>
            <p:ph idx="4294967295"/>
          </p:nvPr>
        </p:nvPicPr>
        <p:blipFill>
          <a:blip r:embed="rId2" cstate="print"/>
          <a:stretch>
            <a:fillRect/>
          </a:stretch>
        </p:blipFill>
        <p:spPr>
          <a:xfrm>
            <a:off x="0" y="0"/>
            <a:ext cx="9144000" cy="5143500"/>
          </a:xfrm>
        </p:spPr>
      </p:pic>
      <p:pic>
        <p:nvPicPr>
          <p:cNvPr id="5" name="Picture 4" descr="vienna circle.jpg"/>
          <p:cNvPicPr>
            <a:picLocks noChangeAspect="1"/>
          </p:cNvPicPr>
          <p:nvPr/>
        </p:nvPicPr>
        <p:blipFill>
          <a:blip r:embed="rId3" cstate="print"/>
          <a:stretch>
            <a:fillRect/>
          </a:stretch>
        </p:blipFill>
        <p:spPr>
          <a:xfrm>
            <a:off x="0" y="2876550"/>
            <a:ext cx="9144000" cy="1905000"/>
          </a:xfrm>
          <a:prstGeom prst="rect">
            <a:avLst/>
          </a:prstGeom>
        </p:spPr>
      </p:pic>
      <p:sp>
        <p:nvSpPr>
          <p:cNvPr id="7" name="Title 1"/>
          <p:cNvSpPr txBox="1">
            <a:spLocks/>
          </p:cNvSpPr>
          <p:nvPr/>
        </p:nvSpPr>
        <p:spPr>
          <a:xfrm>
            <a:off x="381000" y="205978"/>
            <a:ext cx="8305800" cy="251817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mj-lt"/>
                <a:ea typeface="+mj-ea"/>
                <a:cs typeface="+mj-cs"/>
              </a:rPr>
              <a:t/>
            </a:r>
            <a:br>
              <a:rPr kumimoji="0" lang="en-US" sz="3600" b="0" i="0" u="none" strike="noStrike" kern="1200" cap="none" spc="0" normalizeH="0" baseline="0" noProof="0" dirty="0" smtClean="0">
                <a:ln>
                  <a:noFill/>
                </a:ln>
                <a:solidFill>
                  <a:schemeClr val="bg1"/>
                </a:solidFill>
                <a:effectLst/>
                <a:uLnTx/>
                <a:uFillTx/>
                <a:latin typeface="+mj-lt"/>
                <a:ea typeface="+mj-ea"/>
                <a:cs typeface="+mj-cs"/>
              </a:rPr>
            </a:br>
            <a:r>
              <a:rPr kumimoji="0" lang="en-US" sz="3600" b="0" i="0" u="none" strike="noStrike" kern="1200" cap="none" spc="0" normalizeH="0" baseline="0" noProof="0" dirty="0" smtClean="0">
                <a:ln>
                  <a:noFill/>
                </a:ln>
                <a:solidFill>
                  <a:schemeClr val="bg1"/>
                </a:solidFill>
                <a:effectLst/>
                <a:uLnTx/>
                <a:uFillTx/>
                <a:latin typeface="+mj-lt"/>
                <a:ea typeface="+mj-ea"/>
                <a:cs typeface="+mj-cs"/>
              </a:rPr>
              <a:t>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3600" dirty="0" smtClean="0">
                <a:solidFill>
                  <a:schemeClr val="bg1"/>
                </a:solidFill>
                <a:latin typeface="+mj-lt"/>
                <a:ea typeface="+mj-ea"/>
                <a:cs typeface="+mj-cs"/>
              </a:rPr>
              <a:t>						</a:t>
            </a:r>
            <a:r>
              <a:rPr kumimoji="0" lang="en-US" sz="2500" b="0" i="0" u="none" strike="noStrike" kern="1200" cap="none" spc="0" normalizeH="0" baseline="0" noProof="0" dirty="0" smtClean="0">
                <a:ln>
                  <a:noFill/>
                </a:ln>
                <a:solidFill>
                  <a:schemeClr val="bg1"/>
                </a:solidFill>
                <a:effectLst/>
                <a:uLnTx/>
                <a:uFillTx/>
                <a:latin typeface="+mj-lt"/>
                <a:ea typeface="+mj-ea"/>
                <a:cs typeface="+mj-cs"/>
              </a:rPr>
              <a:t>-The Vienna Circle</a:t>
            </a:r>
            <a:endParaRPr kumimoji="0" lang="en-US" sz="25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ality of restoration, the_wide_cb.jpg"/>
          <p:cNvPicPr>
            <a:picLocks noGrp="1" noChangeAspect="1"/>
          </p:cNvPicPr>
          <p:nvPr>
            <p:ph idx="1"/>
          </p:nvPr>
        </p:nvPicPr>
        <p:blipFill>
          <a:blip r:embed="rId2" cstate="print"/>
          <a:stretch>
            <a:fillRect/>
          </a:stretch>
        </p:blipFill>
        <p:spPr>
          <a:xfrm>
            <a:off x="0" y="0"/>
            <a:ext cx="9144000" cy="5143500"/>
          </a:xfrm>
        </p:spPr>
      </p:pic>
      <p:sp>
        <p:nvSpPr>
          <p:cNvPr id="2" name="Title 1"/>
          <p:cNvSpPr>
            <a:spLocks noGrp="1"/>
          </p:cNvSpPr>
          <p:nvPr>
            <p:ph type="title"/>
          </p:nvPr>
        </p:nvSpPr>
        <p:spPr>
          <a:xfrm>
            <a:off x="381000" y="205978"/>
            <a:ext cx="8305800" cy="2518172"/>
          </a:xfrm>
        </p:spPr>
        <p:txBody>
          <a:bodyPr>
            <a:normAutofit/>
          </a:bodyPr>
          <a:lstStyle/>
          <a:p>
            <a:pPr algn="l"/>
            <a:r>
              <a:rPr lang="en-US" sz="3600" dirty="0" smtClean="0">
                <a:solidFill>
                  <a:schemeClr val="bg1"/>
                </a:solidFill>
              </a:rPr>
              <a:t>Any sentence that cannot be empirically verified is a nonsensical statement.</a:t>
            </a:r>
            <a:br>
              <a:rPr lang="en-US" sz="3600" dirty="0" smtClean="0">
                <a:solidFill>
                  <a:schemeClr val="bg1"/>
                </a:solidFill>
              </a:rPr>
            </a:br>
            <a:r>
              <a:rPr lang="en-US" sz="3600" dirty="0" smtClean="0">
                <a:solidFill>
                  <a:schemeClr val="bg1"/>
                </a:solidFill>
              </a:rPr>
              <a:t>						</a:t>
            </a:r>
            <a:r>
              <a:rPr lang="en-US" sz="2500" dirty="0" smtClean="0">
                <a:solidFill>
                  <a:schemeClr val="bg1"/>
                </a:solidFill>
              </a:rPr>
              <a:t>-The Vienna Circle</a:t>
            </a:r>
            <a:endParaRPr lang="en-US" sz="2500" dirty="0">
              <a:solidFill>
                <a:schemeClr val="bg1"/>
              </a:solidFill>
            </a:endParaRPr>
          </a:p>
        </p:txBody>
      </p:sp>
      <p:pic>
        <p:nvPicPr>
          <p:cNvPr id="5" name="Picture 4" descr="vienna circle.jpg"/>
          <p:cNvPicPr>
            <a:picLocks noChangeAspect="1"/>
          </p:cNvPicPr>
          <p:nvPr/>
        </p:nvPicPr>
        <p:blipFill>
          <a:blip r:embed="rId3" cstate="print"/>
          <a:stretch>
            <a:fillRect/>
          </a:stretch>
        </p:blipFill>
        <p:spPr>
          <a:xfrm>
            <a:off x="0" y="2876550"/>
            <a:ext cx="9144000" cy="190500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sz="3600" dirty="0" smtClean="0">
                <a:solidFill>
                  <a:schemeClr val="bg1"/>
                </a:solidFill>
              </a:rPr>
              <a:t>Any sentence that cannot be empirically verified is a nonsensical statement.</a:t>
            </a:r>
            <a:br>
              <a:rPr lang="en-US" sz="3600" dirty="0" smtClean="0">
                <a:solidFill>
                  <a:schemeClr val="bg1"/>
                </a:solidFill>
              </a:rPr>
            </a:br>
            <a:r>
              <a:rPr lang="en-US" sz="3600" dirty="0" smtClean="0">
                <a:solidFill>
                  <a:schemeClr val="bg1"/>
                </a:solidFill>
              </a:rPr>
              <a:t>						</a:t>
            </a:r>
            <a:r>
              <a:rPr lang="en-US" sz="2500" dirty="0" smtClean="0">
                <a:solidFill>
                  <a:schemeClr val="bg1"/>
                </a:solidFill>
              </a:rPr>
              <a:t>-The Vienna Circle</a:t>
            </a:r>
            <a:endParaRPr lang="en-US" sz="2500" dirty="0">
              <a:solidFill>
                <a:schemeClr val="bg1"/>
              </a:solidFill>
            </a:endParaRPr>
          </a:p>
        </p:txBody>
      </p:sp>
      <p:sp>
        <p:nvSpPr>
          <p:cNvPr id="6" name="Subtitle 5"/>
          <p:cNvSpPr>
            <a:spLocks noGrp="1"/>
          </p:cNvSpPr>
          <p:nvPr>
            <p:ph type="subTitle" idx="1"/>
          </p:nvPr>
        </p:nvSpPr>
        <p:spPr/>
        <p:txBody>
          <a:bodyPr/>
          <a:lstStyle/>
          <a:p>
            <a:endParaRPr lang="en-US"/>
          </a:p>
        </p:txBody>
      </p:sp>
      <p:pic>
        <p:nvPicPr>
          <p:cNvPr id="4" name="Content Placeholder 3" descr="reality of restoration, the_wide_cb.jpg"/>
          <p:cNvPicPr>
            <a:picLocks noGrp="1" noChangeAspect="1"/>
          </p:cNvPicPr>
          <p:nvPr>
            <p:ph idx="4294967295"/>
          </p:nvPr>
        </p:nvPicPr>
        <p:blipFill>
          <a:blip r:embed="rId2" cstate="print"/>
          <a:stretch>
            <a:fillRect/>
          </a:stretch>
        </p:blipFill>
        <p:spPr>
          <a:xfrm>
            <a:off x="0" y="0"/>
            <a:ext cx="9144000" cy="5143500"/>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ality of restoration, the_wide_cb.jpg"/>
          <p:cNvPicPr>
            <a:picLocks noGrp="1" noChangeAspect="1"/>
          </p:cNvPicPr>
          <p:nvPr>
            <p:ph idx="1"/>
          </p:nvPr>
        </p:nvPicPr>
        <p:blipFill>
          <a:blip r:embed="rId2" cstate="print"/>
          <a:stretch>
            <a:fillRect/>
          </a:stretch>
        </p:blipFill>
        <p:spPr>
          <a:xfrm>
            <a:off x="0" y="0"/>
            <a:ext cx="9144000" cy="5143500"/>
          </a:xfrm>
        </p:spPr>
      </p:pic>
      <p:sp>
        <p:nvSpPr>
          <p:cNvPr id="2" name="Title 1"/>
          <p:cNvSpPr>
            <a:spLocks noGrp="1"/>
          </p:cNvSpPr>
          <p:nvPr>
            <p:ph type="title"/>
          </p:nvPr>
        </p:nvSpPr>
        <p:spPr>
          <a:xfrm>
            <a:off x="381000" y="76200"/>
            <a:ext cx="8305800" cy="4933950"/>
          </a:xfrm>
        </p:spPr>
        <p:txBody>
          <a:bodyPr>
            <a:normAutofit fontScale="90000"/>
          </a:bodyPr>
          <a:lstStyle/>
          <a:p>
            <a:pPr algn="l"/>
            <a:r>
              <a:rPr lang="en-US" sz="3600" b="1" dirty="0">
                <a:solidFill>
                  <a:schemeClr val="bg1"/>
                </a:solidFill>
              </a:rPr>
              <a:t>Psalm 121</a:t>
            </a:r>
            <a:br>
              <a:rPr lang="en-US" sz="3600" b="1" dirty="0">
                <a:solidFill>
                  <a:schemeClr val="bg1"/>
                </a:solidFill>
              </a:rPr>
            </a:br>
            <a:r>
              <a:rPr lang="en-US" sz="3600" b="1" dirty="0">
                <a:solidFill>
                  <a:schemeClr val="bg1"/>
                </a:solidFill>
              </a:rPr>
              <a:t>A song of ascents.</a:t>
            </a:r>
            <a:r>
              <a:rPr lang="en-US" sz="3600" dirty="0">
                <a:solidFill>
                  <a:schemeClr val="bg1"/>
                </a:solidFill>
              </a:rPr>
              <a:t> </a:t>
            </a:r>
            <a:r>
              <a:rPr lang="en-US" sz="3600" dirty="0" smtClean="0">
                <a:solidFill>
                  <a:schemeClr val="bg1"/>
                </a:solidFill>
              </a:rPr>
              <a:t/>
            </a:r>
            <a:br>
              <a:rPr lang="en-US" sz="3600" dirty="0" smtClean="0">
                <a:solidFill>
                  <a:schemeClr val="bg1"/>
                </a:solidFill>
              </a:rPr>
            </a:br>
            <a:r>
              <a:rPr lang="en-US" sz="3600" b="1" baseline="30000" dirty="0" smtClean="0">
                <a:solidFill>
                  <a:schemeClr val="bg1"/>
                </a:solidFill>
              </a:rPr>
              <a:t>1</a:t>
            </a:r>
            <a:r>
              <a:rPr lang="en-US" sz="3600" dirty="0">
                <a:solidFill>
                  <a:schemeClr val="bg1"/>
                </a:solidFill>
              </a:rPr>
              <a:t> I lift up my eyes to the mountains— </a:t>
            </a:r>
            <a:br>
              <a:rPr lang="en-US" sz="3600" dirty="0">
                <a:solidFill>
                  <a:schemeClr val="bg1"/>
                </a:solidFill>
              </a:rPr>
            </a:br>
            <a:r>
              <a:rPr lang="en-US" sz="3600" dirty="0">
                <a:solidFill>
                  <a:schemeClr val="bg1"/>
                </a:solidFill>
              </a:rPr>
              <a:t>   where does my help come from? </a:t>
            </a:r>
            <a:br>
              <a:rPr lang="en-US" sz="3600" dirty="0">
                <a:solidFill>
                  <a:schemeClr val="bg1"/>
                </a:solidFill>
              </a:rPr>
            </a:br>
            <a:r>
              <a:rPr lang="en-US" sz="3600" b="1" baseline="30000" dirty="0">
                <a:solidFill>
                  <a:schemeClr val="bg1"/>
                </a:solidFill>
              </a:rPr>
              <a:t>2</a:t>
            </a:r>
            <a:r>
              <a:rPr lang="en-US" sz="3600" dirty="0">
                <a:solidFill>
                  <a:schemeClr val="bg1"/>
                </a:solidFill>
              </a:rPr>
              <a:t> My help comes from the LORD, </a:t>
            </a:r>
            <a:br>
              <a:rPr lang="en-US" sz="3600" dirty="0">
                <a:solidFill>
                  <a:schemeClr val="bg1"/>
                </a:solidFill>
              </a:rPr>
            </a:br>
            <a:r>
              <a:rPr lang="en-US" sz="3600" dirty="0">
                <a:solidFill>
                  <a:schemeClr val="bg1"/>
                </a:solidFill>
              </a:rPr>
              <a:t>   the Maker of heaven and earth.</a:t>
            </a:r>
            <a:br>
              <a:rPr lang="en-US" sz="3600" dirty="0">
                <a:solidFill>
                  <a:schemeClr val="bg1"/>
                </a:solidFill>
              </a:rPr>
            </a:br>
            <a:r>
              <a:rPr lang="en-US" sz="3600" dirty="0">
                <a:solidFill>
                  <a:schemeClr val="bg1"/>
                </a:solidFill>
              </a:rPr>
              <a:t> </a:t>
            </a:r>
            <a:r>
              <a:rPr lang="en-US" sz="3600" b="1" baseline="30000" dirty="0">
                <a:solidFill>
                  <a:schemeClr val="bg1"/>
                </a:solidFill>
              </a:rPr>
              <a:t>3</a:t>
            </a:r>
            <a:r>
              <a:rPr lang="en-US" sz="3600" dirty="0">
                <a:solidFill>
                  <a:schemeClr val="bg1"/>
                </a:solidFill>
              </a:rPr>
              <a:t> He will not let your foot slip— </a:t>
            </a:r>
            <a:br>
              <a:rPr lang="en-US" sz="3600" dirty="0">
                <a:solidFill>
                  <a:schemeClr val="bg1"/>
                </a:solidFill>
              </a:rPr>
            </a:br>
            <a:r>
              <a:rPr lang="en-US" sz="3600" dirty="0">
                <a:solidFill>
                  <a:schemeClr val="bg1"/>
                </a:solidFill>
              </a:rPr>
              <a:t>   he who watches over you will not slumber; </a:t>
            </a:r>
            <a:br>
              <a:rPr lang="en-US" sz="3600" dirty="0">
                <a:solidFill>
                  <a:schemeClr val="bg1"/>
                </a:solidFill>
              </a:rPr>
            </a:br>
            <a:r>
              <a:rPr lang="en-US" sz="3600" b="1" baseline="30000" dirty="0">
                <a:solidFill>
                  <a:schemeClr val="bg1"/>
                </a:solidFill>
              </a:rPr>
              <a:t>4</a:t>
            </a:r>
            <a:r>
              <a:rPr lang="en-US" sz="3600" dirty="0">
                <a:solidFill>
                  <a:schemeClr val="bg1"/>
                </a:solidFill>
              </a:rPr>
              <a:t> indeed, he who watches over Israel </a:t>
            </a:r>
            <a:br>
              <a:rPr lang="en-US" sz="3600" dirty="0">
                <a:solidFill>
                  <a:schemeClr val="bg1"/>
                </a:solidFill>
              </a:rPr>
            </a:br>
            <a:r>
              <a:rPr lang="en-US" sz="3600" dirty="0">
                <a:solidFill>
                  <a:schemeClr val="bg1"/>
                </a:solidFill>
              </a:rPr>
              <a:t>   will neither slumber nor sleep</a:t>
            </a:r>
            <a:r>
              <a:rPr lang="en-US" sz="3600" dirty="0" smtClean="0">
                <a:solidFill>
                  <a:schemeClr val="bg1"/>
                </a:solidFill>
              </a:rPr>
              <a:t>.</a:t>
            </a:r>
            <a:endParaRPr lang="en-US" sz="2500" dirty="0">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ality of restoration, the_wide_cb.jpg"/>
          <p:cNvPicPr>
            <a:picLocks noGrp="1" noChangeAspect="1"/>
          </p:cNvPicPr>
          <p:nvPr>
            <p:ph idx="1"/>
          </p:nvPr>
        </p:nvPicPr>
        <p:blipFill>
          <a:blip r:embed="rId2" cstate="print"/>
          <a:stretch>
            <a:fillRect/>
          </a:stretch>
        </p:blipFill>
        <p:spPr>
          <a:xfrm>
            <a:off x="0" y="0"/>
            <a:ext cx="9144000" cy="5143500"/>
          </a:xfrm>
        </p:spPr>
      </p:pic>
      <p:sp>
        <p:nvSpPr>
          <p:cNvPr id="2" name="Title 1"/>
          <p:cNvSpPr>
            <a:spLocks noGrp="1"/>
          </p:cNvSpPr>
          <p:nvPr>
            <p:ph type="title"/>
          </p:nvPr>
        </p:nvSpPr>
        <p:spPr>
          <a:xfrm>
            <a:off x="381000" y="-95250"/>
            <a:ext cx="8305800" cy="4804172"/>
          </a:xfrm>
        </p:spPr>
        <p:txBody>
          <a:bodyPr>
            <a:normAutofit fontScale="90000"/>
          </a:bodyPr>
          <a:lstStyle/>
          <a:p>
            <a:pPr algn="l"/>
            <a:r>
              <a:rPr lang="en-US" sz="3600" dirty="0">
                <a:solidFill>
                  <a:schemeClr val="bg1"/>
                </a:solidFill>
              </a:rPr>
              <a:t/>
            </a:r>
            <a:br>
              <a:rPr lang="en-US" sz="3600" dirty="0">
                <a:solidFill>
                  <a:schemeClr val="bg1"/>
                </a:solidFill>
              </a:rPr>
            </a:br>
            <a:r>
              <a:rPr lang="en-US" sz="3600" dirty="0">
                <a:solidFill>
                  <a:schemeClr val="bg1"/>
                </a:solidFill>
              </a:rPr>
              <a:t> </a:t>
            </a:r>
            <a:r>
              <a:rPr lang="en-US" sz="3600" b="1" baseline="30000" dirty="0">
                <a:solidFill>
                  <a:schemeClr val="bg1"/>
                </a:solidFill>
              </a:rPr>
              <a:t>5</a:t>
            </a:r>
            <a:r>
              <a:rPr lang="en-US" sz="3600" dirty="0">
                <a:solidFill>
                  <a:schemeClr val="bg1"/>
                </a:solidFill>
              </a:rPr>
              <a:t> The LORD watches over you— </a:t>
            </a:r>
            <a:br>
              <a:rPr lang="en-US" sz="3600" dirty="0">
                <a:solidFill>
                  <a:schemeClr val="bg1"/>
                </a:solidFill>
              </a:rPr>
            </a:br>
            <a:r>
              <a:rPr lang="en-US" sz="3600" dirty="0">
                <a:solidFill>
                  <a:schemeClr val="bg1"/>
                </a:solidFill>
              </a:rPr>
              <a:t>   the LORD is your shade at your right hand; </a:t>
            </a:r>
            <a:br>
              <a:rPr lang="en-US" sz="3600" dirty="0">
                <a:solidFill>
                  <a:schemeClr val="bg1"/>
                </a:solidFill>
              </a:rPr>
            </a:br>
            <a:r>
              <a:rPr lang="en-US" sz="3600" b="1" baseline="30000" dirty="0">
                <a:solidFill>
                  <a:schemeClr val="bg1"/>
                </a:solidFill>
              </a:rPr>
              <a:t>6</a:t>
            </a:r>
            <a:r>
              <a:rPr lang="en-US" sz="3600" dirty="0">
                <a:solidFill>
                  <a:schemeClr val="bg1"/>
                </a:solidFill>
              </a:rPr>
              <a:t> the sun will not harm you by day, </a:t>
            </a:r>
            <a:br>
              <a:rPr lang="en-US" sz="3600" dirty="0">
                <a:solidFill>
                  <a:schemeClr val="bg1"/>
                </a:solidFill>
              </a:rPr>
            </a:br>
            <a:r>
              <a:rPr lang="en-US" sz="3600" dirty="0">
                <a:solidFill>
                  <a:schemeClr val="bg1"/>
                </a:solidFill>
              </a:rPr>
              <a:t>   nor the moon by night.</a:t>
            </a:r>
            <a:br>
              <a:rPr lang="en-US" sz="3600" dirty="0">
                <a:solidFill>
                  <a:schemeClr val="bg1"/>
                </a:solidFill>
              </a:rPr>
            </a:br>
            <a:r>
              <a:rPr lang="en-US" sz="3600" dirty="0">
                <a:solidFill>
                  <a:schemeClr val="bg1"/>
                </a:solidFill>
              </a:rPr>
              <a:t> </a:t>
            </a:r>
            <a:r>
              <a:rPr lang="en-US" sz="3600" b="1" baseline="30000" dirty="0">
                <a:solidFill>
                  <a:schemeClr val="bg1"/>
                </a:solidFill>
              </a:rPr>
              <a:t>7</a:t>
            </a:r>
            <a:r>
              <a:rPr lang="en-US" sz="3600" dirty="0">
                <a:solidFill>
                  <a:schemeClr val="bg1"/>
                </a:solidFill>
              </a:rPr>
              <a:t> The LORD will keep you from all harm— </a:t>
            </a:r>
            <a:br>
              <a:rPr lang="en-US" sz="3600" dirty="0">
                <a:solidFill>
                  <a:schemeClr val="bg1"/>
                </a:solidFill>
              </a:rPr>
            </a:br>
            <a:r>
              <a:rPr lang="en-US" sz="3600" dirty="0">
                <a:solidFill>
                  <a:schemeClr val="bg1"/>
                </a:solidFill>
              </a:rPr>
              <a:t>   he will watch over your life; </a:t>
            </a:r>
            <a:br>
              <a:rPr lang="en-US" sz="3600" dirty="0">
                <a:solidFill>
                  <a:schemeClr val="bg1"/>
                </a:solidFill>
              </a:rPr>
            </a:br>
            <a:r>
              <a:rPr lang="en-US" sz="3600" b="1" baseline="30000" dirty="0">
                <a:solidFill>
                  <a:schemeClr val="bg1"/>
                </a:solidFill>
              </a:rPr>
              <a:t>8</a:t>
            </a:r>
            <a:r>
              <a:rPr lang="en-US" sz="3600" dirty="0">
                <a:solidFill>
                  <a:schemeClr val="bg1"/>
                </a:solidFill>
              </a:rPr>
              <a:t> the LORD will watch over your coming and  </a:t>
            </a:r>
            <a:r>
              <a:rPr lang="en-US" sz="3600" dirty="0" smtClean="0">
                <a:solidFill>
                  <a:schemeClr val="bg1"/>
                </a:solidFill>
              </a:rPr>
              <a:t>  </a:t>
            </a:r>
            <a:br>
              <a:rPr lang="en-US" sz="3600" dirty="0" smtClean="0">
                <a:solidFill>
                  <a:schemeClr val="bg1"/>
                </a:solidFill>
              </a:rPr>
            </a:br>
            <a:r>
              <a:rPr lang="en-US" sz="3600" dirty="0" smtClean="0">
                <a:solidFill>
                  <a:schemeClr val="bg1"/>
                </a:solidFill>
              </a:rPr>
              <a:t>   going</a:t>
            </a:r>
            <a:r>
              <a:rPr lang="en-US" sz="3600" dirty="0">
                <a:solidFill>
                  <a:schemeClr val="bg1"/>
                </a:solidFill>
              </a:rPr>
              <a:t> </a:t>
            </a:r>
            <a:r>
              <a:rPr lang="en-US" sz="3600" dirty="0" smtClean="0">
                <a:solidFill>
                  <a:schemeClr val="bg1"/>
                </a:solidFill>
              </a:rPr>
              <a:t>both </a:t>
            </a:r>
            <a:r>
              <a:rPr lang="en-US" sz="3600" dirty="0">
                <a:solidFill>
                  <a:schemeClr val="bg1"/>
                </a:solidFill>
              </a:rPr>
              <a:t>now and </a:t>
            </a:r>
            <a:r>
              <a:rPr lang="en-US" sz="3600" dirty="0" smtClean="0">
                <a:solidFill>
                  <a:schemeClr val="bg1"/>
                </a:solidFill>
              </a:rPr>
              <a:t>forevermore.</a:t>
            </a:r>
            <a:endParaRPr lang="en-US" sz="2500" dirty="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sz="3600" dirty="0" smtClean="0">
                <a:solidFill>
                  <a:schemeClr val="bg1"/>
                </a:solidFill>
              </a:rPr>
              <a:t>Any sentence that cannot be empirically verified is a nonsensical statement.</a:t>
            </a:r>
            <a:br>
              <a:rPr lang="en-US" sz="3600" dirty="0" smtClean="0">
                <a:solidFill>
                  <a:schemeClr val="bg1"/>
                </a:solidFill>
              </a:rPr>
            </a:br>
            <a:r>
              <a:rPr lang="en-US" sz="3600" dirty="0" smtClean="0">
                <a:solidFill>
                  <a:schemeClr val="bg1"/>
                </a:solidFill>
              </a:rPr>
              <a:t>						</a:t>
            </a:r>
            <a:r>
              <a:rPr lang="en-US" sz="2500" dirty="0" smtClean="0">
                <a:solidFill>
                  <a:schemeClr val="bg1"/>
                </a:solidFill>
              </a:rPr>
              <a:t>-The Vienna Circle</a:t>
            </a:r>
            <a:endParaRPr lang="en-US" sz="2500" dirty="0">
              <a:solidFill>
                <a:schemeClr val="bg1"/>
              </a:solidFill>
            </a:endParaRPr>
          </a:p>
        </p:txBody>
      </p:sp>
      <p:sp>
        <p:nvSpPr>
          <p:cNvPr id="5" name="Subtitle 4"/>
          <p:cNvSpPr>
            <a:spLocks noGrp="1"/>
          </p:cNvSpPr>
          <p:nvPr>
            <p:ph type="subTitle" idx="1"/>
          </p:nvPr>
        </p:nvSpPr>
        <p:spPr/>
        <p:txBody>
          <a:bodyPr/>
          <a:lstStyle/>
          <a:p>
            <a:endParaRPr lang="en-US"/>
          </a:p>
        </p:txBody>
      </p:sp>
      <p:pic>
        <p:nvPicPr>
          <p:cNvPr id="4" name="Content Placeholder 3" descr="reality of restoration, the_wide_cb.jpg"/>
          <p:cNvPicPr>
            <a:picLocks noGrp="1" noChangeAspect="1"/>
          </p:cNvPicPr>
          <p:nvPr>
            <p:ph idx="4294967295"/>
          </p:nvPr>
        </p:nvPicPr>
        <p:blipFill>
          <a:blip r:embed="rId2" cstate="print"/>
          <a:stretch>
            <a:fillRect/>
          </a:stretch>
        </p:blipFill>
        <p:spPr>
          <a:xfrm>
            <a:off x="0" y="0"/>
            <a:ext cx="9144000" cy="5143500"/>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ality of restoration, the_wide_c_nt.jpg"/>
          <p:cNvPicPr>
            <a:picLocks noGrp="1" noChangeAspect="1"/>
          </p:cNvPicPr>
          <p:nvPr>
            <p:ph idx="1"/>
          </p:nvPr>
        </p:nvPicPr>
        <p:blipFill>
          <a:blip r:embed="rId2" cstate="print"/>
          <a:stretch>
            <a:fillRect/>
          </a:stretch>
        </p:blipFill>
        <p:spPr>
          <a:xfrm>
            <a:off x="0" y="-1"/>
            <a:ext cx="9144000" cy="5143501"/>
          </a:xfrm>
        </p:spPr>
      </p:pic>
      <p:sp>
        <p:nvSpPr>
          <p:cNvPr id="2" name="Title 1"/>
          <p:cNvSpPr>
            <a:spLocks noGrp="1"/>
          </p:cNvSpPr>
          <p:nvPr>
            <p:ph type="title"/>
          </p:nvPr>
        </p:nvSpPr>
        <p:spPr>
          <a:xfrm>
            <a:off x="2286000" y="228599"/>
            <a:ext cx="6858000" cy="2724151"/>
          </a:xfrm>
        </p:spPr>
        <p:txBody>
          <a:bodyPr>
            <a:normAutofit fontScale="90000"/>
          </a:bodyPr>
          <a:lstStyle/>
          <a:p>
            <a:pPr algn="l"/>
            <a:r>
              <a:rPr lang="en-US" sz="3600" dirty="0">
                <a:solidFill>
                  <a:srgbClr val="FFFF00"/>
                </a:solidFill>
                <a:effectLst>
                  <a:outerShdw blurRad="38100" dist="38100" dir="2700000" algn="tl">
                    <a:srgbClr val="000000">
                      <a:alpha val="43137"/>
                    </a:srgbClr>
                  </a:outerShdw>
                </a:effectLst>
              </a:rPr>
              <a:t>You gave us up to be devoured like sheep </a:t>
            </a:r>
            <a:r>
              <a:rPr lang="en-US" sz="3600" dirty="0" smtClean="0">
                <a:solidFill>
                  <a:srgbClr val="FFFF00"/>
                </a:solidFill>
                <a:effectLst>
                  <a:outerShdw blurRad="38100" dist="38100" dir="2700000" algn="tl">
                    <a:srgbClr val="000000">
                      <a:alpha val="43137"/>
                    </a:srgbClr>
                  </a:outerShdw>
                </a:effectLst>
              </a:rPr>
              <a:t>and </a:t>
            </a:r>
            <a:r>
              <a:rPr lang="en-US" sz="3600" dirty="0">
                <a:solidFill>
                  <a:srgbClr val="FFFF00"/>
                </a:solidFill>
                <a:effectLst>
                  <a:outerShdw blurRad="38100" dist="38100" dir="2700000" algn="tl">
                    <a:srgbClr val="000000">
                      <a:alpha val="43137"/>
                    </a:srgbClr>
                  </a:outerShdw>
                </a:effectLst>
              </a:rPr>
              <a:t>have scattered us among the nations. </a:t>
            </a:r>
            <a:r>
              <a:rPr lang="en-US" sz="3600" dirty="0" smtClean="0">
                <a:solidFill>
                  <a:srgbClr val="FFFF00"/>
                </a:solidFill>
                <a:effectLst>
                  <a:outerShdw blurRad="38100" dist="38100" dir="2700000" algn="tl">
                    <a:srgbClr val="000000">
                      <a:alpha val="43137"/>
                    </a:srgbClr>
                  </a:outerShdw>
                </a:effectLst>
              </a:rPr>
              <a:t>You </a:t>
            </a:r>
            <a:r>
              <a:rPr lang="en-US" sz="3600" dirty="0">
                <a:solidFill>
                  <a:srgbClr val="FFFF00"/>
                </a:solidFill>
                <a:effectLst>
                  <a:outerShdw blurRad="38100" dist="38100" dir="2700000" algn="tl">
                    <a:srgbClr val="000000">
                      <a:alpha val="43137"/>
                    </a:srgbClr>
                  </a:outerShdw>
                </a:effectLst>
              </a:rPr>
              <a:t>sold your people for a pittance, </a:t>
            </a:r>
            <a:r>
              <a:rPr lang="en-US" sz="3600" dirty="0" smtClean="0">
                <a:solidFill>
                  <a:srgbClr val="FFFF00"/>
                </a:solidFill>
                <a:effectLst>
                  <a:outerShdw blurRad="38100" dist="38100" dir="2700000" algn="tl">
                    <a:srgbClr val="000000">
                      <a:alpha val="43137"/>
                    </a:srgbClr>
                  </a:outerShdw>
                </a:effectLst>
              </a:rPr>
              <a:t>gaining </a:t>
            </a:r>
            <a:r>
              <a:rPr lang="en-US" sz="3600" dirty="0">
                <a:solidFill>
                  <a:srgbClr val="FFFF00"/>
                </a:solidFill>
                <a:effectLst>
                  <a:outerShdw blurRad="38100" dist="38100" dir="2700000" algn="tl">
                    <a:srgbClr val="000000">
                      <a:alpha val="43137"/>
                    </a:srgbClr>
                  </a:outerShdw>
                </a:effectLst>
              </a:rPr>
              <a:t>nothing from their sale</a:t>
            </a:r>
            <a:r>
              <a:rPr lang="en-US" sz="3600" dirty="0" smtClean="0">
                <a:solidFill>
                  <a:srgbClr val="FFFF00"/>
                </a:solidFill>
                <a:effectLst>
                  <a:outerShdw blurRad="38100" dist="38100" dir="2700000" algn="tl">
                    <a:srgbClr val="000000">
                      <a:alpha val="43137"/>
                    </a:srgbClr>
                  </a:outerShdw>
                </a:effectLst>
              </a:rPr>
              <a:t>.</a:t>
            </a:r>
            <a:r>
              <a:rPr lang="en-US" sz="3200" dirty="0" smtClean="0">
                <a:solidFill>
                  <a:srgbClr val="FFFF00"/>
                </a:solidFill>
                <a:effectLst>
                  <a:outerShdw blurRad="38100" dist="38100" dir="2700000" algn="tl">
                    <a:srgbClr val="000000">
                      <a:alpha val="43137"/>
                    </a:srgbClr>
                  </a:outerShdw>
                </a:effectLst>
              </a:rPr>
              <a:t/>
            </a:r>
            <a:br>
              <a:rPr lang="en-US" sz="3200" dirty="0" smtClean="0">
                <a:solidFill>
                  <a:srgbClr val="FFFF00"/>
                </a:solidFill>
                <a:effectLst>
                  <a:outerShdw blurRad="38100" dist="38100" dir="2700000" algn="tl">
                    <a:srgbClr val="000000">
                      <a:alpha val="43137"/>
                    </a:srgbClr>
                  </a:outerShdw>
                </a:effectLst>
              </a:rPr>
            </a:br>
            <a:r>
              <a:rPr lang="en-US" sz="3200" dirty="0" smtClean="0">
                <a:solidFill>
                  <a:srgbClr val="FFFF00"/>
                </a:solidFill>
                <a:effectLst>
                  <a:outerShdw blurRad="38100" dist="38100" dir="2700000" algn="tl">
                    <a:srgbClr val="000000">
                      <a:alpha val="43137"/>
                    </a:srgbClr>
                  </a:outerShdw>
                </a:effectLst>
              </a:rPr>
              <a:t>				     </a:t>
            </a:r>
            <a:r>
              <a:rPr lang="en-US" sz="2800" dirty="0" smtClean="0">
                <a:solidFill>
                  <a:srgbClr val="FFFF00"/>
                </a:solidFill>
                <a:effectLst>
                  <a:outerShdw blurRad="38100" dist="38100" dir="2700000" algn="tl">
                    <a:srgbClr val="000000">
                      <a:alpha val="43137"/>
                    </a:srgbClr>
                  </a:outerShdw>
                </a:effectLst>
              </a:rPr>
              <a:t>-Psalm 44:11-12</a:t>
            </a:r>
            <a:endParaRPr lang="en-US" sz="2800" dirty="0">
              <a:solidFill>
                <a:srgbClr val="FFFF00"/>
              </a:solidFill>
              <a:effectLst>
                <a:outerShdw blurRad="38100" dist="38100" dir="2700000" algn="tl">
                  <a:srgbClr val="000000">
                    <a:alpha val="43137"/>
                  </a:srgbClr>
                </a:outerShdw>
              </a:effectLst>
            </a:endParaRPr>
          </a:p>
        </p:txBody>
      </p:sp>
      <p:sp>
        <p:nvSpPr>
          <p:cNvPr id="5" name="Title 1"/>
          <p:cNvSpPr txBox="1">
            <a:spLocks/>
          </p:cNvSpPr>
          <p:nvPr/>
        </p:nvSpPr>
        <p:spPr>
          <a:xfrm>
            <a:off x="2133600" y="3181349"/>
            <a:ext cx="6858000" cy="1676401"/>
          </a:xfrm>
          <a:prstGeom prst="rect">
            <a:avLst/>
          </a:prstGeom>
        </p:spPr>
        <p:txBody>
          <a:bodyPr vert="horz" lIns="91440" tIns="45720" rIns="91440" bIns="45720" rtlCol="0" anchor="ctr">
            <a:normAutofit fontScale="97500"/>
          </a:bodyPr>
          <a:lstStyle/>
          <a:p>
            <a:pPr lvl="0">
              <a:spcBef>
                <a:spcPct val="0"/>
              </a:spcBef>
            </a:pPr>
            <a:endParaRPr kumimoji="0" lang="en-US" sz="2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sz="3200" dirty="0" smtClean="0">
                <a:solidFill>
                  <a:srgbClr val="FFFF00"/>
                </a:solidFill>
                <a:effectLst>
                  <a:outerShdw blurRad="38100" dist="38100" dir="2700000" algn="tl">
                    <a:srgbClr val="000000">
                      <a:alpha val="43137"/>
                    </a:srgbClr>
                  </a:outerShdw>
                </a:effectLst>
              </a:rPr>
              <a:t>But you crushed us and made us a haunt for jackals;</a:t>
            </a:r>
            <a:endParaRPr lang="en-US" sz="2500" dirty="0">
              <a:solidFill>
                <a:srgbClr val="FFFF00"/>
              </a:solidFill>
              <a:effectLst>
                <a:outerShdw blurRad="38100" dist="38100" dir="2700000" algn="tl">
                  <a:srgbClr val="000000">
                    <a:alpha val="43137"/>
                  </a:srgbClr>
                </a:outerShdw>
              </a:effectLst>
            </a:endParaRPr>
          </a:p>
        </p:txBody>
      </p:sp>
      <p:sp>
        <p:nvSpPr>
          <p:cNvPr id="7" name="Subtitle 6"/>
          <p:cNvSpPr>
            <a:spLocks noGrp="1"/>
          </p:cNvSpPr>
          <p:nvPr>
            <p:ph type="subTitle" idx="1"/>
          </p:nvPr>
        </p:nvSpPr>
        <p:spPr/>
        <p:txBody>
          <a:bodyPr/>
          <a:lstStyle/>
          <a:p>
            <a:endParaRPr lang="en-US"/>
          </a:p>
        </p:txBody>
      </p:sp>
      <p:pic>
        <p:nvPicPr>
          <p:cNvPr id="4" name="Content Placeholder 3" descr="reality of restoration, the_wide_c_nt.jpg"/>
          <p:cNvPicPr>
            <a:picLocks noGrp="1" noChangeAspect="1"/>
          </p:cNvPicPr>
          <p:nvPr>
            <p:ph idx="4294967295"/>
          </p:nvPr>
        </p:nvPicPr>
        <p:blipFill>
          <a:blip r:embed="rId2" cstate="print"/>
          <a:stretch>
            <a:fillRect/>
          </a:stretch>
        </p:blipFill>
        <p:spPr>
          <a:xfrm>
            <a:off x="0" y="0"/>
            <a:ext cx="9144000" cy="5143500"/>
          </a:xfrm>
        </p:spPr>
      </p:pic>
      <p:sp>
        <p:nvSpPr>
          <p:cNvPr id="5" name="Title 1"/>
          <p:cNvSpPr txBox="1">
            <a:spLocks/>
          </p:cNvSpPr>
          <p:nvPr/>
        </p:nvSpPr>
        <p:spPr>
          <a:xfrm>
            <a:off x="2133600" y="438150"/>
            <a:ext cx="6858000" cy="1676401"/>
          </a:xfrm>
          <a:prstGeom prst="rect">
            <a:avLst/>
          </a:prstGeom>
        </p:spPr>
        <p:txBody>
          <a:bodyPr vert="horz" lIns="91440" tIns="45720" rIns="91440" bIns="45720" rtlCol="0" anchor="ctr">
            <a:normAutofit fontScale="90000" lnSpcReduction="20000"/>
          </a:bodyPr>
          <a:lstStyle/>
          <a:p>
            <a:pPr lvl="0">
              <a:spcBef>
                <a:spcPct val="0"/>
              </a:spcBef>
            </a:pPr>
            <a:r>
              <a:rPr lang="en-US" sz="3600" dirty="0" smtClean="0">
                <a:solidFill>
                  <a:schemeClr val="bg1"/>
                </a:solidFill>
                <a:effectLst>
                  <a:outerShdw blurRad="38100" dist="38100" dir="2700000" algn="tl">
                    <a:srgbClr val="000000">
                      <a:alpha val="43137"/>
                    </a:srgbClr>
                  </a:outerShdw>
                </a:effectLst>
              </a:rPr>
              <a:t>Those who look to him are radiant; </a:t>
            </a:r>
          </a:p>
          <a:p>
            <a:pPr lvl="0">
              <a:spcBef>
                <a:spcPct val="0"/>
              </a:spcBef>
            </a:pPr>
            <a:r>
              <a:rPr lang="en-US" sz="3600" dirty="0" smtClean="0">
                <a:solidFill>
                  <a:schemeClr val="bg1"/>
                </a:solidFill>
                <a:effectLst>
                  <a:outerShdw blurRad="38100" dist="38100" dir="2700000" algn="tl">
                    <a:srgbClr val="000000">
                      <a:alpha val="43137"/>
                    </a:srgbClr>
                  </a:outerShdw>
                </a:effectLst>
              </a:rPr>
              <a:t>their faces are never covered with shame.</a:t>
            </a:r>
            <a:br>
              <a:rPr lang="en-US" sz="3600" dirty="0" smtClean="0">
                <a:solidFill>
                  <a:schemeClr val="bg1"/>
                </a:solidFill>
                <a:effectLst>
                  <a:outerShdw blurRad="38100" dist="38100" dir="2700000" algn="tl">
                    <a:srgbClr val="000000">
                      <a:alpha val="43137"/>
                    </a:srgbClr>
                  </a:outerShdw>
                </a:effectLst>
              </a:rPr>
            </a:br>
            <a:r>
              <a:rPr lang="en-US" sz="3600" dirty="0" smtClean="0">
                <a:solidFill>
                  <a:schemeClr val="bg1"/>
                </a:solidFill>
                <a:effectLst>
                  <a:outerShdw blurRad="38100" dist="38100" dir="2700000" algn="tl">
                    <a:srgbClr val="000000">
                      <a:alpha val="43137"/>
                    </a:srgbClr>
                  </a:outerShdw>
                </a:effectLst>
              </a:rPr>
              <a:t>				</a:t>
            </a:r>
            <a:r>
              <a:rPr lang="en-US" sz="3200" dirty="0" smtClean="0">
                <a:solidFill>
                  <a:schemeClr val="bg1"/>
                </a:solidFill>
                <a:effectLst>
                  <a:outerShdw blurRad="38100" dist="38100" dir="2700000" algn="tl">
                    <a:srgbClr val="000000">
                      <a:alpha val="43137"/>
                    </a:srgbClr>
                  </a:outerShdw>
                </a:effectLst>
              </a:rPr>
              <a:t>     -Psalm 34:5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2950"/>
            <a:ext cx="8229600" cy="3733800"/>
          </a:xfrm>
        </p:spPr>
        <p:txBody>
          <a:bodyPr/>
          <a:lstStyle/>
          <a:p>
            <a:pPr>
              <a:spcBef>
                <a:spcPts val="0"/>
              </a:spcBef>
            </a:pPr>
            <a:r>
              <a:rPr lang="en-US" b="1" dirty="0" smtClean="0"/>
              <a:t>The heavens declare Your greatness</a:t>
            </a:r>
            <a:br>
              <a:rPr lang="en-US" b="1" dirty="0" smtClean="0"/>
            </a:br>
            <a:r>
              <a:rPr lang="en-US" b="1" dirty="0" smtClean="0"/>
              <a:t>The oceans cry out to You</a:t>
            </a:r>
            <a:br>
              <a:rPr lang="en-US" b="1" dirty="0" smtClean="0"/>
            </a:br>
            <a:r>
              <a:rPr lang="en-US" b="1" dirty="0" smtClean="0"/>
              <a:t>The mountains they bow down </a:t>
            </a:r>
          </a:p>
          <a:p>
            <a:pPr>
              <a:spcBef>
                <a:spcPts val="0"/>
              </a:spcBef>
            </a:pPr>
            <a:r>
              <a:rPr lang="en-US" b="1" dirty="0" smtClean="0"/>
              <a:t>before You</a:t>
            </a:r>
            <a:br>
              <a:rPr lang="en-US" b="1" dirty="0" smtClean="0"/>
            </a:br>
            <a:r>
              <a:rPr lang="en-US" b="1" dirty="0" smtClean="0"/>
              <a:t>So I'll join with the earth </a:t>
            </a:r>
          </a:p>
          <a:p>
            <a:pPr>
              <a:spcBef>
                <a:spcPts val="0"/>
              </a:spcBef>
            </a:pPr>
            <a:r>
              <a:rPr lang="en-US" b="1" dirty="0" smtClean="0"/>
              <a:t>and I'll give my praise to You</a:t>
            </a:r>
            <a:endParaRPr lang="en-US"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sz="3200" dirty="0" smtClean="0">
                <a:solidFill>
                  <a:srgbClr val="FFFF00"/>
                </a:solidFill>
                <a:effectLst>
                  <a:outerShdw blurRad="38100" dist="38100" dir="2700000" algn="tl">
                    <a:srgbClr val="000000">
                      <a:alpha val="43137"/>
                    </a:srgbClr>
                  </a:outerShdw>
                </a:effectLst>
              </a:rPr>
              <a:t>But you crushed us and made us a haunt for jackals;</a:t>
            </a:r>
            <a:endParaRPr lang="en-US" sz="2500" dirty="0">
              <a:solidFill>
                <a:srgbClr val="FFFF00"/>
              </a:solidFill>
              <a:effectLst>
                <a:outerShdw blurRad="38100" dist="38100" dir="2700000" algn="tl">
                  <a:srgbClr val="000000">
                    <a:alpha val="43137"/>
                  </a:srgbClr>
                </a:outerShdw>
              </a:effectLst>
            </a:endParaRPr>
          </a:p>
        </p:txBody>
      </p:sp>
      <p:sp>
        <p:nvSpPr>
          <p:cNvPr id="6" name="Subtitle 5"/>
          <p:cNvSpPr>
            <a:spLocks noGrp="1"/>
          </p:cNvSpPr>
          <p:nvPr>
            <p:ph type="subTitle" idx="1"/>
          </p:nvPr>
        </p:nvSpPr>
        <p:spPr/>
        <p:txBody>
          <a:bodyPr/>
          <a:lstStyle/>
          <a:p>
            <a:endParaRPr lang="en-US"/>
          </a:p>
        </p:txBody>
      </p:sp>
      <p:pic>
        <p:nvPicPr>
          <p:cNvPr id="4" name="Content Placeholder 3" descr="reality of restoration, the_wide_c_nt.jpg"/>
          <p:cNvPicPr>
            <a:picLocks noGrp="1" noChangeAspect="1"/>
          </p:cNvPicPr>
          <p:nvPr>
            <p:ph idx="4294967295"/>
          </p:nvPr>
        </p:nvPicPr>
        <p:blipFill>
          <a:blip r:embed="rId2" cstate="print"/>
          <a:stretch>
            <a:fillRect/>
          </a:stretch>
        </p:blipFill>
        <p:spPr>
          <a:xfrm>
            <a:off x="0" y="0"/>
            <a:ext cx="9144000" cy="5143500"/>
          </a:xfrm>
        </p:spPr>
      </p:pic>
      <p:sp>
        <p:nvSpPr>
          <p:cNvPr id="5" name="Title 1"/>
          <p:cNvSpPr txBox="1">
            <a:spLocks/>
          </p:cNvSpPr>
          <p:nvPr/>
        </p:nvSpPr>
        <p:spPr>
          <a:xfrm>
            <a:off x="2133600" y="438150"/>
            <a:ext cx="6858000" cy="1676401"/>
          </a:xfrm>
          <a:prstGeom prst="rect">
            <a:avLst/>
          </a:prstGeom>
        </p:spPr>
        <p:txBody>
          <a:bodyPr vert="horz" lIns="91440" tIns="45720" rIns="91440" bIns="45720" rtlCol="0" anchor="ctr">
            <a:normAutofit fontScale="90000" lnSpcReduction="20000"/>
          </a:bodyPr>
          <a:lstStyle/>
          <a:p>
            <a:pPr lvl="0">
              <a:spcBef>
                <a:spcPct val="0"/>
              </a:spcBef>
            </a:pPr>
            <a:r>
              <a:rPr lang="en-US" sz="3600" dirty="0" smtClean="0">
                <a:solidFill>
                  <a:schemeClr val="bg1"/>
                </a:solidFill>
                <a:effectLst>
                  <a:outerShdw blurRad="38100" dist="38100" dir="2700000" algn="tl">
                    <a:srgbClr val="000000">
                      <a:alpha val="43137"/>
                    </a:srgbClr>
                  </a:outerShdw>
                </a:effectLst>
              </a:rPr>
              <a:t>Those who look to him are radiant; </a:t>
            </a:r>
          </a:p>
          <a:p>
            <a:pPr lvl="0">
              <a:spcBef>
                <a:spcPct val="0"/>
              </a:spcBef>
            </a:pPr>
            <a:r>
              <a:rPr lang="en-US" sz="3600" dirty="0" smtClean="0">
                <a:solidFill>
                  <a:schemeClr val="bg1"/>
                </a:solidFill>
                <a:effectLst>
                  <a:outerShdw blurRad="38100" dist="38100" dir="2700000" algn="tl">
                    <a:srgbClr val="000000">
                      <a:alpha val="43137"/>
                    </a:srgbClr>
                  </a:outerShdw>
                </a:effectLst>
              </a:rPr>
              <a:t>their faces are never covered with shame.</a:t>
            </a:r>
            <a:br>
              <a:rPr lang="en-US" sz="3600" dirty="0" smtClean="0">
                <a:solidFill>
                  <a:schemeClr val="bg1"/>
                </a:solidFill>
                <a:effectLst>
                  <a:outerShdw blurRad="38100" dist="38100" dir="2700000" algn="tl">
                    <a:srgbClr val="000000">
                      <a:alpha val="43137"/>
                    </a:srgbClr>
                  </a:outerShdw>
                </a:effectLst>
              </a:rPr>
            </a:br>
            <a:r>
              <a:rPr lang="en-US" sz="3600" dirty="0" smtClean="0">
                <a:solidFill>
                  <a:schemeClr val="bg1"/>
                </a:solidFill>
                <a:effectLst>
                  <a:outerShdw blurRad="38100" dist="38100" dir="2700000" algn="tl">
                    <a:srgbClr val="000000">
                      <a:alpha val="43137"/>
                    </a:srgbClr>
                  </a:outerShdw>
                </a:effectLst>
              </a:rPr>
              <a:t>				</a:t>
            </a:r>
            <a:r>
              <a:rPr lang="en-US" sz="3200" dirty="0" smtClean="0">
                <a:solidFill>
                  <a:schemeClr val="bg1"/>
                </a:solidFill>
                <a:effectLst>
                  <a:outerShdw blurRad="38100" dist="38100" dir="2700000" algn="tl">
                    <a:srgbClr val="000000">
                      <a:alpha val="43137"/>
                    </a:srgbClr>
                  </a:outerShdw>
                </a:effectLst>
              </a:rPr>
              <a:t>     -Psalm 34:5</a:t>
            </a:r>
          </a:p>
        </p:txBody>
      </p:sp>
      <p:sp>
        <p:nvSpPr>
          <p:cNvPr id="7" name="Title 1"/>
          <p:cNvSpPr txBox="1">
            <a:spLocks/>
          </p:cNvSpPr>
          <p:nvPr/>
        </p:nvSpPr>
        <p:spPr>
          <a:xfrm>
            <a:off x="1981200" y="3257550"/>
            <a:ext cx="6858000" cy="17335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I live in disgrace all day long, and my face is covered with shame  </a:t>
            </a:r>
            <a:br>
              <a:rPr kumimoji="0" lang="en-US" sz="32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br>
            <a:r>
              <a:rPr kumimoji="0" lang="en-US" sz="32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				     </a:t>
            </a:r>
            <a:r>
              <a:rPr kumimoji="0" lang="en-US" sz="28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-Psalm 44:15</a:t>
            </a:r>
            <a:endParaRPr kumimoji="0" lang="en-US" sz="2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sz="3200" dirty="0">
                <a:solidFill>
                  <a:srgbClr val="FFFF00"/>
                </a:solidFill>
                <a:effectLst>
                  <a:outerShdw blurRad="38100" dist="38100" dir="2700000" algn="tl">
                    <a:srgbClr val="000000">
                      <a:alpha val="43137"/>
                    </a:srgbClr>
                  </a:outerShdw>
                </a:effectLst>
              </a:rPr>
              <a:t>I live in disgrace all day long, </a:t>
            </a:r>
            <a:r>
              <a:rPr lang="en-US" sz="3200" dirty="0" smtClean="0">
                <a:solidFill>
                  <a:srgbClr val="FFFF00"/>
                </a:solidFill>
                <a:effectLst>
                  <a:outerShdw blurRad="38100" dist="38100" dir="2700000" algn="tl">
                    <a:srgbClr val="000000">
                      <a:alpha val="43137"/>
                    </a:srgbClr>
                  </a:outerShdw>
                </a:effectLst>
              </a:rPr>
              <a:t>and </a:t>
            </a:r>
            <a:r>
              <a:rPr lang="en-US" sz="3200" dirty="0">
                <a:solidFill>
                  <a:srgbClr val="FFFF00"/>
                </a:solidFill>
                <a:effectLst>
                  <a:outerShdw blurRad="38100" dist="38100" dir="2700000" algn="tl">
                    <a:srgbClr val="000000">
                      <a:alpha val="43137"/>
                    </a:srgbClr>
                  </a:outerShdw>
                </a:effectLst>
              </a:rPr>
              <a:t>my face is covered with shame  </a:t>
            </a:r>
            <a:r>
              <a:rPr lang="en-US" sz="3200" dirty="0" smtClean="0">
                <a:solidFill>
                  <a:srgbClr val="FFFF00"/>
                </a:solidFill>
                <a:effectLst>
                  <a:outerShdw blurRad="38100" dist="38100" dir="2700000" algn="tl">
                    <a:srgbClr val="000000">
                      <a:alpha val="43137"/>
                    </a:srgbClr>
                  </a:outerShdw>
                </a:effectLst>
              </a:rPr>
              <a:t/>
            </a:r>
            <a:br>
              <a:rPr lang="en-US" sz="3200" dirty="0" smtClean="0">
                <a:solidFill>
                  <a:srgbClr val="FFFF00"/>
                </a:solidFill>
                <a:effectLst>
                  <a:outerShdw blurRad="38100" dist="38100" dir="2700000" algn="tl">
                    <a:srgbClr val="000000">
                      <a:alpha val="43137"/>
                    </a:srgbClr>
                  </a:outerShdw>
                </a:effectLst>
              </a:rPr>
            </a:br>
            <a:r>
              <a:rPr lang="en-US" sz="3200" dirty="0" smtClean="0">
                <a:solidFill>
                  <a:srgbClr val="FFFF00"/>
                </a:solidFill>
                <a:effectLst>
                  <a:outerShdw blurRad="38100" dist="38100" dir="2700000" algn="tl">
                    <a:srgbClr val="000000">
                      <a:alpha val="43137"/>
                    </a:srgbClr>
                  </a:outerShdw>
                </a:effectLst>
              </a:rPr>
              <a:t>				     </a:t>
            </a:r>
            <a:r>
              <a:rPr lang="en-US" sz="2800" dirty="0" smtClean="0">
                <a:solidFill>
                  <a:srgbClr val="FFFF00"/>
                </a:solidFill>
                <a:effectLst>
                  <a:outerShdw blurRad="38100" dist="38100" dir="2700000" algn="tl">
                    <a:srgbClr val="000000">
                      <a:alpha val="43137"/>
                    </a:srgbClr>
                  </a:outerShdw>
                </a:effectLst>
              </a:rPr>
              <a:t>-Psalm 44:15</a:t>
            </a:r>
            <a:endParaRPr lang="en-US" sz="2800" dirty="0">
              <a:solidFill>
                <a:srgbClr val="FFFF00"/>
              </a:solidFill>
              <a:effectLst>
                <a:outerShdw blurRad="38100" dist="38100" dir="2700000" algn="tl">
                  <a:srgbClr val="000000">
                    <a:alpha val="43137"/>
                  </a:srgbClr>
                </a:outerShdw>
              </a:effectLst>
            </a:endParaRPr>
          </a:p>
        </p:txBody>
      </p:sp>
      <p:sp>
        <p:nvSpPr>
          <p:cNvPr id="6" name="Subtitle 5"/>
          <p:cNvSpPr>
            <a:spLocks noGrp="1"/>
          </p:cNvSpPr>
          <p:nvPr>
            <p:ph type="subTitle" idx="1"/>
          </p:nvPr>
        </p:nvSpPr>
        <p:spPr/>
        <p:txBody>
          <a:bodyPr/>
          <a:lstStyle/>
          <a:p>
            <a:endParaRPr lang="en-US"/>
          </a:p>
        </p:txBody>
      </p:sp>
      <p:pic>
        <p:nvPicPr>
          <p:cNvPr id="4" name="Content Placeholder 3" descr="reality of restoration, the_wide_c_nt.jpg"/>
          <p:cNvPicPr>
            <a:picLocks noGrp="1" noChangeAspect="1"/>
          </p:cNvPicPr>
          <p:nvPr>
            <p:ph idx="4294967295"/>
          </p:nvPr>
        </p:nvPicPr>
        <p:blipFill>
          <a:blip r:embed="rId2" cstate="print"/>
          <a:stretch>
            <a:fillRect/>
          </a:stretch>
        </p:blipFill>
        <p:spPr>
          <a:xfrm>
            <a:off x="0" y="0"/>
            <a:ext cx="9144000" cy="5143500"/>
          </a:xfrm>
        </p:spPr>
      </p:pic>
      <p:sp>
        <p:nvSpPr>
          <p:cNvPr id="5" name="Title 1"/>
          <p:cNvSpPr txBox="1">
            <a:spLocks/>
          </p:cNvSpPr>
          <p:nvPr/>
        </p:nvSpPr>
        <p:spPr>
          <a:xfrm>
            <a:off x="1981200" y="361950"/>
            <a:ext cx="6858000" cy="2743200"/>
          </a:xfrm>
          <a:prstGeom prst="rect">
            <a:avLst/>
          </a:prstGeom>
        </p:spPr>
        <p:txBody>
          <a:bodyPr vert="horz" lIns="91440" tIns="45720" rIns="91440" bIns="45720" rtlCol="0" anchor="ctr">
            <a:normAutofit fontScale="90000" lnSpcReduction="10000"/>
          </a:bodyPr>
          <a:lstStyle/>
          <a:p>
            <a:pPr lvl="0">
              <a:spcBef>
                <a:spcPct val="0"/>
              </a:spcBef>
            </a:pPr>
            <a:r>
              <a:rPr lang="en-US" sz="3600" dirty="0">
                <a:solidFill>
                  <a:schemeClr val="bg1"/>
                </a:solidFill>
                <a:effectLst>
                  <a:outerShdw blurRad="38100" dist="38100" dir="2700000" algn="tl">
                    <a:srgbClr val="000000">
                      <a:alpha val="43137"/>
                    </a:srgbClr>
                  </a:outerShdw>
                </a:effectLst>
              </a:rPr>
              <a:t>Blessed are those whose ways are blameless, </a:t>
            </a:r>
            <a:r>
              <a:rPr lang="en-US" sz="3600" dirty="0" smtClean="0">
                <a:solidFill>
                  <a:schemeClr val="bg1"/>
                </a:solidFill>
                <a:effectLst>
                  <a:outerShdw blurRad="38100" dist="38100" dir="2700000" algn="tl">
                    <a:srgbClr val="000000">
                      <a:alpha val="43137"/>
                    </a:srgbClr>
                  </a:outerShdw>
                </a:effectLst>
              </a:rPr>
              <a:t>who </a:t>
            </a:r>
            <a:r>
              <a:rPr lang="en-US" sz="3600" dirty="0">
                <a:solidFill>
                  <a:schemeClr val="bg1"/>
                </a:solidFill>
                <a:effectLst>
                  <a:outerShdw blurRad="38100" dist="38100" dir="2700000" algn="tl">
                    <a:srgbClr val="000000">
                      <a:alpha val="43137"/>
                    </a:srgbClr>
                  </a:outerShdw>
                </a:effectLst>
              </a:rPr>
              <a:t>walk according to the law of the </a:t>
            </a:r>
            <a:r>
              <a:rPr lang="en-US" sz="3600" dirty="0" smtClean="0">
                <a:solidFill>
                  <a:schemeClr val="bg1"/>
                </a:solidFill>
                <a:effectLst>
                  <a:outerShdw blurRad="38100" dist="38100" dir="2700000" algn="tl">
                    <a:srgbClr val="000000">
                      <a:alpha val="43137"/>
                    </a:srgbClr>
                  </a:outerShdw>
                </a:effectLst>
              </a:rPr>
              <a:t>LORD. Blessed </a:t>
            </a:r>
            <a:r>
              <a:rPr lang="en-US" sz="3600" dirty="0">
                <a:solidFill>
                  <a:schemeClr val="bg1"/>
                </a:solidFill>
                <a:effectLst>
                  <a:outerShdw blurRad="38100" dist="38100" dir="2700000" algn="tl">
                    <a:srgbClr val="000000">
                      <a:alpha val="43137"/>
                    </a:srgbClr>
                  </a:outerShdw>
                </a:effectLst>
              </a:rPr>
              <a:t>are those who keep his statutes </a:t>
            </a:r>
            <a:r>
              <a:rPr lang="en-US" sz="3600" dirty="0" smtClean="0">
                <a:solidFill>
                  <a:schemeClr val="bg1"/>
                </a:solidFill>
                <a:effectLst>
                  <a:outerShdw blurRad="38100" dist="38100" dir="2700000" algn="tl">
                    <a:srgbClr val="000000">
                      <a:alpha val="43137"/>
                    </a:srgbClr>
                  </a:outerShdw>
                </a:effectLst>
              </a:rPr>
              <a:t>and </a:t>
            </a:r>
            <a:r>
              <a:rPr lang="en-US" sz="3600" dirty="0">
                <a:solidFill>
                  <a:schemeClr val="bg1"/>
                </a:solidFill>
                <a:effectLst>
                  <a:outerShdw blurRad="38100" dist="38100" dir="2700000" algn="tl">
                    <a:srgbClr val="000000">
                      <a:alpha val="43137"/>
                    </a:srgbClr>
                  </a:outerShdw>
                </a:effectLst>
              </a:rPr>
              <a:t>seek him with all their heart</a:t>
            </a:r>
            <a:r>
              <a:rPr lang="en-US" sz="3600" dirty="0" smtClean="0">
                <a:solidFill>
                  <a:schemeClr val="bg1"/>
                </a:solidFill>
                <a:effectLst>
                  <a:outerShdw blurRad="38100" dist="38100" dir="2700000" algn="tl">
                    <a:srgbClr val="000000">
                      <a:alpha val="43137"/>
                    </a:srgbClr>
                  </a:outerShdw>
                </a:effectLst>
              </a:rPr>
              <a:t>.</a:t>
            </a: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r>
            <a:b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b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r>
              <a:rPr kumimoji="0" lang="en-US" sz="28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-Psalm 119:1-2</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sz="3200" dirty="0">
                <a:solidFill>
                  <a:srgbClr val="FFFF00"/>
                </a:solidFill>
                <a:effectLst>
                  <a:outerShdw blurRad="38100" dist="38100" dir="2700000" algn="tl">
                    <a:srgbClr val="000000">
                      <a:alpha val="43137"/>
                    </a:srgbClr>
                  </a:outerShdw>
                </a:effectLst>
              </a:rPr>
              <a:t>I live in disgrace all day long, </a:t>
            </a:r>
            <a:r>
              <a:rPr lang="en-US" sz="3200" dirty="0" smtClean="0">
                <a:solidFill>
                  <a:srgbClr val="FFFF00"/>
                </a:solidFill>
                <a:effectLst>
                  <a:outerShdw blurRad="38100" dist="38100" dir="2700000" algn="tl">
                    <a:srgbClr val="000000">
                      <a:alpha val="43137"/>
                    </a:srgbClr>
                  </a:outerShdw>
                </a:effectLst>
              </a:rPr>
              <a:t>and </a:t>
            </a:r>
            <a:r>
              <a:rPr lang="en-US" sz="3200" dirty="0">
                <a:solidFill>
                  <a:srgbClr val="FFFF00"/>
                </a:solidFill>
                <a:effectLst>
                  <a:outerShdw blurRad="38100" dist="38100" dir="2700000" algn="tl">
                    <a:srgbClr val="000000">
                      <a:alpha val="43137"/>
                    </a:srgbClr>
                  </a:outerShdw>
                </a:effectLst>
              </a:rPr>
              <a:t>my face is covered with shame  </a:t>
            </a:r>
            <a:r>
              <a:rPr lang="en-US" sz="3200" dirty="0" smtClean="0">
                <a:solidFill>
                  <a:srgbClr val="FFFF00"/>
                </a:solidFill>
                <a:effectLst>
                  <a:outerShdw blurRad="38100" dist="38100" dir="2700000" algn="tl">
                    <a:srgbClr val="000000">
                      <a:alpha val="43137"/>
                    </a:srgbClr>
                  </a:outerShdw>
                </a:effectLst>
              </a:rPr>
              <a:t/>
            </a:r>
            <a:br>
              <a:rPr lang="en-US" sz="3200" dirty="0" smtClean="0">
                <a:solidFill>
                  <a:srgbClr val="FFFF00"/>
                </a:solidFill>
                <a:effectLst>
                  <a:outerShdw blurRad="38100" dist="38100" dir="2700000" algn="tl">
                    <a:srgbClr val="000000">
                      <a:alpha val="43137"/>
                    </a:srgbClr>
                  </a:outerShdw>
                </a:effectLst>
              </a:rPr>
            </a:br>
            <a:r>
              <a:rPr lang="en-US" sz="3200" dirty="0" smtClean="0">
                <a:solidFill>
                  <a:srgbClr val="FFFF00"/>
                </a:solidFill>
                <a:effectLst>
                  <a:outerShdw blurRad="38100" dist="38100" dir="2700000" algn="tl">
                    <a:srgbClr val="000000">
                      <a:alpha val="43137"/>
                    </a:srgbClr>
                  </a:outerShdw>
                </a:effectLst>
              </a:rPr>
              <a:t>				     </a:t>
            </a:r>
            <a:r>
              <a:rPr lang="en-US" sz="2800" dirty="0" smtClean="0">
                <a:solidFill>
                  <a:srgbClr val="FFFF00"/>
                </a:solidFill>
                <a:effectLst>
                  <a:outerShdw blurRad="38100" dist="38100" dir="2700000" algn="tl">
                    <a:srgbClr val="000000">
                      <a:alpha val="43137"/>
                    </a:srgbClr>
                  </a:outerShdw>
                </a:effectLst>
              </a:rPr>
              <a:t>-Psalm 44:15</a:t>
            </a:r>
            <a:endParaRPr lang="en-US" sz="2800" dirty="0">
              <a:solidFill>
                <a:srgbClr val="FFFF00"/>
              </a:solidFill>
              <a:effectLst>
                <a:outerShdw blurRad="38100" dist="38100" dir="2700000" algn="tl">
                  <a:srgbClr val="000000">
                    <a:alpha val="43137"/>
                  </a:srgbClr>
                </a:outerShdw>
              </a:effectLst>
            </a:endParaRPr>
          </a:p>
        </p:txBody>
      </p:sp>
      <p:sp>
        <p:nvSpPr>
          <p:cNvPr id="7" name="Subtitle 6"/>
          <p:cNvSpPr>
            <a:spLocks noGrp="1"/>
          </p:cNvSpPr>
          <p:nvPr>
            <p:ph type="subTitle" idx="1"/>
          </p:nvPr>
        </p:nvSpPr>
        <p:spPr/>
        <p:txBody>
          <a:bodyPr/>
          <a:lstStyle/>
          <a:p>
            <a:endParaRPr lang="en-US"/>
          </a:p>
        </p:txBody>
      </p:sp>
      <p:pic>
        <p:nvPicPr>
          <p:cNvPr id="4" name="Content Placeholder 3" descr="reality of restoration, the_wide_c_nt.jpg"/>
          <p:cNvPicPr>
            <a:picLocks noGrp="1" noChangeAspect="1"/>
          </p:cNvPicPr>
          <p:nvPr>
            <p:ph idx="4294967295"/>
          </p:nvPr>
        </p:nvPicPr>
        <p:blipFill>
          <a:blip r:embed="rId2" cstate="print"/>
          <a:stretch>
            <a:fillRect/>
          </a:stretch>
        </p:blipFill>
        <p:spPr>
          <a:xfrm>
            <a:off x="0" y="0"/>
            <a:ext cx="9144000" cy="5143500"/>
          </a:xfrm>
        </p:spPr>
      </p:pic>
      <p:sp>
        <p:nvSpPr>
          <p:cNvPr id="5" name="Title 1"/>
          <p:cNvSpPr txBox="1">
            <a:spLocks/>
          </p:cNvSpPr>
          <p:nvPr/>
        </p:nvSpPr>
        <p:spPr>
          <a:xfrm>
            <a:off x="1981200" y="133350"/>
            <a:ext cx="6858000" cy="2743200"/>
          </a:xfrm>
          <a:prstGeom prst="rect">
            <a:avLst/>
          </a:prstGeom>
        </p:spPr>
        <p:txBody>
          <a:bodyPr vert="horz" lIns="91440" tIns="45720" rIns="91440" bIns="45720" rtlCol="0" anchor="ctr">
            <a:normAutofit fontScale="90000"/>
          </a:bodyPr>
          <a:lstStyle/>
          <a:p>
            <a:pPr lvl="0">
              <a:spcBef>
                <a:spcPct val="0"/>
              </a:spcBef>
            </a:pPr>
            <a:r>
              <a:rPr lang="en-US" sz="3600" dirty="0">
                <a:solidFill>
                  <a:schemeClr val="bg1"/>
                </a:solidFill>
                <a:effectLst>
                  <a:outerShdw blurRad="38100" dist="38100" dir="2700000" algn="tl">
                    <a:srgbClr val="000000">
                      <a:alpha val="43137"/>
                    </a:srgbClr>
                  </a:outerShdw>
                </a:effectLst>
              </a:rPr>
              <a:t>Blessed are those whose ways are blameless, </a:t>
            </a:r>
            <a:r>
              <a:rPr lang="en-US" sz="3600" dirty="0" smtClean="0">
                <a:solidFill>
                  <a:schemeClr val="bg1"/>
                </a:solidFill>
                <a:effectLst>
                  <a:outerShdw blurRad="38100" dist="38100" dir="2700000" algn="tl">
                    <a:srgbClr val="000000">
                      <a:alpha val="43137"/>
                    </a:srgbClr>
                  </a:outerShdw>
                </a:effectLst>
              </a:rPr>
              <a:t>who </a:t>
            </a:r>
            <a:r>
              <a:rPr lang="en-US" sz="3600" dirty="0">
                <a:solidFill>
                  <a:schemeClr val="bg1"/>
                </a:solidFill>
                <a:effectLst>
                  <a:outerShdw blurRad="38100" dist="38100" dir="2700000" algn="tl">
                    <a:srgbClr val="000000">
                      <a:alpha val="43137"/>
                    </a:srgbClr>
                  </a:outerShdw>
                </a:effectLst>
              </a:rPr>
              <a:t>walk according to the law of the </a:t>
            </a:r>
            <a:r>
              <a:rPr lang="en-US" sz="3600" dirty="0" smtClean="0">
                <a:solidFill>
                  <a:schemeClr val="bg1"/>
                </a:solidFill>
                <a:effectLst>
                  <a:outerShdw blurRad="38100" dist="38100" dir="2700000" algn="tl">
                    <a:srgbClr val="000000">
                      <a:alpha val="43137"/>
                    </a:srgbClr>
                  </a:outerShdw>
                </a:effectLst>
              </a:rPr>
              <a:t>LORD. Blessed </a:t>
            </a:r>
            <a:r>
              <a:rPr lang="en-US" sz="3600" dirty="0">
                <a:solidFill>
                  <a:schemeClr val="bg1"/>
                </a:solidFill>
                <a:effectLst>
                  <a:outerShdw blurRad="38100" dist="38100" dir="2700000" algn="tl">
                    <a:srgbClr val="000000">
                      <a:alpha val="43137"/>
                    </a:srgbClr>
                  </a:outerShdw>
                </a:effectLst>
              </a:rPr>
              <a:t>are those who keep his statutes </a:t>
            </a:r>
            <a:r>
              <a:rPr lang="en-US" sz="3600" dirty="0" smtClean="0">
                <a:solidFill>
                  <a:schemeClr val="bg1"/>
                </a:solidFill>
                <a:effectLst>
                  <a:outerShdw blurRad="38100" dist="38100" dir="2700000" algn="tl">
                    <a:srgbClr val="000000">
                      <a:alpha val="43137"/>
                    </a:srgbClr>
                  </a:outerShdw>
                </a:effectLst>
              </a:rPr>
              <a:t>and </a:t>
            </a:r>
            <a:r>
              <a:rPr lang="en-US" sz="3600" dirty="0">
                <a:solidFill>
                  <a:schemeClr val="bg1"/>
                </a:solidFill>
                <a:effectLst>
                  <a:outerShdw blurRad="38100" dist="38100" dir="2700000" algn="tl">
                    <a:srgbClr val="000000">
                      <a:alpha val="43137"/>
                    </a:srgbClr>
                  </a:outerShdw>
                </a:effectLst>
              </a:rPr>
              <a:t>seek him with all their heart</a:t>
            </a:r>
            <a:r>
              <a:rPr lang="en-US" sz="3600" dirty="0" smtClean="0">
                <a:solidFill>
                  <a:schemeClr val="bg1"/>
                </a:solidFill>
                <a:effectLst>
                  <a:outerShdw blurRad="38100" dist="38100" dir="2700000" algn="tl">
                    <a:srgbClr val="000000">
                      <a:alpha val="43137"/>
                    </a:srgbClr>
                  </a:outerShdw>
                </a:effectLst>
              </a:rPr>
              <a:t>.</a:t>
            </a:r>
            <a:r>
              <a:rPr lang="en-US" sz="3200" dirty="0" smtClean="0">
                <a:solidFill>
                  <a:schemeClr val="bg1"/>
                </a:solidFill>
                <a:effectLst>
                  <a:outerShdw blurRad="38100" dist="38100" dir="2700000" algn="tl">
                    <a:srgbClr val="000000">
                      <a:alpha val="43137"/>
                    </a:srgbClr>
                  </a:outerShdw>
                </a:effectLst>
                <a:latin typeface="+mj-lt"/>
                <a:ea typeface="+mj-ea"/>
                <a:cs typeface="+mj-cs"/>
              </a:rPr>
              <a:t>                             </a:t>
            </a:r>
            <a:r>
              <a:rPr kumimoji="0" lang="en-US" sz="28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-Psalm 119:1-2</a:t>
            </a:r>
          </a:p>
        </p:txBody>
      </p:sp>
      <p:sp>
        <p:nvSpPr>
          <p:cNvPr id="8" name="Title 1"/>
          <p:cNvSpPr txBox="1">
            <a:spLocks/>
          </p:cNvSpPr>
          <p:nvPr/>
        </p:nvSpPr>
        <p:spPr>
          <a:xfrm>
            <a:off x="1981200" y="2438400"/>
            <a:ext cx="6858000" cy="287655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FFFF00"/>
                </a:solidFill>
                <a:effectLst/>
                <a:uLnTx/>
                <a:uFillTx/>
                <a:latin typeface="+mj-lt"/>
                <a:ea typeface="+mj-ea"/>
                <a:cs typeface="+mj-cs"/>
              </a:rPr>
              <a:t>All this came upon us, though we had not forgotten you; we had not been false to your covenant. Our hearts had not turned back; our feet had not strayed from your path.				</a:t>
            </a:r>
            <a:r>
              <a:rPr kumimoji="0" lang="en-US" sz="30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 -Psalm 44:17-18</a:t>
            </a:r>
            <a:endParaRPr kumimoji="0" lang="en-US" sz="30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sz="3600" dirty="0">
                <a:solidFill>
                  <a:srgbClr val="FFFF00"/>
                </a:solidFill>
              </a:rPr>
              <a:t>All this came upon us, </a:t>
            </a:r>
            <a:r>
              <a:rPr lang="en-US" sz="3600" dirty="0" smtClean="0">
                <a:solidFill>
                  <a:srgbClr val="FFFF00"/>
                </a:solidFill>
              </a:rPr>
              <a:t>though </a:t>
            </a:r>
            <a:r>
              <a:rPr lang="en-US" sz="3600" dirty="0">
                <a:solidFill>
                  <a:srgbClr val="FFFF00"/>
                </a:solidFill>
              </a:rPr>
              <a:t>we had not forgotten you; </a:t>
            </a:r>
            <a:r>
              <a:rPr lang="en-US" sz="3600" dirty="0" smtClean="0">
                <a:solidFill>
                  <a:srgbClr val="FFFF00"/>
                </a:solidFill>
              </a:rPr>
              <a:t>we </a:t>
            </a:r>
            <a:r>
              <a:rPr lang="en-US" sz="3600" dirty="0">
                <a:solidFill>
                  <a:srgbClr val="FFFF00"/>
                </a:solidFill>
              </a:rPr>
              <a:t>had not been false to your covenant. </a:t>
            </a:r>
            <a:r>
              <a:rPr lang="en-US" sz="3600" dirty="0" smtClean="0">
                <a:solidFill>
                  <a:srgbClr val="FFFF00"/>
                </a:solidFill>
              </a:rPr>
              <a:t>Our </a:t>
            </a:r>
            <a:r>
              <a:rPr lang="en-US" sz="3600" dirty="0">
                <a:solidFill>
                  <a:srgbClr val="FFFF00"/>
                </a:solidFill>
              </a:rPr>
              <a:t>hearts had not turned back; </a:t>
            </a:r>
            <a:r>
              <a:rPr lang="en-US" sz="3600" dirty="0" smtClean="0">
                <a:solidFill>
                  <a:srgbClr val="FFFF00"/>
                </a:solidFill>
              </a:rPr>
              <a:t>our </a:t>
            </a:r>
            <a:r>
              <a:rPr lang="en-US" sz="3600" dirty="0">
                <a:solidFill>
                  <a:srgbClr val="FFFF00"/>
                </a:solidFill>
              </a:rPr>
              <a:t>feet had not strayed from your path</a:t>
            </a:r>
            <a:r>
              <a:rPr lang="en-US" sz="3600" dirty="0" smtClean="0">
                <a:solidFill>
                  <a:srgbClr val="FFFF00"/>
                </a:solidFill>
              </a:rPr>
              <a:t>.</a:t>
            </a:r>
            <a:r>
              <a:rPr lang="en-US" sz="3200" dirty="0" smtClean="0">
                <a:solidFill>
                  <a:srgbClr val="FFFF00"/>
                </a:solidFill>
                <a:effectLst>
                  <a:outerShdw blurRad="38100" dist="38100" dir="2700000" algn="tl">
                    <a:srgbClr val="000000">
                      <a:alpha val="43137"/>
                    </a:srgbClr>
                  </a:outerShdw>
                </a:effectLst>
              </a:rPr>
              <a:t/>
            </a:r>
            <a:br>
              <a:rPr lang="en-US" sz="3200" dirty="0" smtClean="0">
                <a:solidFill>
                  <a:srgbClr val="FFFF00"/>
                </a:solidFill>
                <a:effectLst>
                  <a:outerShdw blurRad="38100" dist="38100" dir="2700000" algn="tl">
                    <a:srgbClr val="000000">
                      <a:alpha val="43137"/>
                    </a:srgbClr>
                  </a:outerShdw>
                </a:effectLst>
              </a:rPr>
            </a:br>
            <a:r>
              <a:rPr lang="en-US" sz="3200" dirty="0" smtClean="0">
                <a:solidFill>
                  <a:srgbClr val="FFFF00"/>
                </a:solidFill>
                <a:effectLst>
                  <a:outerShdw blurRad="38100" dist="38100" dir="2700000" algn="tl">
                    <a:srgbClr val="000000">
                      <a:alpha val="43137"/>
                    </a:srgbClr>
                  </a:outerShdw>
                </a:effectLst>
              </a:rPr>
              <a:t>				     </a:t>
            </a:r>
            <a:r>
              <a:rPr lang="en-US" sz="2800" dirty="0" smtClean="0">
                <a:solidFill>
                  <a:srgbClr val="FFFF00"/>
                </a:solidFill>
                <a:effectLst>
                  <a:outerShdw blurRad="38100" dist="38100" dir="2700000" algn="tl">
                    <a:srgbClr val="000000">
                      <a:alpha val="43137"/>
                    </a:srgbClr>
                  </a:outerShdw>
                </a:effectLst>
              </a:rPr>
              <a:t>-Psalm 44:17-18</a:t>
            </a:r>
            <a:endParaRPr lang="en-US" sz="2800" dirty="0">
              <a:solidFill>
                <a:srgbClr val="FFFF00"/>
              </a:solidFill>
              <a:effectLst>
                <a:outerShdw blurRad="38100" dist="38100" dir="2700000" algn="tl">
                  <a:srgbClr val="000000">
                    <a:alpha val="43137"/>
                  </a:srgbClr>
                </a:outerShdw>
              </a:effectLst>
            </a:endParaRPr>
          </a:p>
        </p:txBody>
      </p:sp>
      <p:sp>
        <p:nvSpPr>
          <p:cNvPr id="6" name="Subtitle 5"/>
          <p:cNvSpPr>
            <a:spLocks noGrp="1"/>
          </p:cNvSpPr>
          <p:nvPr>
            <p:ph type="subTitle" idx="1"/>
          </p:nvPr>
        </p:nvSpPr>
        <p:spPr/>
        <p:txBody>
          <a:bodyPr/>
          <a:lstStyle/>
          <a:p>
            <a:endParaRPr lang="en-US"/>
          </a:p>
        </p:txBody>
      </p:sp>
      <p:pic>
        <p:nvPicPr>
          <p:cNvPr id="4" name="Content Placeholder 3" descr="reality of restoration, the_wide_c_nt.jpg"/>
          <p:cNvPicPr>
            <a:picLocks noGrp="1" noChangeAspect="1"/>
          </p:cNvPicPr>
          <p:nvPr>
            <p:ph idx="4294967295"/>
          </p:nvPr>
        </p:nvPicPr>
        <p:blipFill>
          <a:blip r:embed="rId2" cstate="print"/>
          <a:stretch>
            <a:fillRect/>
          </a:stretch>
        </p:blipFill>
        <p:spPr>
          <a:xfrm>
            <a:off x="0" y="0"/>
            <a:ext cx="9144000" cy="5143500"/>
          </a:xfrm>
        </p:spPr>
      </p:pic>
      <p:sp>
        <p:nvSpPr>
          <p:cNvPr id="5" name="Title 1"/>
          <p:cNvSpPr txBox="1">
            <a:spLocks/>
          </p:cNvSpPr>
          <p:nvPr/>
        </p:nvSpPr>
        <p:spPr>
          <a:xfrm>
            <a:off x="2133600" y="209549"/>
            <a:ext cx="6858000" cy="1676401"/>
          </a:xfrm>
          <a:prstGeom prst="rect">
            <a:avLst/>
          </a:prstGeom>
        </p:spPr>
        <p:txBody>
          <a:bodyPr vert="horz" lIns="91440" tIns="45720" rIns="91440" bIns="45720" rtlCol="0" anchor="ctr">
            <a:normAutofit fontScale="97500"/>
          </a:bodyPr>
          <a:lstStyle/>
          <a:p>
            <a:pPr lvl="0">
              <a:spcBef>
                <a:spcPct val="0"/>
              </a:spcBef>
            </a:pPr>
            <a:r>
              <a:rPr lang="en-US" sz="3300" dirty="0">
                <a:solidFill>
                  <a:schemeClr val="bg1"/>
                </a:solidFill>
                <a:effectLst>
                  <a:outerShdw blurRad="38100" dist="38100" dir="2700000" algn="tl">
                    <a:srgbClr val="000000">
                      <a:alpha val="43137"/>
                    </a:srgbClr>
                  </a:outerShdw>
                </a:effectLst>
              </a:rPr>
              <a:t>Your word is a lamp for my feet, </a:t>
            </a:r>
            <a:r>
              <a:rPr lang="en-US" sz="3300" dirty="0" smtClean="0">
                <a:solidFill>
                  <a:schemeClr val="bg1"/>
                </a:solidFill>
                <a:effectLst>
                  <a:outerShdw blurRad="38100" dist="38100" dir="2700000" algn="tl">
                    <a:srgbClr val="000000">
                      <a:alpha val="43137"/>
                    </a:srgbClr>
                  </a:outerShdw>
                </a:effectLst>
              </a:rPr>
              <a:t>a </a:t>
            </a:r>
            <a:r>
              <a:rPr lang="en-US" sz="3300" dirty="0">
                <a:solidFill>
                  <a:schemeClr val="bg1"/>
                </a:solidFill>
                <a:effectLst>
                  <a:outerShdw blurRad="38100" dist="38100" dir="2700000" algn="tl">
                    <a:srgbClr val="000000">
                      <a:alpha val="43137"/>
                    </a:srgbClr>
                  </a:outerShdw>
                </a:effectLst>
              </a:rPr>
              <a:t>light on my </a:t>
            </a:r>
            <a:r>
              <a:rPr lang="en-US" sz="3300" dirty="0" smtClean="0">
                <a:solidFill>
                  <a:schemeClr val="bg1"/>
                </a:solidFill>
                <a:effectLst>
                  <a:outerShdw blurRad="38100" dist="38100" dir="2700000" algn="tl">
                    <a:srgbClr val="000000">
                      <a:alpha val="43137"/>
                    </a:srgbClr>
                  </a:outerShdw>
                </a:effectLst>
              </a:rPr>
              <a:t>path.</a:t>
            </a: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r>
            <a:b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b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r>
              <a:rPr kumimoji="0" lang="en-US" sz="2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-Psalm 119:105</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ality of restoration, the_wide_c_nt.jpg"/>
          <p:cNvPicPr>
            <a:picLocks noGrp="1" noChangeAspect="1"/>
          </p:cNvPicPr>
          <p:nvPr>
            <p:ph idx="1"/>
          </p:nvPr>
        </p:nvPicPr>
        <p:blipFill>
          <a:blip r:embed="rId2" cstate="print"/>
          <a:stretch>
            <a:fillRect/>
          </a:stretch>
        </p:blipFill>
        <p:spPr>
          <a:xfrm>
            <a:off x="0" y="-1"/>
            <a:ext cx="9144000" cy="5143501"/>
          </a:xfrm>
        </p:spPr>
      </p:pic>
      <p:sp>
        <p:nvSpPr>
          <p:cNvPr id="5" name="Title 1"/>
          <p:cNvSpPr txBox="1">
            <a:spLocks/>
          </p:cNvSpPr>
          <p:nvPr/>
        </p:nvSpPr>
        <p:spPr>
          <a:xfrm>
            <a:off x="2133600" y="209550"/>
            <a:ext cx="6858000" cy="1676401"/>
          </a:xfrm>
          <a:prstGeom prst="rect">
            <a:avLst/>
          </a:prstGeom>
        </p:spPr>
        <p:txBody>
          <a:bodyPr vert="horz" lIns="91440" tIns="45720" rIns="91440" bIns="45720" rtlCol="0" anchor="ctr">
            <a:normAutofit fontScale="97500"/>
          </a:bodyPr>
          <a:lstStyle/>
          <a:p>
            <a:pPr lvl="0">
              <a:spcBef>
                <a:spcPct val="0"/>
              </a:spcBef>
            </a:pPr>
            <a:r>
              <a:rPr lang="en-US" sz="3300" dirty="0">
                <a:solidFill>
                  <a:schemeClr val="bg1"/>
                </a:solidFill>
                <a:effectLst>
                  <a:outerShdw blurRad="38100" dist="38100" dir="2700000" algn="tl">
                    <a:srgbClr val="000000">
                      <a:alpha val="43137"/>
                    </a:srgbClr>
                  </a:outerShdw>
                </a:effectLst>
              </a:rPr>
              <a:t>Your word is a lamp for my feet, </a:t>
            </a:r>
            <a:r>
              <a:rPr lang="en-US" sz="3300" dirty="0" smtClean="0">
                <a:solidFill>
                  <a:schemeClr val="bg1"/>
                </a:solidFill>
                <a:effectLst>
                  <a:outerShdw blurRad="38100" dist="38100" dir="2700000" algn="tl">
                    <a:srgbClr val="000000">
                      <a:alpha val="43137"/>
                    </a:srgbClr>
                  </a:outerShdw>
                </a:effectLst>
              </a:rPr>
              <a:t>a </a:t>
            </a:r>
            <a:r>
              <a:rPr lang="en-US" sz="3300" dirty="0">
                <a:solidFill>
                  <a:schemeClr val="bg1"/>
                </a:solidFill>
                <a:effectLst>
                  <a:outerShdw blurRad="38100" dist="38100" dir="2700000" algn="tl">
                    <a:srgbClr val="000000">
                      <a:alpha val="43137"/>
                    </a:srgbClr>
                  </a:outerShdw>
                </a:effectLst>
              </a:rPr>
              <a:t>light on my </a:t>
            </a:r>
            <a:r>
              <a:rPr lang="en-US" sz="3300" dirty="0" smtClean="0">
                <a:solidFill>
                  <a:schemeClr val="bg1"/>
                </a:solidFill>
                <a:effectLst>
                  <a:outerShdw blurRad="38100" dist="38100" dir="2700000" algn="tl">
                    <a:srgbClr val="000000">
                      <a:alpha val="43137"/>
                    </a:srgbClr>
                  </a:outerShdw>
                </a:effectLst>
              </a:rPr>
              <a:t>path.</a:t>
            </a: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r>
            <a:b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b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r>
              <a:rPr kumimoji="0" lang="en-US" sz="2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-Psalm 119:105</a:t>
            </a:r>
          </a:p>
        </p:txBody>
      </p:sp>
      <p:sp>
        <p:nvSpPr>
          <p:cNvPr id="7" name="Title 1"/>
          <p:cNvSpPr>
            <a:spLocks noGrp="1"/>
          </p:cNvSpPr>
          <p:nvPr>
            <p:ph type="title"/>
          </p:nvPr>
        </p:nvSpPr>
        <p:spPr>
          <a:xfrm>
            <a:off x="2286000" y="2590800"/>
            <a:ext cx="6858000" cy="2876550"/>
          </a:xfrm>
        </p:spPr>
        <p:txBody>
          <a:bodyPr>
            <a:normAutofit/>
          </a:bodyPr>
          <a:lstStyle/>
          <a:p>
            <a:pPr algn="l"/>
            <a:r>
              <a:rPr lang="en-US" sz="3200" dirty="0">
                <a:solidFill>
                  <a:srgbClr val="FFFF00"/>
                </a:solidFill>
                <a:effectLst>
                  <a:outerShdw blurRad="38100" dist="38100" dir="2700000" algn="tl">
                    <a:srgbClr val="000000">
                      <a:alpha val="43137"/>
                    </a:srgbClr>
                  </a:outerShdw>
                </a:effectLst>
              </a:rPr>
              <a:t>  </a:t>
            </a:r>
            <a:r>
              <a:rPr lang="en-US" sz="3200" dirty="0" smtClean="0">
                <a:solidFill>
                  <a:srgbClr val="FFFF00"/>
                </a:solidFill>
                <a:effectLst>
                  <a:outerShdw blurRad="38100" dist="38100" dir="2700000" algn="tl">
                    <a:srgbClr val="000000">
                      <a:alpha val="43137"/>
                    </a:srgbClr>
                  </a:outerShdw>
                </a:effectLst>
              </a:rPr>
              <a:t>…you </a:t>
            </a:r>
            <a:r>
              <a:rPr lang="en-US" sz="3200" dirty="0">
                <a:solidFill>
                  <a:srgbClr val="FFFF00"/>
                </a:solidFill>
                <a:effectLst>
                  <a:outerShdw blurRad="38100" dist="38100" dir="2700000" algn="tl">
                    <a:srgbClr val="000000">
                      <a:alpha val="43137"/>
                    </a:srgbClr>
                  </a:outerShdw>
                </a:effectLst>
              </a:rPr>
              <a:t>covered us over with deep darkness. </a:t>
            </a:r>
            <a:r>
              <a:rPr lang="en-US" sz="3200" dirty="0" smtClean="0">
                <a:solidFill>
                  <a:srgbClr val="FFFF00"/>
                </a:solidFill>
                <a:effectLst>
                  <a:outerShdw blurRad="38100" dist="38100" dir="2700000" algn="tl">
                    <a:srgbClr val="000000">
                      <a:alpha val="43137"/>
                    </a:srgbClr>
                  </a:outerShdw>
                </a:effectLst>
              </a:rPr>
              <a:t/>
            </a:r>
            <a:br>
              <a:rPr lang="en-US" sz="3200" dirty="0" smtClean="0">
                <a:solidFill>
                  <a:srgbClr val="FFFF00"/>
                </a:solidFill>
                <a:effectLst>
                  <a:outerShdw blurRad="38100" dist="38100" dir="2700000" algn="tl">
                    <a:srgbClr val="000000">
                      <a:alpha val="43137"/>
                    </a:srgbClr>
                  </a:outerShdw>
                </a:effectLst>
              </a:rPr>
            </a:br>
            <a:r>
              <a:rPr lang="en-US" sz="3200" dirty="0" smtClean="0">
                <a:solidFill>
                  <a:srgbClr val="FFFF00"/>
                </a:solidFill>
                <a:effectLst>
                  <a:outerShdw blurRad="38100" dist="38100" dir="2700000" algn="tl">
                    <a:srgbClr val="000000">
                      <a:alpha val="43137"/>
                    </a:srgbClr>
                  </a:outerShdw>
                </a:effectLst>
              </a:rPr>
              <a:t>				</a:t>
            </a:r>
            <a:r>
              <a:rPr lang="en-US" sz="2500" dirty="0" smtClean="0">
                <a:solidFill>
                  <a:srgbClr val="FFFF00"/>
                </a:solidFill>
                <a:effectLst>
                  <a:outerShdw blurRad="38100" dist="38100" dir="2700000" algn="tl">
                    <a:srgbClr val="000000">
                      <a:alpha val="43137"/>
                    </a:srgbClr>
                  </a:outerShdw>
                </a:effectLst>
              </a:rPr>
              <a:t>     -Psalm 44:19</a:t>
            </a:r>
            <a:endParaRPr lang="en-US" sz="25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sz="3600" dirty="0">
                <a:solidFill>
                  <a:srgbClr val="FFFF00"/>
                </a:solidFill>
              </a:rPr>
              <a:t> If we had forgotten the name of our God  or spread out our hands to a foreign god, </a:t>
            </a:r>
            <a:r>
              <a:rPr lang="en-US" sz="3600" dirty="0" smtClean="0">
                <a:solidFill>
                  <a:srgbClr val="FFFF00"/>
                </a:solidFill>
              </a:rPr>
              <a:t>would </a:t>
            </a:r>
            <a:r>
              <a:rPr lang="en-US" sz="3600" dirty="0">
                <a:solidFill>
                  <a:srgbClr val="FFFF00"/>
                </a:solidFill>
              </a:rPr>
              <a:t>not God have discovered it, </a:t>
            </a:r>
            <a:r>
              <a:rPr lang="en-US" sz="3600" dirty="0" smtClean="0">
                <a:solidFill>
                  <a:srgbClr val="FFFF00"/>
                </a:solidFill>
              </a:rPr>
              <a:t>since </a:t>
            </a:r>
            <a:r>
              <a:rPr lang="en-US" sz="3600" dirty="0">
                <a:solidFill>
                  <a:srgbClr val="FFFF00"/>
                </a:solidFill>
              </a:rPr>
              <a:t>he knows the secrets of the heart? </a:t>
            </a:r>
            <a:r>
              <a:rPr lang="en-US" sz="3200" dirty="0" smtClean="0">
                <a:solidFill>
                  <a:srgbClr val="FFFF00"/>
                </a:solidFill>
                <a:effectLst>
                  <a:outerShdw blurRad="38100" dist="38100" dir="2700000" algn="tl">
                    <a:srgbClr val="000000">
                      <a:alpha val="43137"/>
                    </a:srgbClr>
                  </a:outerShdw>
                </a:effectLst>
              </a:rPr>
              <a:t/>
            </a:r>
            <a:br>
              <a:rPr lang="en-US" sz="3200" dirty="0" smtClean="0">
                <a:solidFill>
                  <a:srgbClr val="FFFF00"/>
                </a:solidFill>
                <a:effectLst>
                  <a:outerShdw blurRad="38100" dist="38100" dir="2700000" algn="tl">
                    <a:srgbClr val="000000">
                      <a:alpha val="43137"/>
                    </a:srgbClr>
                  </a:outerShdw>
                </a:effectLst>
              </a:rPr>
            </a:br>
            <a:r>
              <a:rPr lang="en-US" sz="3200" dirty="0" smtClean="0">
                <a:solidFill>
                  <a:srgbClr val="FFFF00"/>
                </a:solidFill>
                <a:effectLst>
                  <a:outerShdw blurRad="38100" dist="38100" dir="2700000" algn="tl">
                    <a:srgbClr val="000000">
                      <a:alpha val="43137"/>
                    </a:srgbClr>
                  </a:outerShdw>
                </a:effectLst>
              </a:rPr>
              <a:t>				     </a:t>
            </a:r>
            <a:r>
              <a:rPr lang="en-US" sz="2800" dirty="0" smtClean="0">
                <a:solidFill>
                  <a:srgbClr val="FFFF00"/>
                </a:solidFill>
                <a:effectLst>
                  <a:outerShdw blurRad="38100" dist="38100" dir="2700000" algn="tl">
                    <a:srgbClr val="000000">
                      <a:alpha val="43137"/>
                    </a:srgbClr>
                  </a:outerShdw>
                </a:effectLst>
              </a:rPr>
              <a:t>-Psalm 44:20-21</a:t>
            </a:r>
            <a:endParaRPr lang="en-US" sz="2800" dirty="0">
              <a:solidFill>
                <a:srgbClr val="FFFF00"/>
              </a:solidFill>
              <a:effectLst>
                <a:outerShdw blurRad="38100" dist="38100" dir="2700000" algn="tl">
                  <a:srgbClr val="000000">
                    <a:alpha val="43137"/>
                  </a:srgbClr>
                </a:outerShdw>
              </a:effectLst>
            </a:endParaRPr>
          </a:p>
        </p:txBody>
      </p:sp>
      <p:sp>
        <p:nvSpPr>
          <p:cNvPr id="6" name="Subtitle 5"/>
          <p:cNvSpPr>
            <a:spLocks noGrp="1"/>
          </p:cNvSpPr>
          <p:nvPr>
            <p:ph type="subTitle" idx="1"/>
          </p:nvPr>
        </p:nvSpPr>
        <p:spPr/>
        <p:txBody>
          <a:bodyPr/>
          <a:lstStyle/>
          <a:p>
            <a:endParaRPr lang="en-US"/>
          </a:p>
        </p:txBody>
      </p:sp>
      <p:pic>
        <p:nvPicPr>
          <p:cNvPr id="4" name="Content Placeholder 3" descr="reality of restoration, the_wide_c_nt.jpg"/>
          <p:cNvPicPr>
            <a:picLocks noGrp="1" noChangeAspect="1"/>
          </p:cNvPicPr>
          <p:nvPr>
            <p:ph idx="4294967295"/>
          </p:nvPr>
        </p:nvPicPr>
        <p:blipFill>
          <a:blip r:embed="rId2" cstate="print"/>
          <a:stretch>
            <a:fillRect/>
          </a:stretch>
        </p:blipFill>
        <p:spPr>
          <a:xfrm>
            <a:off x="0" y="0"/>
            <a:ext cx="9144000" cy="5143500"/>
          </a:xfrm>
        </p:spPr>
      </p:pic>
      <p:sp>
        <p:nvSpPr>
          <p:cNvPr id="5" name="Title 1"/>
          <p:cNvSpPr txBox="1">
            <a:spLocks/>
          </p:cNvSpPr>
          <p:nvPr/>
        </p:nvSpPr>
        <p:spPr>
          <a:xfrm>
            <a:off x="2133600" y="57150"/>
            <a:ext cx="6858000" cy="1676401"/>
          </a:xfrm>
          <a:prstGeom prst="rect">
            <a:avLst/>
          </a:prstGeom>
        </p:spPr>
        <p:txBody>
          <a:bodyPr vert="horz" lIns="91440" tIns="45720" rIns="91440" bIns="45720" rtlCol="0" anchor="ctr">
            <a:normAutofit fontScale="97500"/>
          </a:bodyPr>
          <a:lstStyle/>
          <a:p>
            <a:pPr lvl="0">
              <a:spcBef>
                <a:spcPct val="0"/>
              </a:spcBef>
            </a:pPr>
            <a:r>
              <a:rPr lang="en-US" sz="3300" dirty="0">
                <a:solidFill>
                  <a:schemeClr val="bg1"/>
                </a:solidFill>
                <a:effectLst>
                  <a:outerShdw blurRad="38100" dist="38100" dir="2700000" algn="tl">
                    <a:srgbClr val="000000">
                      <a:alpha val="43137"/>
                    </a:srgbClr>
                  </a:outerShdw>
                </a:effectLst>
              </a:rPr>
              <a:t>God is our refuge and strength,  an ever-present help in trouble.</a:t>
            </a: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r>
              <a:rPr kumimoji="0" lang="en-US" sz="2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-Psalm 46:1</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sz="3600" dirty="0">
                <a:solidFill>
                  <a:srgbClr val="FFFF00"/>
                </a:solidFill>
              </a:rPr>
              <a:t> If we had forgotten the name of our God  or spread out our hands to a foreign god, </a:t>
            </a:r>
            <a:r>
              <a:rPr lang="en-US" sz="3600" dirty="0" smtClean="0">
                <a:solidFill>
                  <a:srgbClr val="FFFF00"/>
                </a:solidFill>
              </a:rPr>
              <a:t>would </a:t>
            </a:r>
            <a:r>
              <a:rPr lang="en-US" sz="3600" dirty="0">
                <a:solidFill>
                  <a:srgbClr val="FFFF00"/>
                </a:solidFill>
              </a:rPr>
              <a:t>not God have discovered it, </a:t>
            </a:r>
            <a:r>
              <a:rPr lang="en-US" sz="3600" dirty="0" smtClean="0">
                <a:solidFill>
                  <a:srgbClr val="FFFF00"/>
                </a:solidFill>
              </a:rPr>
              <a:t>since </a:t>
            </a:r>
            <a:r>
              <a:rPr lang="en-US" sz="3600" dirty="0">
                <a:solidFill>
                  <a:srgbClr val="FFFF00"/>
                </a:solidFill>
              </a:rPr>
              <a:t>he knows the secrets of the heart? </a:t>
            </a:r>
            <a:r>
              <a:rPr lang="en-US" sz="3200" dirty="0" smtClean="0">
                <a:solidFill>
                  <a:srgbClr val="FFFF00"/>
                </a:solidFill>
                <a:effectLst>
                  <a:outerShdw blurRad="38100" dist="38100" dir="2700000" algn="tl">
                    <a:srgbClr val="000000">
                      <a:alpha val="43137"/>
                    </a:srgbClr>
                  </a:outerShdw>
                </a:effectLst>
              </a:rPr>
              <a:t/>
            </a:r>
            <a:br>
              <a:rPr lang="en-US" sz="3200" dirty="0" smtClean="0">
                <a:solidFill>
                  <a:srgbClr val="FFFF00"/>
                </a:solidFill>
                <a:effectLst>
                  <a:outerShdw blurRad="38100" dist="38100" dir="2700000" algn="tl">
                    <a:srgbClr val="000000">
                      <a:alpha val="43137"/>
                    </a:srgbClr>
                  </a:outerShdw>
                </a:effectLst>
              </a:rPr>
            </a:br>
            <a:r>
              <a:rPr lang="en-US" sz="3200" dirty="0" smtClean="0">
                <a:solidFill>
                  <a:srgbClr val="FFFF00"/>
                </a:solidFill>
                <a:effectLst>
                  <a:outerShdw blurRad="38100" dist="38100" dir="2700000" algn="tl">
                    <a:srgbClr val="000000">
                      <a:alpha val="43137"/>
                    </a:srgbClr>
                  </a:outerShdw>
                </a:effectLst>
              </a:rPr>
              <a:t>				     </a:t>
            </a:r>
            <a:r>
              <a:rPr lang="en-US" sz="2800" dirty="0" smtClean="0">
                <a:solidFill>
                  <a:srgbClr val="FFFF00"/>
                </a:solidFill>
                <a:effectLst>
                  <a:outerShdw blurRad="38100" dist="38100" dir="2700000" algn="tl">
                    <a:srgbClr val="000000">
                      <a:alpha val="43137"/>
                    </a:srgbClr>
                  </a:outerShdw>
                </a:effectLst>
              </a:rPr>
              <a:t>-Psalm 44:20-21</a:t>
            </a:r>
            <a:endParaRPr lang="en-US" sz="2800" dirty="0">
              <a:solidFill>
                <a:srgbClr val="FFFF00"/>
              </a:solidFill>
              <a:effectLst>
                <a:outerShdw blurRad="38100" dist="38100" dir="2700000" algn="tl">
                  <a:srgbClr val="000000">
                    <a:alpha val="43137"/>
                  </a:srgbClr>
                </a:outerShdw>
              </a:effectLst>
            </a:endParaRPr>
          </a:p>
        </p:txBody>
      </p:sp>
      <p:sp>
        <p:nvSpPr>
          <p:cNvPr id="7" name="Subtitle 6"/>
          <p:cNvSpPr>
            <a:spLocks noGrp="1"/>
          </p:cNvSpPr>
          <p:nvPr>
            <p:ph type="subTitle" idx="1"/>
          </p:nvPr>
        </p:nvSpPr>
        <p:spPr/>
        <p:txBody>
          <a:bodyPr/>
          <a:lstStyle/>
          <a:p>
            <a:endParaRPr lang="en-US"/>
          </a:p>
        </p:txBody>
      </p:sp>
      <p:pic>
        <p:nvPicPr>
          <p:cNvPr id="4" name="Content Placeholder 3" descr="reality of restoration, the_wide_c_nt.jpg"/>
          <p:cNvPicPr>
            <a:picLocks noGrp="1" noChangeAspect="1"/>
          </p:cNvPicPr>
          <p:nvPr>
            <p:ph idx="4294967295"/>
          </p:nvPr>
        </p:nvPicPr>
        <p:blipFill>
          <a:blip r:embed="rId2" cstate="print"/>
          <a:stretch>
            <a:fillRect/>
          </a:stretch>
        </p:blipFill>
        <p:spPr>
          <a:xfrm>
            <a:off x="0" y="0"/>
            <a:ext cx="9144000" cy="5143500"/>
          </a:xfrm>
        </p:spPr>
      </p:pic>
      <p:sp>
        <p:nvSpPr>
          <p:cNvPr id="5" name="Title 1"/>
          <p:cNvSpPr txBox="1">
            <a:spLocks/>
          </p:cNvSpPr>
          <p:nvPr/>
        </p:nvSpPr>
        <p:spPr>
          <a:xfrm>
            <a:off x="2133600" y="57150"/>
            <a:ext cx="6858000" cy="1676401"/>
          </a:xfrm>
          <a:prstGeom prst="rect">
            <a:avLst/>
          </a:prstGeom>
        </p:spPr>
        <p:txBody>
          <a:bodyPr vert="horz" lIns="91440" tIns="45720" rIns="91440" bIns="45720" rtlCol="0" anchor="ctr">
            <a:normAutofit fontScale="97500"/>
          </a:bodyPr>
          <a:lstStyle/>
          <a:p>
            <a:pPr lvl="0">
              <a:spcBef>
                <a:spcPct val="0"/>
              </a:spcBef>
            </a:pPr>
            <a:r>
              <a:rPr lang="en-US" sz="3300" dirty="0">
                <a:solidFill>
                  <a:schemeClr val="bg1"/>
                </a:solidFill>
                <a:effectLst>
                  <a:outerShdw blurRad="38100" dist="38100" dir="2700000" algn="tl">
                    <a:srgbClr val="000000">
                      <a:alpha val="43137"/>
                    </a:srgbClr>
                  </a:outerShdw>
                </a:effectLst>
              </a:rPr>
              <a:t>God is our refuge and strength,  an ever-present help in trouble.</a:t>
            </a: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r>
              <a:rPr kumimoji="0" lang="en-US" sz="2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-Psalm 46:1</a:t>
            </a:r>
          </a:p>
        </p:txBody>
      </p:sp>
      <p:sp>
        <p:nvSpPr>
          <p:cNvPr id="8" name="Title 1"/>
          <p:cNvSpPr txBox="1">
            <a:spLocks/>
          </p:cNvSpPr>
          <p:nvPr/>
        </p:nvSpPr>
        <p:spPr>
          <a:xfrm>
            <a:off x="2133600" y="2571750"/>
            <a:ext cx="6858000" cy="25717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But you crushed us and made us a haunt for jackals;                   Psalm</a:t>
            </a:r>
            <a:r>
              <a:rPr kumimoji="0" lang="en-US" sz="3200" b="0" i="0" u="none" strike="noStrike" kern="1200" cap="none" spc="0" normalizeH="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 44:19</a:t>
            </a:r>
            <a:endParaRPr kumimoji="0" lang="en-US" sz="25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ality of restoration, the_wide_c_nt.jpg"/>
          <p:cNvPicPr>
            <a:picLocks noGrp="1" noChangeAspect="1"/>
          </p:cNvPicPr>
          <p:nvPr>
            <p:ph idx="1"/>
          </p:nvPr>
        </p:nvPicPr>
        <p:blipFill>
          <a:blip r:embed="rId2" cstate="print"/>
          <a:stretch>
            <a:fillRect/>
          </a:stretch>
        </p:blipFill>
        <p:spPr>
          <a:xfrm>
            <a:off x="0" y="-1"/>
            <a:ext cx="9144000" cy="5143501"/>
          </a:xfrm>
        </p:spPr>
      </p:pic>
      <p:sp>
        <p:nvSpPr>
          <p:cNvPr id="5" name="Title 1"/>
          <p:cNvSpPr txBox="1">
            <a:spLocks/>
          </p:cNvSpPr>
          <p:nvPr/>
        </p:nvSpPr>
        <p:spPr>
          <a:xfrm>
            <a:off x="2133600" y="57150"/>
            <a:ext cx="6858000" cy="2133600"/>
          </a:xfrm>
          <a:prstGeom prst="rect">
            <a:avLst/>
          </a:prstGeom>
        </p:spPr>
        <p:txBody>
          <a:bodyPr vert="horz" lIns="91440" tIns="45720" rIns="91440" bIns="45720" rtlCol="0" anchor="ctr">
            <a:normAutofit fontScale="60000" lnSpcReduction="20000"/>
          </a:bodyPr>
          <a:lstStyle/>
          <a:p>
            <a:pPr lvl="0">
              <a:spcBef>
                <a:spcPct val="0"/>
              </a:spcBef>
            </a:pPr>
            <a:r>
              <a:rPr lang="en-US" sz="5300" dirty="0">
                <a:solidFill>
                  <a:schemeClr val="bg1"/>
                </a:solidFill>
                <a:effectLst>
                  <a:outerShdw blurRad="38100" dist="38100" dir="2700000" algn="tl">
                    <a:srgbClr val="000000">
                      <a:alpha val="43137"/>
                    </a:srgbClr>
                  </a:outerShdw>
                </a:effectLst>
              </a:rPr>
              <a:t>he who watches over you will not slumber;  indeed, he who watches over Israel </a:t>
            </a:r>
            <a:r>
              <a:rPr lang="en-US" sz="5300" dirty="0" smtClean="0">
                <a:solidFill>
                  <a:schemeClr val="bg1"/>
                </a:solidFill>
                <a:effectLst>
                  <a:outerShdw blurRad="38100" dist="38100" dir="2700000" algn="tl">
                    <a:srgbClr val="000000">
                      <a:alpha val="43137"/>
                    </a:srgbClr>
                  </a:outerShdw>
                </a:effectLst>
              </a:rPr>
              <a:t>will </a:t>
            </a:r>
            <a:r>
              <a:rPr lang="en-US" sz="5300" dirty="0">
                <a:solidFill>
                  <a:schemeClr val="bg1"/>
                </a:solidFill>
                <a:effectLst>
                  <a:outerShdw blurRad="38100" dist="38100" dir="2700000" algn="tl">
                    <a:srgbClr val="000000">
                      <a:alpha val="43137"/>
                    </a:srgbClr>
                  </a:outerShdw>
                </a:effectLst>
              </a:rPr>
              <a:t>neither slumber nor sleep. </a:t>
            </a:r>
            <a:r>
              <a:rPr kumimoji="0" lang="en-US" sz="43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r>
              <a:rPr kumimoji="0" lang="en-US" sz="2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r>
              <a:rPr kumimoji="0" lang="en-US" sz="4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-Psalm 121:3b-4</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pic>
        <p:nvPicPr>
          <p:cNvPr id="4" name="Content Placeholder 3" descr="reality of restoration, the_wide_c_nt.jpg"/>
          <p:cNvPicPr>
            <a:picLocks noGrp="1" noChangeAspect="1"/>
          </p:cNvPicPr>
          <p:nvPr>
            <p:ph idx="4294967295"/>
          </p:nvPr>
        </p:nvPicPr>
        <p:blipFill>
          <a:blip r:embed="rId2" cstate="print"/>
          <a:stretch>
            <a:fillRect/>
          </a:stretch>
        </p:blipFill>
        <p:spPr>
          <a:xfrm>
            <a:off x="0" y="0"/>
            <a:ext cx="9144000" cy="5143500"/>
          </a:xfrm>
        </p:spPr>
      </p:pic>
      <p:sp>
        <p:nvSpPr>
          <p:cNvPr id="5" name="Title 1"/>
          <p:cNvSpPr txBox="1">
            <a:spLocks/>
          </p:cNvSpPr>
          <p:nvPr/>
        </p:nvSpPr>
        <p:spPr>
          <a:xfrm>
            <a:off x="2133600" y="57150"/>
            <a:ext cx="6858000" cy="2133600"/>
          </a:xfrm>
          <a:prstGeom prst="rect">
            <a:avLst/>
          </a:prstGeom>
        </p:spPr>
        <p:txBody>
          <a:bodyPr vert="horz" lIns="91440" tIns="45720" rIns="91440" bIns="45720" rtlCol="0" anchor="ctr">
            <a:normAutofit fontScale="60000" lnSpcReduction="20000"/>
          </a:bodyPr>
          <a:lstStyle/>
          <a:p>
            <a:pPr lvl="0">
              <a:spcBef>
                <a:spcPct val="0"/>
              </a:spcBef>
            </a:pPr>
            <a:r>
              <a:rPr lang="en-US" sz="5300" dirty="0">
                <a:solidFill>
                  <a:schemeClr val="bg1"/>
                </a:solidFill>
                <a:effectLst>
                  <a:outerShdw blurRad="38100" dist="38100" dir="2700000" algn="tl">
                    <a:srgbClr val="000000">
                      <a:alpha val="43137"/>
                    </a:srgbClr>
                  </a:outerShdw>
                </a:effectLst>
              </a:rPr>
              <a:t>he who watches over you will not slumber;  indeed, he who watches over Israel </a:t>
            </a:r>
            <a:r>
              <a:rPr lang="en-US" sz="5300" dirty="0" smtClean="0">
                <a:solidFill>
                  <a:schemeClr val="bg1"/>
                </a:solidFill>
                <a:effectLst>
                  <a:outerShdw blurRad="38100" dist="38100" dir="2700000" algn="tl">
                    <a:srgbClr val="000000">
                      <a:alpha val="43137"/>
                    </a:srgbClr>
                  </a:outerShdw>
                </a:effectLst>
              </a:rPr>
              <a:t>will </a:t>
            </a:r>
            <a:r>
              <a:rPr lang="en-US" sz="5300" dirty="0">
                <a:solidFill>
                  <a:schemeClr val="bg1"/>
                </a:solidFill>
                <a:effectLst>
                  <a:outerShdw blurRad="38100" dist="38100" dir="2700000" algn="tl">
                    <a:srgbClr val="000000">
                      <a:alpha val="43137"/>
                    </a:srgbClr>
                  </a:outerShdw>
                </a:effectLst>
              </a:rPr>
              <a:t>neither slumber nor sleep. </a:t>
            </a:r>
            <a:r>
              <a:rPr kumimoji="0" lang="en-US" sz="43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r>
              <a:rPr kumimoji="0" lang="en-US" sz="2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r>
              <a:rPr kumimoji="0" lang="en-US" sz="4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-Psalm 121:3b-4</a:t>
            </a:r>
          </a:p>
        </p:txBody>
      </p:sp>
      <p:sp>
        <p:nvSpPr>
          <p:cNvPr id="8" name="Title 1"/>
          <p:cNvSpPr txBox="1">
            <a:spLocks/>
          </p:cNvSpPr>
          <p:nvPr/>
        </p:nvSpPr>
        <p:spPr>
          <a:xfrm>
            <a:off x="2133600" y="2743200"/>
            <a:ext cx="6858000" cy="28765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mj-lt"/>
                <a:ea typeface="+mj-ea"/>
                <a:cs typeface="+mj-cs"/>
              </a:rPr>
              <a:t> Awake, Lord! Why do you sleep? </a:t>
            </a:r>
            <a:br>
              <a:rPr kumimoji="0" lang="en-US" sz="3200" b="0" i="0"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mj-lt"/>
                <a:ea typeface="+mj-ea"/>
                <a:cs typeface="+mj-cs"/>
              </a:rPr>
            </a:br>
            <a:r>
              <a:rPr kumimoji="0" lang="en-US" sz="3200" b="0" i="0"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mj-lt"/>
                <a:ea typeface="+mj-ea"/>
                <a:cs typeface="+mj-cs"/>
              </a:rPr>
              <a:t>Rouse yourself! </a:t>
            </a:r>
            <a:br>
              <a:rPr kumimoji="0" lang="en-US" sz="3200" b="0" i="0"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mj-lt"/>
                <a:ea typeface="+mj-ea"/>
                <a:cs typeface="+mj-cs"/>
              </a:rPr>
            </a:br>
            <a:r>
              <a:rPr kumimoji="0" lang="en-US" sz="3200" b="0" i="0"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mj-lt"/>
                <a:ea typeface="+mj-ea"/>
                <a:cs typeface="+mj-cs"/>
              </a:rPr>
              <a:t>				     </a:t>
            </a:r>
            <a:r>
              <a:rPr kumimoji="0" lang="en-US" sz="2500" b="0" i="0"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mj-lt"/>
                <a:ea typeface="+mj-ea"/>
                <a:cs typeface="+mj-cs"/>
              </a:rPr>
              <a:t>-Psalm 44:23a</a:t>
            </a:r>
            <a:endParaRPr kumimoji="0" lang="en-US" sz="25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sz="3200" dirty="0">
                <a:solidFill>
                  <a:srgbClr val="FFFF00"/>
                </a:solidFill>
                <a:effectLst>
                  <a:outerShdw blurRad="38100" dist="38100" dir="2700000" algn="tl">
                    <a:srgbClr val="000000">
                      <a:alpha val="43137"/>
                    </a:srgbClr>
                  </a:outerShdw>
                </a:effectLst>
              </a:rPr>
              <a:t>Do not reject us forever. </a:t>
            </a:r>
            <a:r>
              <a:rPr lang="en-US" sz="3200" dirty="0" smtClean="0">
                <a:solidFill>
                  <a:srgbClr val="FFFF00"/>
                </a:solidFill>
                <a:effectLst>
                  <a:outerShdw blurRad="38100" dist="38100" dir="2700000" algn="tl">
                    <a:srgbClr val="000000">
                      <a:alpha val="43137"/>
                    </a:srgbClr>
                  </a:outerShdw>
                </a:effectLst>
              </a:rPr>
              <a:t>Why </a:t>
            </a:r>
            <a:r>
              <a:rPr lang="en-US" sz="3200" dirty="0">
                <a:solidFill>
                  <a:srgbClr val="FFFF00"/>
                </a:solidFill>
                <a:effectLst>
                  <a:outerShdw blurRad="38100" dist="38100" dir="2700000" algn="tl">
                    <a:srgbClr val="000000">
                      <a:alpha val="43137"/>
                    </a:srgbClr>
                  </a:outerShdw>
                </a:effectLst>
              </a:rPr>
              <a:t>do you hide your face </a:t>
            </a:r>
            <a:r>
              <a:rPr lang="en-US" sz="3200" dirty="0" smtClean="0">
                <a:solidFill>
                  <a:srgbClr val="FFFF00"/>
                </a:solidFill>
                <a:effectLst>
                  <a:outerShdw blurRad="38100" dist="38100" dir="2700000" algn="tl">
                    <a:srgbClr val="000000">
                      <a:alpha val="43137"/>
                    </a:srgbClr>
                  </a:outerShdw>
                </a:effectLst>
              </a:rPr>
              <a:t>and </a:t>
            </a:r>
            <a:r>
              <a:rPr lang="en-US" sz="3200" dirty="0">
                <a:solidFill>
                  <a:srgbClr val="FFFF00"/>
                </a:solidFill>
                <a:effectLst>
                  <a:outerShdw blurRad="38100" dist="38100" dir="2700000" algn="tl">
                    <a:srgbClr val="000000">
                      <a:alpha val="43137"/>
                    </a:srgbClr>
                  </a:outerShdw>
                </a:effectLst>
              </a:rPr>
              <a:t>forget our misery and oppression? </a:t>
            </a:r>
            <a:r>
              <a:rPr lang="en-US" sz="3200" dirty="0" smtClean="0">
                <a:solidFill>
                  <a:srgbClr val="FFFF00"/>
                </a:solidFill>
                <a:effectLst>
                  <a:outerShdw blurRad="38100" dist="38100" dir="2700000" algn="tl">
                    <a:srgbClr val="000000">
                      <a:alpha val="43137"/>
                    </a:srgbClr>
                  </a:outerShdw>
                </a:effectLst>
              </a:rPr>
              <a:t/>
            </a:r>
            <a:br>
              <a:rPr lang="en-US" sz="3200" dirty="0" smtClean="0">
                <a:solidFill>
                  <a:srgbClr val="FFFF00"/>
                </a:solidFill>
                <a:effectLst>
                  <a:outerShdw blurRad="38100" dist="38100" dir="2700000" algn="tl">
                    <a:srgbClr val="000000">
                      <a:alpha val="43137"/>
                    </a:srgbClr>
                  </a:outerShdw>
                </a:effectLst>
              </a:rPr>
            </a:br>
            <a:r>
              <a:rPr lang="en-US" sz="3200" dirty="0" smtClean="0">
                <a:solidFill>
                  <a:srgbClr val="FFFF00"/>
                </a:solidFill>
                <a:effectLst>
                  <a:outerShdw blurRad="38100" dist="38100" dir="2700000" algn="tl">
                    <a:srgbClr val="000000">
                      <a:alpha val="43137"/>
                    </a:srgbClr>
                  </a:outerShdw>
                </a:effectLst>
              </a:rPr>
              <a:t>				     </a:t>
            </a:r>
            <a:r>
              <a:rPr lang="en-US" sz="2500" dirty="0" smtClean="0">
                <a:solidFill>
                  <a:srgbClr val="FFFF00"/>
                </a:solidFill>
                <a:effectLst>
                  <a:outerShdw blurRad="38100" dist="38100" dir="2700000" algn="tl">
                    <a:srgbClr val="000000">
                      <a:alpha val="43137"/>
                    </a:srgbClr>
                  </a:outerShdw>
                </a:effectLst>
              </a:rPr>
              <a:t>-Psalm 44:23b-24</a:t>
            </a:r>
            <a:endParaRPr lang="en-US" sz="2500" dirty="0">
              <a:solidFill>
                <a:srgbClr val="FFFF00"/>
              </a:solidFill>
              <a:effectLst>
                <a:outerShdw blurRad="38100" dist="38100" dir="2700000" algn="tl">
                  <a:srgbClr val="000000">
                    <a:alpha val="43137"/>
                  </a:srgbClr>
                </a:outerShdw>
              </a:effectLst>
            </a:endParaRPr>
          </a:p>
        </p:txBody>
      </p:sp>
      <p:sp>
        <p:nvSpPr>
          <p:cNvPr id="6" name="Subtitle 5"/>
          <p:cNvSpPr>
            <a:spLocks noGrp="1"/>
          </p:cNvSpPr>
          <p:nvPr>
            <p:ph type="subTitle" idx="1"/>
          </p:nvPr>
        </p:nvSpPr>
        <p:spPr/>
        <p:txBody>
          <a:bodyPr/>
          <a:lstStyle/>
          <a:p>
            <a:endParaRPr lang="en-US"/>
          </a:p>
        </p:txBody>
      </p:sp>
      <p:pic>
        <p:nvPicPr>
          <p:cNvPr id="4" name="Content Placeholder 3" descr="reality of restoration, the_wide_c_nt.jpg"/>
          <p:cNvPicPr>
            <a:picLocks noGrp="1" noChangeAspect="1"/>
          </p:cNvPicPr>
          <p:nvPr>
            <p:ph idx="4294967295"/>
          </p:nvPr>
        </p:nvPicPr>
        <p:blipFill>
          <a:blip r:embed="rId2" cstate="print"/>
          <a:stretch>
            <a:fillRect/>
          </a:stretch>
        </p:blipFill>
        <p:spPr>
          <a:xfrm>
            <a:off x="0" y="0"/>
            <a:ext cx="9144000" cy="5143500"/>
          </a:xfrm>
        </p:spPr>
      </p:pic>
      <p:sp>
        <p:nvSpPr>
          <p:cNvPr id="5" name="Title 1"/>
          <p:cNvSpPr txBox="1">
            <a:spLocks/>
          </p:cNvSpPr>
          <p:nvPr/>
        </p:nvSpPr>
        <p:spPr>
          <a:xfrm>
            <a:off x="2133600" y="438150"/>
            <a:ext cx="6858000" cy="1676401"/>
          </a:xfrm>
          <a:prstGeom prst="rect">
            <a:avLst/>
          </a:prstGeom>
        </p:spPr>
        <p:txBody>
          <a:bodyPr vert="horz" lIns="91440" tIns="45720" rIns="91440" bIns="45720" rtlCol="0" anchor="ctr">
            <a:normAutofit fontScale="90000"/>
          </a:bodyPr>
          <a:lstStyle/>
          <a:p>
            <a:pPr lvl="0">
              <a:spcBef>
                <a:spcPct val="0"/>
              </a:spcBef>
            </a:pPr>
            <a:r>
              <a:rPr lang="en-US" sz="3600" dirty="0">
                <a:solidFill>
                  <a:schemeClr val="bg1"/>
                </a:solidFill>
                <a:effectLst>
                  <a:outerShdw blurRad="38100" dist="38100" dir="2700000" algn="tl">
                    <a:srgbClr val="000000">
                      <a:alpha val="43137"/>
                    </a:srgbClr>
                  </a:outerShdw>
                </a:effectLst>
              </a:rPr>
              <a:t> For the LORD will not reject his people; </a:t>
            </a:r>
            <a:br>
              <a:rPr lang="en-US" sz="3600" dirty="0">
                <a:solidFill>
                  <a:schemeClr val="bg1"/>
                </a:solidFill>
                <a:effectLst>
                  <a:outerShdw blurRad="38100" dist="38100" dir="2700000" algn="tl">
                    <a:srgbClr val="000000">
                      <a:alpha val="43137"/>
                    </a:srgbClr>
                  </a:outerShdw>
                </a:effectLst>
              </a:rPr>
            </a:br>
            <a:r>
              <a:rPr lang="en-US" sz="3600" dirty="0">
                <a:solidFill>
                  <a:schemeClr val="bg1"/>
                </a:solidFill>
                <a:effectLst>
                  <a:outerShdw blurRad="38100" dist="38100" dir="2700000" algn="tl">
                    <a:srgbClr val="000000">
                      <a:alpha val="43137"/>
                    </a:srgbClr>
                  </a:outerShdw>
                </a:effectLst>
              </a:rPr>
              <a:t>   he will never forsake his inheritance. </a:t>
            </a:r>
            <a:r>
              <a:rPr kumimoji="0" lang="en-US" sz="43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r>
              <a:rPr kumimoji="0" lang="en-US" sz="2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r>
              <a:rPr kumimoji="0" lang="en-US" sz="3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a:t>
            </a:r>
            <a:r>
              <a:rPr kumimoji="0" lang="en-US" sz="28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Psalm 94:14</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2950"/>
            <a:ext cx="8229600" cy="3733800"/>
          </a:xfrm>
        </p:spPr>
        <p:txBody>
          <a:bodyPr/>
          <a:lstStyle/>
          <a:p>
            <a:pPr>
              <a:spcBef>
                <a:spcPts val="0"/>
              </a:spcBef>
            </a:pPr>
            <a:r>
              <a:rPr lang="en-US" b="1" dirty="0" smtClean="0"/>
              <a:t>I will worship You I will worship </a:t>
            </a:r>
            <a:r>
              <a:rPr lang="en-US" b="1" dirty="0" smtClean="0"/>
              <a:t>You</a:t>
            </a:r>
          </a:p>
          <a:p>
            <a:pPr>
              <a:spcBef>
                <a:spcPts val="0"/>
              </a:spcBef>
            </a:pPr>
            <a:r>
              <a:rPr lang="en-US" b="1" dirty="0" smtClean="0"/>
              <a:t>I </a:t>
            </a:r>
            <a:r>
              <a:rPr lang="en-US" b="1" dirty="0" smtClean="0"/>
              <a:t>will worship You I will worship You</a:t>
            </a:r>
            <a:br>
              <a:rPr lang="en-US" b="1" dirty="0" smtClean="0"/>
            </a:br>
            <a:r>
              <a:rPr lang="en-US" b="1" dirty="0" smtClean="0"/>
              <a:t>We will worship You </a:t>
            </a:r>
          </a:p>
          <a:p>
            <a:pPr>
              <a:spcBef>
                <a:spcPts val="0"/>
              </a:spcBef>
            </a:pPr>
            <a:r>
              <a:rPr lang="en-US" b="1" dirty="0" smtClean="0"/>
              <a:t>    We </a:t>
            </a:r>
            <a:r>
              <a:rPr lang="en-US" b="1" dirty="0" smtClean="0"/>
              <a:t>will worship You</a:t>
            </a:r>
            <a:endParaRPr lang="en-US" b="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sz="3200" dirty="0">
                <a:solidFill>
                  <a:srgbClr val="FFFF00"/>
                </a:solidFill>
                <a:effectLst>
                  <a:outerShdw blurRad="38100" dist="38100" dir="2700000" algn="tl">
                    <a:srgbClr val="000000">
                      <a:alpha val="43137"/>
                    </a:srgbClr>
                  </a:outerShdw>
                </a:effectLst>
              </a:rPr>
              <a:t>Do not reject us forever. </a:t>
            </a:r>
            <a:r>
              <a:rPr lang="en-US" sz="3200" dirty="0" smtClean="0">
                <a:solidFill>
                  <a:srgbClr val="FFFF00"/>
                </a:solidFill>
                <a:effectLst>
                  <a:outerShdw blurRad="38100" dist="38100" dir="2700000" algn="tl">
                    <a:srgbClr val="000000">
                      <a:alpha val="43137"/>
                    </a:srgbClr>
                  </a:outerShdw>
                </a:effectLst>
              </a:rPr>
              <a:t>Why </a:t>
            </a:r>
            <a:r>
              <a:rPr lang="en-US" sz="3200" dirty="0">
                <a:solidFill>
                  <a:srgbClr val="FFFF00"/>
                </a:solidFill>
                <a:effectLst>
                  <a:outerShdw blurRad="38100" dist="38100" dir="2700000" algn="tl">
                    <a:srgbClr val="000000">
                      <a:alpha val="43137"/>
                    </a:srgbClr>
                  </a:outerShdw>
                </a:effectLst>
              </a:rPr>
              <a:t>do you hide your face </a:t>
            </a:r>
            <a:r>
              <a:rPr lang="en-US" sz="3200" dirty="0" smtClean="0">
                <a:solidFill>
                  <a:srgbClr val="FFFF00"/>
                </a:solidFill>
                <a:effectLst>
                  <a:outerShdw blurRad="38100" dist="38100" dir="2700000" algn="tl">
                    <a:srgbClr val="000000">
                      <a:alpha val="43137"/>
                    </a:srgbClr>
                  </a:outerShdw>
                </a:effectLst>
              </a:rPr>
              <a:t>and </a:t>
            </a:r>
            <a:r>
              <a:rPr lang="en-US" sz="3200" dirty="0">
                <a:solidFill>
                  <a:srgbClr val="FFFF00"/>
                </a:solidFill>
                <a:effectLst>
                  <a:outerShdw blurRad="38100" dist="38100" dir="2700000" algn="tl">
                    <a:srgbClr val="000000">
                      <a:alpha val="43137"/>
                    </a:srgbClr>
                  </a:outerShdw>
                </a:effectLst>
              </a:rPr>
              <a:t>forget our misery and oppression? </a:t>
            </a:r>
            <a:r>
              <a:rPr lang="en-US" sz="3200" dirty="0" smtClean="0">
                <a:solidFill>
                  <a:srgbClr val="FFFF00"/>
                </a:solidFill>
                <a:effectLst>
                  <a:outerShdw blurRad="38100" dist="38100" dir="2700000" algn="tl">
                    <a:srgbClr val="000000">
                      <a:alpha val="43137"/>
                    </a:srgbClr>
                  </a:outerShdw>
                </a:effectLst>
              </a:rPr>
              <a:t/>
            </a:r>
            <a:br>
              <a:rPr lang="en-US" sz="3200" dirty="0" smtClean="0">
                <a:solidFill>
                  <a:srgbClr val="FFFF00"/>
                </a:solidFill>
                <a:effectLst>
                  <a:outerShdw blurRad="38100" dist="38100" dir="2700000" algn="tl">
                    <a:srgbClr val="000000">
                      <a:alpha val="43137"/>
                    </a:srgbClr>
                  </a:outerShdw>
                </a:effectLst>
              </a:rPr>
            </a:br>
            <a:r>
              <a:rPr lang="en-US" sz="3200" dirty="0" smtClean="0">
                <a:solidFill>
                  <a:srgbClr val="FFFF00"/>
                </a:solidFill>
                <a:effectLst>
                  <a:outerShdw blurRad="38100" dist="38100" dir="2700000" algn="tl">
                    <a:srgbClr val="000000">
                      <a:alpha val="43137"/>
                    </a:srgbClr>
                  </a:outerShdw>
                </a:effectLst>
              </a:rPr>
              <a:t>				     </a:t>
            </a:r>
            <a:r>
              <a:rPr lang="en-US" sz="2500" dirty="0" smtClean="0">
                <a:solidFill>
                  <a:srgbClr val="FFFF00"/>
                </a:solidFill>
                <a:effectLst>
                  <a:outerShdw blurRad="38100" dist="38100" dir="2700000" algn="tl">
                    <a:srgbClr val="000000">
                      <a:alpha val="43137"/>
                    </a:srgbClr>
                  </a:outerShdw>
                </a:effectLst>
              </a:rPr>
              <a:t>-Psalm 44:23b-24</a:t>
            </a:r>
            <a:endParaRPr lang="en-US" sz="2500" dirty="0">
              <a:solidFill>
                <a:srgbClr val="FFFF00"/>
              </a:solidFill>
              <a:effectLst>
                <a:outerShdw blurRad="38100" dist="38100" dir="2700000" algn="tl">
                  <a:srgbClr val="000000">
                    <a:alpha val="43137"/>
                  </a:srgbClr>
                </a:outerShdw>
              </a:effectLst>
            </a:endParaRPr>
          </a:p>
        </p:txBody>
      </p:sp>
      <p:sp>
        <p:nvSpPr>
          <p:cNvPr id="7" name="Subtitle 6"/>
          <p:cNvSpPr>
            <a:spLocks noGrp="1"/>
          </p:cNvSpPr>
          <p:nvPr>
            <p:ph type="subTitle" idx="1"/>
          </p:nvPr>
        </p:nvSpPr>
        <p:spPr/>
        <p:txBody>
          <a:bodyPr/>
          <a:lstStyle/>
          <a:p>
            <a:endParaRPr lang="en-US"/>
          </a:p>
        </p:txBody>
      </p:sp>
      <p:pic>
        <p:nvPicPr>
          <p:cNvPr id="4" name="Content Placeholder 3" descr="reality of restoration, the_wide_c_nt.jpg"/>
          <p:cNvPicPr>
            <a:picLocks noGrp="1" noChangeAspect="1"/>
          </p:cNvPicPr>
          <p:nvPr>
            <p:ph idx="4294967295"/>
          </p:nvPr>
        </p:nvPicPr>
        <p:blipFill>
          <a:blip r:embed="rId2" cstate="print"/>
          <a:stretch>
            <a:fillRect/>
          </a:stretch>
        </p:blipFill>
        <p:spPr>
          <a:xfrm>
            <a:off x="0" y="0"/>
            <a:ext cx="9144000" cy="5143500"/>
          </a:xfrm>
        </p:spPr>
      </p:pic>
      <p:sp>
        <p:nvSpPr>
          <p:cNvPr id="5" name="Title 1"/>
          <p:cNvSpPr txBox="1">
            <a:spLocks/>
          </p:cNvSpPr>
          <p:nvPr/>
        </p:nvSpPr>
        <p:spPr>
          <a:xfrm>
            <a:off x="2133600" y="438150"/>
            <a:ext cx="6858000" cy="1676401"/>
          </a:xfrm>
          <a:prstGeom prst="rect">
            <a:avLst/>
          </a:prstGeom>
        </p:spPr>
        <p:txBody>
          <a:bodyPr vert="horz" lIns="91440" tIns="45720" rIns="91440" bIns="45720" rtlCol="0" anchor="ctr">
            <a:normAutofit fontScale="90000"/>
          </a:bodyPr>
          <a:lstStyle/>
          <a:p>
            <a:pPr lvl="0">
              <a:spcBef>
                <a:spcPct val="0"/>
              </a:spcBef>
            </a:pPr>
            <a:r>
              <a:rPr lang="en-US" sz="3600" dirty="0">
                <a:solidFill>
                  <a:schemeClr val="bg1"/>
                </a:solidFill>
                <a:effectLst>
                  <a:outerShdw blurRad="38100" dist="38100" dir="2700000" algn="tl">
                    <a:srgbClr val="000000">
                      <a:alpha val="43137"/>
                    </a:srgbClr>
                  </a:outerShdw>
                </a:effectLst>
              </a:rPr>
              <a:t> For the LORD will not reject his people; </a:t>
            </a:r>
            <a:br>
              <a:rPr lang="en-US" sz="3600" dirty="0">
                <a:solidFill>
                  <a:schemeClr val="bg1"/>
                </a:solidFill>
                <a:effectLst>
                  <a:outerShdw blurRad="38100" dist="38100" dir="2700000" algn="tl">
                    <a:srgbClr val="000000">
                      <a:alpha val="43137"/>
                    </a:srgbClr>
                  </a:outerShdw>
                </a:effectLst>
              </a:rPr>
            </a:br>
            <a:r>
              <a:rPr lang="en-US" sz="3600" dirty="0">
                <a:solidFill>
                  <a:schemeClr val="bg1"/>
                </a:solidFill>
                <a:effectLst>
                  <a:outerShdw blurRad="38100" dist="38100" dir="2700000" algn="tl">
                    <a:srgbClr val="000000">
                      <a:alpha val="43137"/>
                    </a:srgbClr>
                  </a:outerShdw>
                </a:effectLst>
              </a:rPr>
              <a:t>   he will never forsake his inheritance. </a:t>
            </a:r>
            <a:r>
              <a:rPr kumimoji="0" lang="en-US" sz="43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r>
              <a:rPr kumimoji="0" lang="en-US" sz="2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r>
              <a:rPr kumimoji="0" lang="en-US" sz="3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a:t>
            </a:r>
            <a:r>
              <a:rPr kumimoji="0" lang="en-US" sz="28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Psalm 94:14</a:t>
            </a:r>
          </a:p>
        </p:txBody>
      </p:sp>
      <p:sp>
        <p:nvSpPr>
          <p:cNvPr id="8" name="Title 1"/>
          <p:cNvSpPr txBox="1">
            <a:spLocks/>
          </p:cNvSpPr>
          <p:nvPr/>
        </p:nvSpPr>
        <p:spPr>
          <a:xfrm>
            <a:off x="2133600" y="2266950"/>
            <a:ext cx="6858000" cy="28765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mj-lt"/>
                <a:ea typeface="+mj-ea"/>
                <a:cs typeface="+mj-cs"/>
              </a:rPr>
              <a:t>Do not reject us forever. Why do you hide your face and forget our misery and oppression? </a:t>
            </a:r>
            <a:br>
              <a:rPr kumimoji="0" lang="en-US" sz="3200" b="0" i="0"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mj-lt"/>
                <a:ea typeface="+mj-ea"/>
                <a:cs typeface="+mj-cs"/>
              </a:rPr>
            </a:br>
            <a:r>
              <a:rPr kumimoji="0" lang="en-US" sz="3200" b="0" i="0"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mj-lt"/>
                <a:ea typeface="+mj-ea"/>
                <a:cs typeface="+mj-cs"/>
              </a:rPr>
              <a:t>				     </a:t>
            </a:r>
            <a:r>
              <a:rPr kumimoji="0" lang="en-US" sz="2500" b="0" i="0"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mj-lt"/>
                <a:ea typeface="+mj-ea"/>
                <a:cs typeface="+mj-cs"/>
              </a:rPr>
              <a:t>-Psalm 44:23b-24</a:t>
            </a:r>
            <a:endParaRPr kumimoji="0" lang="en-US" sz="25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sz="3600" dirty="0" smtClean="0">
                <a:solidFill>
                  <a:schemeClr val="bg1"/>
                </a:solidFill>
              </a:rPr>
              <a:t>Any sentence that cannot be empirically verified is a nonsensical statement.</a:t>
            </a:r>
            <a:br>
              <a:rPr lang="en-US" sz="3600" dirty="0" smtClean="0">
                <a:solidFill>
                  <a:schemeClr val="bg1"/>
                </a:solidFill>
              </a:rPr>
            </a:br>
            <a:r>
              <a:rPr lang="en-US" sz="3600" dirty="0" smtClean="0">
                <a:solidFill>
                  <a:schemeClr val="bg1"/>
                </a:solidFill>
              </a:rPr>
              <a:t>						</a:t>
            </a:r>
            <a:r>
              <a:rPr lang="en-US" sz="2500" dirty="0" smtClean="0">
                <a:solidFill>
                  <a:schemeClr val="bg1"/>
                </a:solidFill>
              </a:rPr>
              <a:t>-The Vienna Circle</a:t>
            </a:r>
            <a:endParaRPr lang="en-US" sz="2500" dirty="0">
              <a:solidFill>
                <a:schemeClr val="bg1"/>
              </a:solidFill>
            </a:endParaRPr>
          </a:p>
        </p:txBody>
      </p:sp>
      <p:sp>
        <p:nvSpPr>
          <p:cNvPr id="6" name="Subtitle 5"/>
          <p:cNvSpPr>
            <a:spLocks noGrp="1"/>
          </p:cNvSpPr>
          <p:nvPr>
            <p:ph type="subTitle" idx="1"/>
          </p:nvPr>
        </p:nvSpPr>
        <p:spPr/>
        <p:txBody>
          <a:bodyPr/>
          <a:lstStyle/>
          <a:p>
            <a:endParaRPr lang="en-US"/>
          </a:p>
        </p:txBody>
      </p:sp>
      <p:pic>
        <p:nvPicPr>
          <p:cNvPr id="4" name="Content Placeholder 3" descr="reality of restoration, the_wide_cb.jpg"/>
          <p:cNvPicPr>
            <a:picLocks noGrp="1" noChangeAspect="1"/>
          </p:cNvPicPr>
          <p:nvPr>
            <p:ph idx="4294967295"/>
          </p:nvPr>
        </p:nvPicPr>
        <p:blipFill>
          <a:blip r:embed="rId2" cstate="print"/>
          <a:stretch>
            <a:fillRect/>
          </a:stretch>
        </p:blipFill>
        <p:spPr>
          <a:xfrm>
            <a:off x="0" y="0"/>
            <a:ext cx="9144000" cy="5143500"/>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sz="3200" i="1" dirty="0" smtClean="0">
                <a:solidFill>
                  <a:schemeClr val="bg1"/>
                </a:solidFill>
                <a:effectLst>
                  <a:outerShdw blurRad="38100" dist="38100" dir="2700000" algn="tl">
                    <a:srgbClr val="000000">
                      <a:alpha val="43137"/>
                    </a:srgbClr>
                  </a:outerShdw>
                </a:effectLst>
              </a:rPr>
              <a:t>This is an odd inclination for passionate Bible users, given the large number of Psalms that are songs of lament, protest and complaint about the incoherence that is experienced in the world. The church that goes on singing happy songs in the face of reality is doing something very different from what the Bible actually does.”</a:t>
            </a:r>
            <a:br>
              <a:rPr lang="en-US" sz="3200" i="1" dirty="0" smtClean="0">
                <a:solidFill>
                  <a:schemeClr val="bg1"/>
                </a:solidFill>
                <a:effectLst>
                  <a:outerShdw blurRad="38100" dist="38100" dir="2700000" algn="tl">
                    <a:srgbClr val="000000">
                      <a:alpha val="43137"/>
                    </a:srgbClr>
                  </a:outerShdw>
                </a:effectLst>
              </a:rPr>
            </a:br>
            <a:r>
              <a:rPr lang="en-US" sz="2500" i="1" dirty="0" smtClean="0">
                <a:solidFill>
                  <a:schemeClr val="bg1"/>
                </a:solidFill>
                <a:effectLst>
                  <a:outerShdw blurRad="38100" dist="38100" dir="2700000" algn="tl">
                    <a:srgbClr val="000000">
                      <a:alpha val="43137"/>
                    </a:srgbClr>
                  </a:outerShdw>
                </a:effectLst>
              </a:rPr>
              <a:t> 					-</a:t>
            </a:r>
            <a:r>
              <a:rPr lang="en-US" sz="2500" i="1" dirty="0" smtClean="0">
                <a:solidFill>
                  <a:schemeClr val="bg1"/>
                </a:solidFill>
              </a:rPr>
              <a:t>Walter </a:t>
            </a:r>
            <a:r>
              <a:rPr lang="en-US" sz="2500" i="1" dirty="0" err="1" smtClean="0">
                <a:solidFill>
                  <a:schemeClr val="bg1"/>
                </a:solidFill>
              </a:rPr>
              <a:t>Brueggemann</a:t>
            </a:r>
            <a:endParaRPr lang="en-US" sz="2500" i="1" dirty="0">
              <a:solidFill>
                <a:schemeClr val="bg1"/>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lstStyle/>
          <a:p>
            <a:endParaRPr lang="en-US"/>
          </a:p>
        </p:txBody>
      </p:sp>
      <p:pic>
        <p:nvPicPr>
          <p:cNvPr id="4" name="Content Placeholder 3" descr="reality of restoration, the_wide_cb.jpg"/>
          <p:cNvPicPr>
            <a:picLocks noGrp="1" noChangeAspect="1"/>
          </p:cNvPicPr>
          <p:nvPr>
            <p:ph idx="4294967295"/>
          </p:nvPr>
        </p:nvPicPr>
        <p:blipFill>
          <a:blip r:embed="rId2" cstate="print"/>
          <a:stretch>
            <a:fillRect/>
          </a:stretch>
        </p:blipFill>
        <p:spPr>
          <a:xfrm>
            <a:off x="0" y="0"/>
            <a:ext cx="9144000" cy="5143500"/>
          </a:xfrm>
        </p:spPr>
      </p:pic>
      <p:pic>
        <p:nvPicPr>
          <p:cNvPr id="1026" name="Picture 2" descr="A photo showing head and shoulders of a middle-aged Caucasian man with a slim mustache.">
            <a:hlinkClick r:id="rId3"/>
          </p:cNvPr>
          <p:cNvPicPr>
            <a:picLocks noChangeAspect="1" noChangeArrowheads="1"/>
          </p:cNvPicPr>
          <p:nvPr/>
        </p:nvPicPr>
        <p:blipFill>
          <a:blip r:embed="rId4" cstate="print"/>
          <a:srcRect/>
          <a:stretch>
            <a:fillRect/>
          </a:stretch>
        </p:blipFill>
        <p:spPr bwMode="auto">
          <a:xfrm>
            <a:off x="838200" y="514350"/>
            <a:ext cx="2855783" cy="3962400"/>
          </a:xfrm>
          <a:prstGeom prst="rect">
            <a:avLst/>
          </a:prstGeom>
          <a:noFill/>
        </p:spPr>
      </p:pic>
      <p:sp>
        <p:nvSpPr>
          <p:cNvPr id="6" name="TextBox 5"/>
          <p:cNvSpPr txBox="1"/>
          <p:nvPr/>
        </p:nvSpPr>
        <p:spPr>
          <a:xfrm>
            <a:off x="838200" y="4400550"/>
            <a:ext cx="3505200" cy="646331"/>
          </a:xfrm>
          <a:prstGeom prst="rect">
            <a:avLst/>
          </a:prstGeom>
          <a:noFill/>
        </p:spPr>
        <p:txBody>
          <a:bodyPr wrap="square" rtlCol="0">
            <a:spAutoFit/>
          </a:bodyPr>
          <a:lstStyle/>
          <a:p>
            <a:r>
              <a:rPr lang="en-US" sz="3600" dirty="0" smtClean="0">
                <a:solidFill>
                  <a:schemeClr val="bg1"/>
                </a:solidFill>
              </a:rPr>
              <a:t>George Orwell</a:t>
            </a:r>
            <a:endParaRPr lang="en-US" sz="3600" dirty="0">
              <a:solidFill>
                <a:schemeClr val="bg1"/>
              </a:solidFill>
            </a:endParaRPr>
          </a:p>
        </p:txBody>
      </p:sp>
      <p:pic>
        <p:nvPicPr>
          <p:cNvPr id="8" name="Picture 2" descr="http://www.audiobookbargains.co.uk/ekmps/shops/okantfossaudios/images/george-orwell-animal-farm-cd-unabridged-audio-book-2461-p.jpg"/>
          <p:cNvPicPr>
            <a:picLocks noChangeAspect="1" noChangeArrowheads="1"/>
          </p:cNvPicPr>
          <p:nvPr/>
        </p:nvPicPr>
        <p:blipFill>
          <a:blip r:embed="rId5" cstate="print"/>
          <a:srcRect/>
          <a:stretch>
            <a:fillRect/>
          </a:stretch>
        </p:blipFill>
        <p:spPr bwMode="auto">
          <a:xfrm>
            <a:off x="4953000" y="971550"/>
            <a:ext cx="3213100" cy="3213100"/>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sz="3600" dirty="0" smtClean="0">
                <a:solidFill>
                  <a:schemeClr val="bg1"/>
                </a:solidFill>
              </a:rPr>
              <a:t>Any sentence that cannot be empirically verified is a nonsensical statement.</a:t>
            </a:r>
            <a:br>
              <a:rPr lang="en-US" sz="3600" dirty="0" smtClean="0">
                <a:solidFill>
                  <a:schemeClr val="bg1"/>
                </a:solidFill>
              </a:rPr>
            </a:br>
            <a:r>
              <a:rPr lang="en-US" sz="3600" dirty="0" smtClean="0">
                <a:solidFill>
                  <a:schemeClr val="bg1"/>
                </a:solidFill>
              </a:rPr>
              <a:t>						</a:t>
            </a:r>
            <a:r>
              <a:rPr lang="en-US" sz="2500" dirty="0" smtClean="0">
                <a:solidFill>
                  <a:schemeClr val="bg1"/>
                </a:solidFill>
              </a:rPr>
              <a:t>-The Vienna Circle</a:t>
            </a:r>
            <a:endParaRPr lang="en-US" sz="2500" dirty="0">
              <a:solidFill>
                <a:schemeClr val="bg1"/>
              </a:solidFill>
            </a:endParaRPr>
          </a:p>
        </p:txBody>
      </p:sp>
      <p:sp>
        <p:nvSpPr>
          <p:cNvPr id="5" name="Subtitle 4"/>
          <p:cNvSpPr>
            <a:spLocks noGrp="1"/>
          </p:cNvSpPr>
          <p:nvPr>
            <p:ph type="subTitle" idx="1"/>
          </p:nvPr>
        </p:nvSpPr>
        <p:spPr/>
        <p:txBody>
          <a:bodyPr/>
          <a:lstStyle/>
          <a:p>
            <a:endParaRPr lang="en-US"/>
          </a:p>
        </p:txBody>
      </p:sp>
      <p:pic>
        <p:nvPicPr>
          <p:cNvPr id="4" name="Content Placeholder 3" descr="reality of restoration, the_wide_cb.jpg"/>
          <p:cNvPicPr>
            <a:picLocks noGrp="1" noChangeAspect="1"/>
          </p:cNvPicPr>
          <p:nvPr>
            <p:ph idx="4294967295"/>
          </p:nvPr>
        </p:nvPicPr>
        <p:blipFill>
          <a:blip r:embed="rId2" cstate="print"/>
          <a:stretch>
            <a:fillRect/>
          </a:stretch>
        </p:blipFill>
        <p:spPr>
          <a:xfrm>
            <a:off x="0" y="0"/>
            <a:ext cx="9144000" cy="5143500"/>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ality of restoration, the_wide_cb.jpg"/>
          <p:cNvPicPr>
            <a:picLocks noGrp="1" noChangeAspect="1"/>
          </p:cNvPicPr>
          <p:nvPr>
            <p:ph idx="1"/>
          </p:nvPr>
        </p:nvPicPr>
        <p:blipFill>
          <a:blip r:embed="rId2" cstate="print"/>
          <a:stretch>
            <a:fillRect/>
          </a:stretch>
        </p:blipFill>
        <p:spPr>
          <a:xfrm>
            <a:off x="0" y="0"/>
            <a:ext cx="9144000" cy="5143500"/>
          </a:xfrm>
        </p:spPr>
      </p:pic>
      <p:sp>
        <p:nvSpPr>
          <p:cNvPr id="2" name="Title 1"/>
          <p:cNvSpPr>
            <a:spLocks noGrp="1"/>
          </p:cNvSpPr>
          <p:nvPr>
            <p:ph type="title"/>
          </p:nvPr>
        </p:nvSpPr>
        <p:spPr>
          <a:xfrm>
            <a:off x="381000" y="361950"/>
            <a:ext cx="8305800" cy="5238750"/>
          </a:xfrm>
        </p:spPr>
        <p:txBody>
          <a:bodyPr>
            <a:normAutofit/>
          </a:bodyPr>
          <a:lstStyle/>
          <a:p>
            <a:pPr algn="l"/>
            <a:r>
              <a:rPr lang="en-US" sz="3200" i="1" dirty="0">
                <a:solidFill>
                  <a:schemeClr val="bg1"/>
                </a:solidFill>
                <a:effectLst>
                  <a:outerShdw blurRad="38100" dist="38100" dir="2700000" algn="tl">
                    <a:srgbClr val="000000">
                      <a:alpha val="43137"/>
                    </a:srgbClr>
                  </a:outerShdw>
                </a:effectLst>
              </a:rPr>
              <a:t>“The </a:t>
            </a:r>
            <a:r>
              <a:rPr lang="en-US" sz="3200" i="1" dirty="0" smtClean="0">
                <a:solidFill>
                  <a:schemeClr val="bg1"/>
                </a:solidFill>
                <a:effectLst>
                  <a:outerShdw blurRad="38100" dist="38100" dir="2700000" algn="tl">
                    <a:srgbClr val="000000">
                      <a:alpha val="43137"/>
                    </a:srgbClr>
                  </a:outerShdw>
                </a:effectLst>
              </a:rPr>
              <a:t>church’s </a:t>
            </a:r>
            <a:r>
              <a:rPr lang="en-US" sz="3200" i="1" dirty="0">
                <a:solidFill>
                  <a:schemeClr val="bg1"/>
                </a:solidFill>
                <a:effectLst>
                  <a:outerShdw blurRad="38100" dist="38100" dir="2700000" algn="tl">
                    <a:srgbClr val="000000">
                      <a:alpha val="43137"/>
                    </a:srgbClr>
                  </a:outerShdw>
                </a:effectLst>
              </a:rPr>
              <a:t>worship tends to focus on a few well known psalms, popular spirituality is highly selective in the psalms used and often quite romantic in its understanding of them.  The liturgical practice of the church tends to make use of only the positive and nice psalms that support the </a:t>
            </a:r>
            <a:r>
              <a:rPr lang="en-US" sz="3200" i="1" dirty="0" smtClean="0">
                <a:solidFill>
                  <a:schemeClr val="bg1"/>
                </a:solidFill>
                <a:effectLst>
                  <a:outerShdw blurRad="38100" dist="38100" dir="2700000" algn="tl">
                    <a:srgbClr val="000000">
                      <a:alpha val="43137"/>
                    </a:srgbClr>
                  </a:outerShdw>
                </a:effectLst>
              </a:rPr>
              <a:t>church’s </a:t>
            </a:r>
            <a:r>
              <a:rPr lang="en-US" sz="3200" i="1" dirty="0">
                <a:solidFill>
                  <a:schemeClr val="bg1"/>
                </a:solidFill>
                <a:effectLst>
                  <a:outerShdw blurRad="38100" dist="38100" dir="2700000" algn="tl">
                    <a:srgbClr val="000000">
                      <a:alpha val="43137"/>
                    </a:srgbClr>
                  </a:outerShdw>
                </a:effectLst>
              </a:rPr>
              <a:t>rather polite interpretation of scripture and reality</a:t>
            </a:r>
            <a:r>
              <a:rPr lang="en-US" sz="3200" i="1" dirty="0" smtClean="0">
                <a:solidFill>
                  <a:schemeClr val="bg1"/>
                </a:solidFill>
                <a:effectLst>
                  <a:outerShdw blurRad="38100" dist="38100" dir="2700000" algn="tl">
                    <a:srgbClr val="000000">
                      <a:alpha val="43137"/>
                    </a:srgbClr>
                  </a:outerShdw>
                </a:effectLst>
              </a:rPr>
              <a:t>.</a:t>
            </a:r>
            <a:br>
              <a:rPr lang="en-US" sz="3200" i="1" dirty="0" smtClean="0">
                <a:solidFill>
                  <a:schemeClr val="bg1"/>
                </a:solidFill>
                <a:effectLst>
                  <a:outerShdw blurRad="38100" dist="38100" dir="2700000" algn="tl">
                    <a:srgbClr val="000000">
                      <a:alpha val="43137"/>
                    </a:srgbClr>
                  </a:outerShdw>
                </a:effectLst>
              </a:rPr>
            </a:br>
            <a:r>
              <a:rPr lang="en-US" sz="3200" i="1" dirty="0">
                <a:solidFill>
                  <a:schemeClr val="bg1"/>
                </a:solidFill>
                <a:effectLst>
                  <a:outerShdw blurRad="38100" dist="38100" dir="2700000" algn="tl">
                    <a:srgbClr val="000000">
                      <a:alpha val="43137"/>
                    </a:srgbClr>
                  </a:outerShdw>
                </a:effectLst>
              </a:rPr>
              <a:t>	</a:t>
            </a:r>
            <a:r>
              <a:rPr lang="en-US" sz="3200" i="1" dirty="0" smtClean="0">
                <a:solidFill>
                  <a:schemeClr val="bg1"/>
                </a:solidFill>
                <a:effectLst>
                  <a:outerShdw blurRad="38100" dist="38100" dir="2700000" algn="tl">
                    <a:srgbClr val="000000">
                      <a:alpha val="43137"/>
                    </a:srgbClr>
                  </a:outerShdw>
                </a:effectLst>
              </a:rPr>
              <a:t>				</a:t>
            </a:r>
            <a:endParaRPr lang="en-US" sz="25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ality of restoration, the_wide_cb.jpg"/>
          <p:cNvPicPr>
            <a:picLocks noGrp="1" noChangeAspect="1"/>
          </p:cNvPicPr>
          <p:nvPr>
            <p:ph idx="1"/>
          </p:nvPr>
        </p:nvPicPr>
        <p:blipFill>
          <a:blip r:embed="rId2" cstate="print"/>
          <a:stretch>
            <a:fillRect/>
          </a:stretch>
        </p:blipFill>
        <p:spPr>
          <a:xfrm>
            <a:off x="0" y="0"/>
            <a:ext cx="9144000" cy="5143500"/>
          </a:xfrm>
        </p:spPr>
      </p:pic>
      <p:sp>
        <p:nvSpPr>
          <p:cNvPr id="2" name="Title 1"/>
          <p:cNvSpPr>
            <a:spLocks noGrp="1"/>
          </p:cNvSpPr>
          <p:nvPr>
            <p:ph type="title"/>
          </p:nvPr>
        </p:nvSpPr>
        <p:spPr>
          <a:xfrm>
            <a:off x="381000" y="-95250"/>
            <a:ext cx="8305800" cy="5238750"/>
          </a:xfrm>
        </p:spPr>
        <p:txBody>
          <a:bodyPr>
            <a:normAutofit/>
          </a:bodyPr>
          <a:lstStyle/>
          <a:p>
            <a:pPr algn="l"/>
            <a:r>
              <a:rPr lang="en-US" sz="3200" i="1" dirty="0" smtClean="0">
                <a:solidFill>
                  <a:schemeClr val="bg1"/>
                </a:solidFill>
                <a:effectLst>
                  <a:outerShdw blurRad="38100" dist="38100" dir="2700000" algn="tl">
                    <a:srgbClr val="000000">
                      <a:alpha val="43137"/>
                    </a:srgbClr>
                  </a:outerShdw>
                </a:effectLst>
              </a:rPr>
              <a:t>This is an odd inclination for passionate Bible users, given the large number of Psalms that are songs of lament, protest and complaint about the incoherence that is experienced in the world. The church that goes on singing happy songs in the face of reality is doing something very different from what the Bible actually does.”</a:t>
            </a:r>
            <a:br>
              <a:rPr lang="en-US" sz="3200" i="1" dirty="0" smtClean="0">
                <a:solidFill>
                  <a:schemeClr val="bg1"/>
                </a:solidFill>
                <a:effectLst>
                  <a:outerShdw blurRad="38100" dist="38100" dir="2700000" algn="tl">
                    <a:srgbClr val="000000">
                      <a:alpha val="43137"/>
                    </a:srgbClr>
                  </a:outerShdw>
                </a:effectLst>
              </a:rPr>
            </a:br>
            <a:r>
              <a:rPr lang="en-US" sz="2500" i="1" dirty="0" smtClean="0">
                <a:solidFill>
                  <a:schemeClr val="bg1"/>
                </a:solidFill>
                <a:effectLst>
                  <a:outerShdw blurRad="38100" dist="38100" dir="2700000" algn="tl">
                    <a:srgbClr val="000000">
                      <a:alpha val="43137"/>
                    </a:srgbClr>
                  </a:outerShdw>
                </a:effectLst>
              </a:rPr>
              <a:t> 					-</a:t>
            </a:r>
            <a:r>
              <a:rPr lang="en-US" sz="2500" i="1" dirty="0" smtClean="0">
                <a:solidFill>
                  <a:schemeClr val="bg1"/>
                </a:solidFill>
              </a:rPr>
              <a:t>Walter </a:t>
            </a:r>
            <a:r>
              <a:rPr lang="en-US" sz="2500" i="1" dirty="0" err="1" smtClean="0">
                <a:solidFill>
                  <a:schemeClr val="bg1"/>
                </a:solidFill>
              </a:rPr>
              <a:t>Brueggemann</a:t>
            </a:r>
            <a:endParaRPr lang="en-US" sz="2500" i="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sz="3600" dirty="0" smtClean="0">
                <a:solidFill>
                  <a:schemeClr val="bg1"/>
                </a:solidFill>
              </a:rPr>
              <a:t>Any sentence that cannot be empirically verified is a nonsensical statement.</a:t>
            </a:r>
            <a:br>
              <a:rPr lang="en-US" sz="3600" dirty="0" smtClean="0">
                <a:solidFill>
                  <a:schemeClr val="bg1"/>
                </a:solidFill>
              </a:rPr>
            </a:br>
            <a:r>
              <a:rPr lang="en-US" sz="3600" dirty="0" smtClean="0">
                <a:solidFill>
                  <a:schemeClr val="bg1"/>
                </a:solidFill>
              </a:rPr>
              <a:t>						</a:t>
            </a:r>
            <a:r>
              <a:rPr lang="en-US" sz="2500" dirty="0" smtClean="0">
                <a:solidFill>
                  <a:schemeClr val="bg1"/>
                </a:solidFill>
              </a:rPr>
              <a:t>-The Vienna Circle</a:t>
            </a:r>
            <a:endParaRPr lang="en-US" sz="2500" dirty="0">
              <a:solidFill>
                <a:schemeClr val="bg1"/>
              </a:solidFill>
            </a:endParaRPr>
          </a:p>
        </p:txBody>
      </p:sp>
      <p:sp>
        <p:nvSpPr>
          <p:cNvPr id="6" name="Subtitle 5"/>
          <p:cNvSpPr>
            <a:spLocks noGrp="1"/>
          </p:cNvSpPr>
          <p:nvPr>
            <p:ph type="subTitle" idx="1"/>
          </p:nvPr>
        </p:nvSpPr>
        <p:spPr/>
        <p:txBody>
          <a:bodyPr/>
          <a:lstStyle/>
          <a:p>
            <a:endParaRPr lang="en-US"/>
          </a:p>
        </p:txBody>
      </p:sp>
      <p:pic>
        <p:nvPicPr>
          <p:cNvPr id="4" name="Content Placeholder 3" descr="reality of restoration, the_wide_cb.jpg"/>
          <p:cNvPicPr>
            <a:picLocks noGrp="1" noChangeAspect="1"/>
          </p:cNvPicPr>
          <p:nvPr>
            <p:ph idx="4294967295"/>
          </p:nvPr>
        </p:nvPicPr>
        <p:blipFill>
          <a:blip r:embed="rId2" cstate="print"/>
          <a:stretch>
            <a:fillRect/>
          </a:stretch>
        </p:blipFill>
        <p:spPr>
          <a:xfrm>
            <a:off x="0" y="0"/>
            <a:ext cx="9144000" cy="5143500"/>
          </a:xfr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sz="3200" i="1" dirty="0" smtClean="0">
                <a:solidFill>
                  <a:schemeClr val="bg1"/>
                </a:solidFill>
                <a:effectLst>
                  <a:outerShdw blurRad="38100" dist="38100" dir="2700000" algn="tl">
                    <a:srgbClr val="000000">
                      <a:alpha val="43137"/>
                    </a:srgbClr>
                  </a:outerShdw>
                </a:effectLst>
              </a:rPr>
              <a:t>This is an odd inclination for passionate Bible users, given the large number of Psalms that are songs of lament, protest and complaint about the incoherence that is experienced in the world. The church that goes on singing happy songs in the face of reality is doing something very different from what the Bible actually does.”</a:t>
            </a:r>
            <a:br>
              <a:rPr lang="en-US" sz="3200" i="1" dirty="0" smtClean="0">
                <a:solidFill>
                  <a:schemeClr val="bg1"/>
                </a:solidFill>
                <a:effectLst>
                  <a:outerShdw blurRad="38100" dist="38100" dir="2700000" algn="tl">
                    <a:srgbClr val="000000">
                      <a:alpha val="43137"/>
                    </a:srgbClr>
                  </a:outerShdw>
                </a:effectLst>
              </a:rPr>
            </a:br>
            <a:r>
              <a:rPr lang="en-US" sz="2500" i="1" dirty="0" smtClean="0">
                <a:solidFill>
                  <a:schemeClr val="bg1"/>
                </a:solidFill>
                <a:effectLst>
                  <a:outerShdw blurRad="38100" dist="38100" dir="2700000" algn="tl">
                    <a:srgbClr val="000000">
                      <a:alpha val="43137"/>
                    </a:srgbClr>
                  </a:outerShdw>
                </a:effectLst>
              </a:rPr>
              <a:t> 					-</a:t>
            </a:r>
            <a:r>
              <a:rPr lang="en-US" sz="2500" i="1" dirty="0" smtClean="0">
                <a:solidFill>
                  <a:schemeClr val="bg1"/>
                </a:solidFill>
              </a:rPr>
              <a:t>Walter </a:t>
            </a:r>
            <a:r>
              <a:rPr lang="en-US" sz="2500" i="1" dirty="0" err="1" smtClean="0">
                <a:solidFill>
                  <a:schemeClr val="bg1"/>
                </a:solidFill>
              </a:rPr>
              <a:t>Brueggemann</a:t>
            </a:r>
            <a:endParaRPr lang="en-US" sz="2500" i="1" dirty="0">
              <a:solidFill>
                <a:schemeClr val="bg1"/>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lstStyle/>
          <a:p>
            <a:endParaRPr lang="en-US"/>
          </a:p>
        </p:txBody>
      </p:sp>
      <p:pic>
        <p:nvPicPr>
          <p:cNvPr id="4" name="Content Placeholder 3" descr="reality of restoration, the_wide_cb.jpg"/>
          <p:cNvPicPr>
            <a:picLocks noGrp="1" noChangeAspect="1"/>
          </p:cNvPicPr>
          <p:nvPr>
            <p:ph idx="4294967295"/>
          </p:nvPr>
        </p:nvPicPr>
        <p:blipFill>
          <a:blip r:embed="rId2" cstate="print"/>
          <a:stretch>
            <a:fillRect/>
          </a:stretch>
        </p:blipFill>
        <p:spPr>
          <a:xfrm>
            <a:off x="0" y="0"/>
            <a:ext cx="9144000" cy="5143500"/>
          </a:xfrm>
        </p:spPr>
      </p:pic>
      <p:sp>
        <p:nvSpPr>
          <p:cNvPr id="6" name="Title 1"/>
          <p:cNvSpPr txBox="1">
            <a:spLocks/>
          </p:cNvSpPr>
          <p:nvPr/>
        </p:nvSpPr>
        <p:spPr>
          <a:xfrm>
            <a:off x="381000" y="-95250"/>
            <a:ext cx="8305800" cy="52387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500" b="0"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Is</a:t>
            </a:r>
            <a:r>
              <a:rPr kumimoji="0" lang="en-US" sz="2500" b="0" i="1"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our selective use of the Psalms really guided by faith or does it come from the wishful optimism of our culture which has brought everything under our control?</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2500" i="1" baseline="0" dirty="0" smtClean="0">
              <a:solidFill>
                <a:schemeClr val="bg1"/>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sz="3200" i="1" dirty="0" smtClean="0">
                <a:solidFill>
                  <a:schemeClr val="bg1"/>
                </a:solidFill>
                <a:effectLst>
                  <a:outerShdw blurRad="38100" dist="38100" dir="2700000" algn="tl">
                    <a:srgbClr val="000000">
                      <a:alpha val="43137"/>
                    </a:srgbClr>
                  </a:outerShdw>
                </a:effectLst>
              </a:rPr>
              <a:t>This is an odd inclination for passionate Bible users, given the large number of Psalms that are songs of lament, protest and complaint about the incoherence that is experienced in the world. The church that goes on singing happy songs in the face of reality is doing something very different from what the Bible actually does.”</a:t>
            </a:r>
            <a:br>
              <a:rPr lang="en-US" sz="3200" i="1" dirty="0" smtClean="0">
                <a:solidFill>
                  <a:schemeClr val="bg1"/>
                </a:solidFill>
                <a:effectLst>
                  <a:outerShdw blurRad="38100" dist="38100" dir="2700000" algn="tl">
                    <a:srgbClr val="000000">
                      <a:alpha val="43137"/>
                    </a:srgbClr>
                  </a:outerShdw>
                </a:effectLst>
              </a:rPr>
            </a:br>
            <a:r>
              <a:rPr lang="en-US" sz="2500" i="1" dirty="0" smtClean="0">
                <a:solidFill>
                  <a:schemeClr val="bg1"/>
                </a:solidFill>
                <a:effectLst>
                  <a:outerShdw blurRad="38100" dist="38100" dir="2700000" algn="tl">
                    <a:srgbClr val="000000">
                      <a:alpha val="43137"/>
                    </a:srgbClr>
                  </a:outerShdw>
                </a:effectLst>
              </a:rPr>
              <a:t> 					-</a:t>
            </a:r>
            <a:r>
              <a:rPr lang="en-US" sz="2500" i="1" dirty="0" smtClean="0">
                <a:solidFill>
                  <a:schemeClr val="bg1"/>
                </a:solidFill>
              </a:rPr>
              <a:t>Walter </a:t>
            </a:r>
            <a:r>
              <a:rPr lang="en-US" sz="2500" i="1" dirty="0" err="1" smtClean="0">
                <a:solidFill>
                  <a:schemeClr val="bg1"/>
                </a:solidFill>
              </a:rPr>
              <a:t>Brueggemann</a:t>
            </a:r>
            <a:endParaRPr lang="en-US" sz="2500" i="1" dirty="0">
              <a:solidFill>
                <a:schemeClr val="bg1"/>
              </a:solidFill>
              <a:effectLst>
                <a:outerShdw blurRad="38100" dist="38100" dir="2700000" algn="tl">
                  <a:srgbClr val="000000">
                    <a:alpha val="43137"/>
                  </a:srgbClr>
                </a:outerShdw>
              </a:effectLst>
            </a:endParaRPr>
          </a:p>
        </p:txBody>
      </p:sp>
      <p:sp>
        <p:nvSpPr>
          <p:cNvPr id="7" name="Subtitle 6"/>
          <p:cNvSpPr>
            <a:spLocks noGrp="1"/>
          </p:cNvSpPr>
          <p:nvPr>
            <p:ph type="subTitle" idx="1"/>
          </p:nvPr>
        </p:nvSpPr>
        <p:spPr/>
        <p:txBody>
          <a:bodyPr/>
          <a:lstStyle/>
          <a:p>
            <a:endParaRPr lang="en-US"/>
          </a:p>
        </p:txBody>
      </p:sp>
      <p:pic>
        <p:nvPicPr>
          <p:cNvPr id="4" name="Content Placeholder 3" descr="reality of restoration, the_wide_cb.jpg"/>
          <p:cNvPicPr>
            <a:picLocks noGrp="1" noChangeAspect="1"/>
          </p:cNvPicPr>
          <p:nvPr>
            <p:ph idx="4294967295"/>
          </p:nvPr>
        </p:nvPicPr>
        <p:blipFill>
          <a:blip r:embed="rId2" cstate="print"/>
          <a:stretch>
            <a:fillRect/>
          </a:stretch>
        </p:blipFill>
        <p:spPr>
          <a:xfrm>
            <a:off x="0" y="0"/>
            <a:ext cx="9144000" cy="5143500"/>
          </a:xfrm>
        </p:spPr>
      </p:pic>
      <p:sp>
        <p:nvSpPr>
          <p:cNvPr id="6" name="Title 1"/>
          <p:cNvSpPr txBox="1">
            <a:spLocks/>
          </p:cNvSpPr>
          <p:nvPr/>
        </p:nvSpPr>
        <p:spPr>
          <a:xfrm>
            <a:off x="381000" y="-95250"/>
            <a:ext cx="8305800" cy="52387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500" b="0"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Is</a:t>
            </a:r>
            <a:r>
              <a:rPr kumimoji="0" lang="en-US" sz="2500" b="0" i="1"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our selective use of the Psalms really guided by faith or does it come from the wishful optimism of our culture which has brought everything under our control?</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2500" i="1" baseline="0" dirty="0" smtClean="0">
              <a:solidFill>
                <a:schemeClr val="bg1"/>
              </a:solidFill>
              <a:effectLst>
                <a:outerShdw blurRad="38100" dist="38100" dir="2700000" algn="tl">
                  <a:srgbClr val="000000">
                    <a:alpha val="43137"/>
                  </a:srgbClr>
                </a:outerShdw>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500" b="0" i="1"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Is the flip side of that wishful optimism a frightened numb denial that does not want to acknowledge</a:t>
            </a:r>
            <a:r>
              <a:rPr lang="en-US" sz="2500" i="1" dirty="0" smtClean="0">
                <a:solidFill>
                  <a:schemeClr val="bg1"/>
                </a:solidFill>
                <a:effectLst>
                  <a:outerShdw blurRad="38100" dist="38100" dir="2700000" algn="tl">
                    <a:srgbClr val="000000">
                      <a:alpha val="43137"/>
                    </a:srgbClr>
                  </a:outerShdw>
                </a:effectLst>
                <a:latin typeface="+mj-lt"/>
                <a:ea typeface="+mj-ea"/>
                <a:cs typeface="+mj-cs"/>
              </a:rPr>
              <a:t> or experience the disorientation and incoherence of life? </a:t>
            </a:r>
            <a:endParaRPr kumimoji="0" lang="en-US" sz="2500" b="0" i="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sz="3600" dirty="0" smtClean="0">
                <a:solidFill>
                  <a:schemeClr val="bg1"/>
                </a:solidFill>
              </a:rPr>
              <a:t>Any sentence that cannot be empirically verified is a nonsensical statement.</a:t>
            </a:r>
            <a:br>
              <a:rPr lang="en-US" sz="3600" dirty="0" smtClean="0">
                <a:solidFill>
                  <a:schemeClr val="bg1"/>
                </a:solidFill>
              </a:rPr>
            </a:br>
            <a:r>
              <a:rPr lang="en-US" sz="3600" dirty="0" smtClean="0">
                <a:solidFill>
                  <a:schemeClr val="bg1"/>
                </a:solidFill>
              </a:rPr>
              <a:t>						</a:t>
            </a:r>
            <a:r>
              <a:rPr lang="en-US" sz="2500" dirty="0" smtClean="0">
                <a:solidFill>
                  <a:schemeClr val="bg1"/>
                </a:solidFill>
              </a:rPr>
              <a:t>-The Vienna Circle</a:t>
            </a:r>
            <a:endParaRPr lang="en-US" sz="2500" dirty="0">
              <a:solidFill>
                <a:schemeClr val="bg1"/>
              </a:solidFill>
            </a:endParaRPr>
          </a:p>
        </p:txBody>
      </p:sp>
      <p:sp>
        <p:nvSpPr>
          <p:cNvPr id="5" name="Subtitle 4"/>
          <p:cNvSpPr>
            <a:spLocks noGrp="1"/>
          </p:cNvSpPr>
          <p:nvPr>
            <p:ph type="subTitle" idx="1"/>
          </p:nvPr>
        </p:nvSpPr>
        <p:spPr/>
        <p:txBody>
          <a:bodyPr/>
          <a:lstStyle/>
          <a:p>
            <a:endParaRPr lang="en-US"/>
          </a:p>
        </p:txBody>
      </p:sp>
      <p:pic>
        <p:nvPicPr>
          <p:cNvPr id="4" name="Content Placeholder 3" descr="reality of restoration, the_wide_cb.jpg"/>
          <p:cNvPicPr>
            <a:picLocks noGrp="1" noChangeAspect="1"/>
          </p:cNvPicPr>
          <p:nvPr>
            <p:ph idx="4294967295"/>
          </p:nvPr>
        </p:nvPicPr>
        <p:blipFill>
          <a:blip r:embed="rId2" cstate="print"/>
          <a:stretch>
            <a:fillRect/>
          </a:stretch>
        </p:blipFill>
        <p:spPr>
          <a:xfrm>
            <a:off x="0" y="0"/>
            <a:ext cx="9144000" cy="51435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2950"/>
            <a:ext cx="8229600" cy="3733800"/>
          </a:xfrm>
        </p:spPr>
        <p:txBody>
          <a:bodyPr/>
          <a:lstStyle/>
          <a:p>
            <a:pPr>
              <a:spcBef>
                <a:spcPts val="0"/>
              </a:spcBef>
            </a:pPr>
            <a:r>
              <a:rPr lang="en-US" b="1" dirty="0" smtClean="0"/>
              <a:t>The heavens declare Your greatness</a:t>
            </a:r>
            <a:br>
              <a:rPr lang="en-US" b="1" dirty="0" smtClean="0"/>
            </a:br>
            <a:r>
              <a:rPr lang="en-US" b="1" dirty="0" smtClean="0"/>
              <a:t>The oceans cry out to You</a:t>
            </a:r>
            <a:br>
              <a:rPr lang="en-US" b="1" dirty="0" smtClean="0"/>
            </a:br>
            <a:r>
              <a:rPr lang="en-US" b="1" dirty="0" smtClean="0"/>
              <a:t>The mountains they bow down </a:t>
            </a:r>
          </a:p>
          <a:p>
            <a:pPr>
              <a:spcBef>
                <a:spcPts val="0"/>
              </a:spcBef>
            </a:pPr>
            <a:r>
              <a:rPr lang="en-US" b="1" dirty="0" smtClean="0"/>
              <a:t>before You</a:t>
            </a:r>
            <a:br>
              <a:rPr lang="en-US" b="1" dirty="0" smtClean="0"/>
            </a:br>
            <a:r>
              <a:rPr lang="en-US" b="1" dirty="0" smtClean="0"/>
              <a:t>So I'll join with the earth and I'll sing</a:t>
            </a:r>
            <a:endParaRPr lang="en-US" b="1"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sz="3200" dirty="0">
                <a:solidFill>
                  <a:srgbClr val="FFFF00"/>
                </a:solidFill>
                <a:effectLst>
                  <a:outerShdw blurRad="38100" dist="38100" dir="2700000" algn="tl">
                    <a:srgbClr val="000000">
                      <a:alpha val="43137"/>
                    </a:srgbClr>
                  </a:outerShdw>
                </a:effectLst>
              </a:rPr>
              <a:t>Do not reject us forever. </a:t>
            </a:r>
            <a:r>
              <a:rPr lang="en-US" sz="3200" dirty="0" smtClean="0">
                <a:solidFill>
                  <a:srgbClr val="FFFF00"/>
                </a:solidFill>
                <a:effectLst>
                  <a:outerShdw blurRad="38100" dist="38100" dir="2700000" algn="tl">
                    <a:srgbClr val="000000">
                      <a:alpha val="43137"/>
                    </a:srgbClr>
                  </a:outerShdw>
                </a:effectLst>
              </a:rPr>
              <a:t>Why </a:t>
            </a:r>
            <a:r>
              <a:rPr lang="en-US" sz="3200" dirty="0">
                <a:solidFill>
                  <a:srgbClr val="FFFF00"/>
                </a:solidFill>
                <a:effectLst>
                  <a:outerShdw blurRad="38100" dist="38100" dir="2700000" algn="tl">
                    <a:srgbClr val="000000">
                      <a:alpha val="43137"/>
                    </a:srgbClr>
                  </a:outerShdw>
                </a:effectLst>
              </a:rPr>
              <a:t>do you hide your face </a:t>
            </a:r>
            <a:r>
              <a:rPr lang="en-US" sz="3200" dirty="0" smtClean="0">
                <a:solidFill>
                  <a:srgbClr val="FFFF00"/>
                </a:solidFill>
                <a:effectLst>
                  <a:outerShdw blurRad="38100" dist="38100" dir="2700000" algn="tl">
                    <a:srgbClr val="000000">
                      <a:alpha val="43137"/>
                    </a:srgbClr>
                  </a:outerShdw>
                </a:effectLst>
              </a:rPr>
              <a:t>and </a:t>
            </a:r>
            <a:r>
              <a:rPr lang="en-US" sz="3200" dirty="0">
                <a:solidFill>
                  <a:srgbClr val="FFFF00"/>
                </a:solidFill>
                <a:effectLst>
                  <a:outerShdw blurRad="38100" dist="38100" dir="2700000" algn="tl">
                    <a:srgbClr val="000000">
                      <a:alpha val="43137"/>
                    </a:srgbClr>
                  </a:outerShdw>
                </a:effectLst>
              </a:rPr>
              <a:t>forget our misery and oppression? </a:t>
            </a:r>
            <a:r>
              <a:rPr lang="en-US" sz="3200" dirty="0" smtClean="0">
                <a:solidFill>
                  <a:srgbClr val="FFFF00"/>
                </a:solidFill>
                <a:effectLst>
                  <a:outerShdw blurRad="38100" dist="38100" dir="2700000" algn="tl">
                    <a:srgbClr val="000000">
                      <a:alpha val="43137"/>
                    </a:srgbClr>
                  </a:outerShdw>
                </a:effectLst>
              </a:rPr>
              <a:t/>
            </a:r>
            <a:br>
              <a:rPr lang="en-US" sz="3200" dirty="0" smtClean="0">
                <a:solidFill>
                  <a:srgbClr val="FFFF00"/>
                </a:solidFill>
                <a:effectLst>
                  <a:outerShdw blurRad="38100" dist="38100" dir="2700000" algn="tl">
                    <a:srgbClr val="000000">
                      <a:alpha val="43137"/>
                    </a:srgbClr>
                  </a:outerShdw>
                </a:effectLst>
              </a:rPr>
            </a:br>
            <a:r>
              <a:rPr lang="en-US" sz="3200" dirty="0" smtClean="0">
                <a:solidFill>
                  <a:srgbClr val="FFFF00"/>
                </a:solidFill>
                <a:effectLst>
                  <a:outerShdw blurRad="38100" dist="38100" dir="2700000" algn="tl">
                    <a:srgbClr val="000000">
                      <a:alpha val="43137"/>
                    </a:srgbClr>
                  </a:outerShdw>
                </a:effectLst>
              </a:rPr>
              <a:t>				     </a:t>
            </a:r>
            <a:r>
              <a:rPr lang="en-US" sz="2500" dirty="0" smtClean="0">
                <a:solidFill>
                  <a:srgbClr val="FFFF00"/>
                </a:solidFill>
                <a:effectLst>
                  <a:outerShdw blurRad="38100" dist="38100" dir="2700000" algn="tl">
                    <a:srgbClr val="000000">
                      <a:alpha val="43137"/>
                    </a:srgbClr>
                  </a:outerShdw>
                </a:effectLst>
              </a:rPr>
              <a:t>-Psalm 44:23b-24</a:t>
            </a:r>
            <a:endParaRPr lang="en-US" sz="2500" dirty="0">
              <a:solidFill>
                <a:srgbClr val="FFFF00"/>
              </a:solidFill>
              <a:effectLst>
                <a:outerShdw blurRad="38100" dist="38100" dir="2700000" algn="tl">
                  <a:srgbClr val="000000">
                    <a:alpha val="43137"/>
                  </a:srgbClr>
                </a:outerShdw>
              </a:effectLst>
            </a:endParaRPr>
          </a:p>
        </p:txBody>
      </p:sp>
      <p:sp>
        <p:nvSpPr>
          <p:cNvPr id="6" name="Subtitle 5"/>
          <p:cNvSpPr>
            <a:spLocks noGrp="1"/>
          </p:cNvSpPr>
          <p:nvPr>
            <p:ph type="subTitle" idx="1"/>
          </p:nvPr>
        </p:nvSpPr>
        <p:spPr/>
        <p:txBody>
          <a:bodyPr/>
          <a:lstStyle/>
          <a:p>
            <a:endParaRPr lang="en-US"/>
          </a:p>
        </p:txBody>
      </p:sp>
      <p:pic>
        <p:nvPicPr>
          <p:cNvPr id="4" name="Content Placeholder 3" descr="reality of restoration, the_wide_c_nt.jpg"/>
          <p:cNvPicPr>
            <a:picLocks noGrp="1" noChangeAspect="1"/>
          </p:cNvPicPr>
          <p:nvPr>
            <p:ph idx="4294967295"/>
          </p:nvPr>
        </p:nvPicPr>
        <p:blipFill>
          <a:blip r:embed="rId2" cstate="print"/>
          <a:stretch>
            <a:fillRect/>
          </a:stretch>
        </p:blipFill>
        <p:spPr>
          <a:xfrm>
            <a:off x="0" y="0"/>
            <a:ext cx="9144000" cy="5143500"/>
          </a:xfrm>
        </p:spPr>
      </p:pic>
      <p:sp>
        <p:nvSpPr>
          <p:cNvPr id="5" name="Title 1"/>
          <p:cNvSpPr txBox="1">
            <a:spLocks/>
          </p:cNvSpPr>
          <p:nvPr/>
        </p:nvSpPr>
        <p:spPr>
          <a:xfrm>
            <a:off x="2133600" y="1809749"/>
            <a:ext cx="6858000" cy="1676401"/>
          </a:xfrm>
          <a:prstGeom prst="rect">
            <a:avLst/>
          </a:prstGeom>
        </p:spPr>
        <p:txBody>
          <a:bodyPr vert="horz" lIns="91440" tIns="45720" rIns="91440" bIns="45720" rtlCol="0" anchor="ctr">
            <a:noAutofit/>
          </a:bodyPr>
          <a:lstStyle/>
          <a:p>
            <a:pPr lvl="0">
              <a:spcBef>
                <a:spcPct val="0"/>
              </a:spcBef>
            </a:pPr>
            <a:r>
              <a:rPr lang="en-US" sz="3200" dirty="0" smtClean="0">
                <a:solidFill>
                  <a:srgbClr val="FFFF00"/>
                </a:solidFill>
              </a:rPr>
              <a:t>We have heard it with our ears, O God; </a:t>
            </a:r>
            <a:br>
              <a:rPr lang="en-US" sz="3200" dirty="0" smtClean="0">
                <a:solidFill>
                  <a:srgbClr val="FFFF00"/>
                </a:solidFill>
              </a:rPr>
            </a:br>
            <a:r>
              <a:rPr lang="en-US" sz="3200" dirty="0" smtClean="0">
                <a:solidFill>
                  <a:srgbClr val="FFFF00"/>
                </a:solidFill>
              </a:rPr>
              <a:t>   our ancestors have told us </a:t>
            </a:r>
            <a:br>
              <a:rPr lang="en-US" sz="3200" dirty="0" smtClean="0">
                <a:solidFill>
                  <a:srgbClr val="FFFF00"/>
                </a:solidFill>
              </a:rPr>
            </a:br>
            <a:r>
              <a:rPr lang="en-US" sz="3200" dirty="0" smtClean="0">
                <a:solidFill>
                  <a:srgbClr val="FFFF00"/>
                </a:solidFill>
              </a:rPr>
              <a:t>what you did in their days, </a:t>
            </a:r>
            <a:br>
              <a:rPr lang="en-US" sz="3200" dirty="0" smtClean="0">
                <a:solidFill>
                  <a:srgbClr val="FFFF00"/>
                </a:solidFill>
              </a:rPr>
            </a:br>
            <a:r>
              <a:rPr lang="en-US" sz="3200" dirty="0" smtClean="0">
                <a:solidFill>
                  <a:srgbClr val="FFFF00"/>
                </a:solidFill>
              </a:rPr>
              <a:t>   in days long ago.</a:t>
            </a:r>
          </a:p>
          <a:p>
            <a:pPr lvl="0">
              <a:spcBef>
                <a:spcPct val="0"/>
              </a:spcBef>
            </a:pPr>
            <a:r>
              <a:rPr kumimoji="0" lang="en-US" sz="32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					Psalm 44:1</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sz="3200" dirty="0">
                <a:solidFill>
                  <a:srgbClr val="FFFF00"/>
                </a:solidFill>
                <a:effectLst>
                  <a:outerShdw blurRad="38100" dist="38100" dir="2700000" algn="tl">
                    <a:srgbClr val="000000">
                      <a:alpha val="43137"/>
                    </a:srgbClr>
                  </a:outerShdw>
                </a:effectLst>
              </a:rPr>
              <a:t>Do not reject us forever. </a:t>
            </a:r>
            <a:r>
              <a:rPr lang="en-US" sz="3200" dirty="0" smtClean="0">
                <a:solidFill>
                  <a:srgbClr val="FFFF00"/>
                </a:solidFill>
                <a:effectLst>
                  <a:outerShdw blurRad="38100" dist="38100" dir="2700000" algn="tl">
                    <a:srgbClr val="000000">
                      <a:alpha val="43137"/>
                    </a:srgbClr>
                  </a:outerShdw>
                </a:effectLst>
              </a:rPr>
              <a:t>Why </a:t>
            </a:r>
            <a:r>
              <a:rPr lang="en-US" sz="3200" dirty="0">
                <a:solidFill>
                  <a:srgbClr val="FFFF00"/>
                </a:solidFill>
                <a:effectLst>
                  <a:outerShdw blurRad="38100" dist="38100" dir="2700000" algn="tl">
                    <a:srgbClr val="000000">
                      <a:alpha val="43137"/>
                    </a:srgbClr>
                  </a:outerShdw>
                </a:effectLst>
              </a:rPr>
              <a:t>do you hide your face </a:t>
            </a:r>
            <a:r>
              <a:rPr lang="en-US" sz="3200" dirty="0" smtClean="0">
                <a:solidFill>
                  <a:srgbClr val="FFFF00"/>
                </a:solidFill>
                <a:effectLst>
                  <a:outerShdw blurRad="38100" dist="38100" dir="2700000" algn="tl">
                    <a:srgbClr val="000000">
                      <a:alpha val="43137"/>
                    </a:srgbClr>
                  </a:outerShdw>
                </a:effectLst>
              </a:rPr>
              <a:t>and </a:t>
            </a:r>
            <a:r>
              <a:rPr lang="en-US" sz="3200" dirty="0">
                <a:solidFill>
                  <a:srgbClr val="FFFF00"/>
                </a:solidFill>
                <a:effectLst>
                  <a:outerShdw blurRad="38100" dist="38100" dir="2700000" algn="tl">
                    <a:srgbClr val="000000">
                      <a:alpha val="43137"/>
                    </a:srgbClr>
                  </a:outerShdw>
                </a:effectLst>
              </a:rPr>
              <a:t>forget our misery and oppression? </a:t>
            </a:r>
            <a:r>
              <a:rPr lang="en-US" sz="3200" dirty="0" smtClean="0">
                <a:solidFill>
                  <a:srgbClr val="FFFF00"/>
                </a:solidFill>
                <a:effectLst>
                  <a:outerShdw blurRad="38100" dist="38100" dir="2700000" algn="tl">
                    <a:srgbClr val="000000">
                      <a:alpha val="43137"/>
                    </a:srgbClr>
                  </a:outerShdw>
                </a:effectLst>
              </a:rPr>
              <a:t/>
            </a:r>
            <a:br>
              <a:rPr lang="en-US" sz="3200" dirty="0" smtClean="0">
                <a:solidFill>
                  <a:srgbClr val="FFFF00"/>
                </a:solidFill>
                <a:effectLst>
                  <a:outerShdw blurRad="38100" dist="38100" dir="2700000" algn="tl">
                    <a:srgbClr val="000000">
                      <a:alpha val="43137"/>
                    </a:srgbClr>
                  </a:outerShdw>
                </a:effectLst>
              </a:rPr>
            </a:br>
            <a:r>
              <a:rPr lang="en-US" sz="3200" dirty="0" smtClean="0">
                <a:solidFill>
                  <a:srgbClr val="FFFF00"/>
                </a:solidFill>
                <a:effectLst>
                  <a:outerShdw blurRad="38100" dist="38100" dir="2700000" algn="tl">
                    <a:srgbClr val="000000">
                      <a:alpha val="43137"/>
                    </a:srgbClr>
                  </a:outerShdw>
                </a:effectLst>
              </a:rPr>
              <a:t>				     </a:t>
            </a:r>
            <a:r>
              <a:rPr lang="en-US" sz="2500" dirty="0" smtClean="0">
                <a:solidFill>
                  <a:srgbClr val="FFFF00"/>
                </a:solidFill>
                <a:effectLst>
                  <a:outerShdw blurRad="38100" dist="38100" dir="2700000" algn="tl">
                    <a:srgbClr val="000000">
                      <a:alpha val="43137"/>
                    </a:srgbClr>
                  </a:outerShdw>
                </a:effectLst>
              </a:rPr>
              <a:t>-Psalm 44:23b-24</a:t>
            </a:r>
            <a:endParaRPr lang="en-US" sz="2500" dirty="0">
              <a:solidFill>
                <a:srgbClr val="FFFF00"/>
              </a:solidFill>
              <a:effectLst>
                <a:outerShdw blurRad="38100" dist="38100" dir="2700000" algn="tl">
                  <a:srgbClr val="000000">
                    <a:alpha val="43137"/>
                  </a:srgbClr>
                </a:outerShdw>
              </a:effectLst>
            </a:endParaRPr>
          </a:p>
        </p:txBody>
      </p:sp>
      <p:sp>
        <p:nvSpPr>
          <p:cNvPr id="9" name="Subtitle 8"/>
          <p:cNvSpPr>
            <a:spLocks noGrp="1"/>
          </p:cNvSpPr>
          <p:nvPr>
            <p:ph type="subTitle" idx="1"/>
          </p:nvPr>
        </p:nvSpPr>
        <p:spPr/>
        <p:txBody>
          <a:bodyPr/>
          <a:lstStyle/>
          <a:p>
            <a:endParaRPr lang="en-US"/>
          </a:p>
        </p:txBody>
      </p:sp>
      <p:pic>
        <p:nvPicPr>
          <p:cNvPr id="4" name="Content Placeholder 3" descr="reality of restoration, the_wide_c_nt.jpg"/>
          <p:cNvPicPr>
            <a:picLocks noGrp="1" noChangeAspect="1"/>
          </p:cNvPicPr>
          <p:nvPr>
            <p:ph idx="4294967295"/>
          </p:nvPr>
        </p:nvPicPr>
        <p:blipFill>
          <a:blip r:embed="rId2" cstate="print"/>
          <a:stretch>
            <a:fillRect/>
          </a:stretch>
        </p:blipFill>
        <p:spPr>
          <a:xfrm>
            <a:off x="0" y="0"/>
            <a:ext cx="9144000" cy="5143500"/>
          </a:xfrm>
        </p:spPr>
      </p:pic>
      <p:sp>
        <p:nvSpPr>
          <p:cNvPr id="5" name="Title 1"/>
          <p:cNvSpPr txBox="1">
            <a:spLocks/>
          </p:cNvSpPr>
          <p:nvPr/>
        </p:nvSpPr>
        <p:spPr>
          <a:xfrm>
            <a:off x="2133600" y="1809749"/>
            <a:ext cx="6858000" cy="1676401"/>
          </a:xfrm>
          <a:prstGeom prst="rect">
            <a:avLst/>
          </a:prstGeom>
        </p:spPr>
        <p:txBody>
          <a:bodyPr vert="horz" lIns="91440" tIns="45720" rIns="91440" bIns="45720" rtlCol="0" anchor="ctr">
            <a:noAutofit/>
          </a:bodyPr>
          <a:lstStyle/>
          <a:p>
            <a:pPr lvl="0">
              <a:spcBef>
                <a:spcPct val="0"/>
              </a:spcBef>
            </a:pPr>
            <a:r>
              <a:rPr lang="en-US" sz="3200" dirty="0" smtClean="0">
                <a:solidFill>
                  <a:srgbClr val="FFFF00"/>
                </a:solidFill>
              </a:rPr>
              <a:t>We are brought down to the dust; </a:t>
            </a:r>
            <a:br>
              <a:rPr lang="en-US" sz="3200" dirty="0" smtClean="0">
                <a:solidFill>
                  <a:srgbClr val="FFFF00"/>
                </a:solidFill>
              </a:rPr>
            </a:br>
            <a:r>
              <a:rPr lang="en-US" sz="3200" dirty="0" smtClean="0">
                <a:solidFill>
                  <a:srgbClr val="FFFF00"/>
                </a:solidFill>
              </a:rPr>
              <a:t> our bodies cling to the ground. </a:t>
            </a:r>
          </a:p>
          <a:p>
            <a:pPr lvl="0">
              <a:spcBef>
                <a:spcPct val="0"/>
              </a:spcBef>
            </a:pPr>
            <a:r>
              <a:rPr kumimoji="0" lang="en-US" sz="32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					Psalm 44:25</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sz="3200" dirty="0">
                <a:solidFill>
                  <a:srgbClr val="FFFF00"/>
                </a:solidFill>
                <a:effectLst>
                  <a:outerShdw blurRad="38100" dist="38100" dir="2700000" algn="tl">
                    <a:srgbClr val="000000">
                      <a:alpha val="43137"/>
                    </a:srgbClr>
                  </a:outerShdw>
                </a:effectLst>
              </a:rPr>
              <a:t>Do not reject us forever. </a:t>
            </a:r>
            <a:r>
              <a:rPr lang="en-US" sz="3200" dirty="0" smtClean="0">
                <a:solidFill>
                  <a:srgbClr val="FFFF00"/>
                </a:solidFill>
                <a:effectLst>
                  <a:outerShdw blurRad="38100" dist="38100" dir="2700000" algn="tl">
                    <a:srgbClr val="000000">
                      <a:alpha val="43137"/>
                    </a:srgbClr>
                  </a:outerShdw>
                </a:effectLst>
              </a:rPr>
              <a:t>Why </a:t>
            </a:r>
            <a:r>
              <a:rPr lang="en-US" sz="3200" dirty="0">
                <a:solidFill>
                  <a:srgbClr val="FFFF00"/>
                </a:solidFill>
                <a:effectLst>
                  <a:outerShdw blurRad="38100" dist="38100" dir="2700000" algn="tl">
                    <a:srgbClr val="000000">
                      <a:alpha val="43137"/>
                    </a:srgbClr>
                  </a:outerShdw>
                </a:effectLst>
              </a:rPr>
              <a:t>do you hide your face </a:t>
            </a:r>
            <a:r>
              <a:rPr lang="en-US" sz="3200" dirty="0" smtClean="0">
                <a:solidFill>
                  <a:srgbClr val="FFFF00"/>
                </a:solidFill>
                <a:effectLst>
                  <a:outerShdw blurRad="38100" dist="38100" dir="2700000" algn="tl">
                    <a:srgbClr val="000000">
                      <a:alpha val="43137"/>
                    </a:srgbClr>
                  </a:outerShdw>
                </a:effectLst>
              </a:rPr>
              <a:t>and </a:t>
            </a:r>
            <a:r>
              <a:rPr lang="en-US" sz="3200" dirty="0">
                <a:solidFill>
                  <a:srgbClr val="FFFF00"/>
                </a:solidFill>
                <a:effectLst>
                  <a:outerShdw blurRad="38100" dist="38100" dir="2700000" algn="tl">
                    <a:srgbClr val="000000">
                      <a:alpha val="43137"/>
                    </a:srgbClr>
                  </a:outerShdw>
                </a:effectLst>
              </a:rPr>
              <a:t>forget our misery and oppression? </a:t>
            </a:r>
            <a:r>
              <a:rPr lang="en-US" sz="3200" dirty="0" smtClean="0">
                <a:solidFill>
                  <a:srgbClr val="FFFF00"/>
                </a:solidFill>
                <a:effectLst>
                  <a:outerShdw blurRad="38100" dist="38100" dir="2700000" algn="tl">
                    <a:srgbClr val="000000">
                      <a:alpha val="43137"/>
                    </a:srgbClr>
                  </a:outerShdw>
                </a:effectLst>
              </a:rPr>
              <a:t/>
            </a:r>
            <a:br>
              <a:rPr lang="en-US" sz="3200" dirty="0" smtClean="0">
                <a:solidFill>
                  <a:srgbClr val="FFFF00"/>
                </a:solidFill>
                <a:effectLst>
                  <a:outerShdw blurRad="38100" dist="38100" dir="2700000" algn="tl">
                    <a:srgbClr val="000000">
                      <a:alpha val="43137"/>
                    </a:srgbClr>
                  </a:outerShdw>
                </a:effectLst>
              </a:rPr>
            </a:br>
            <a:r>
              <a:rPr lang="en-US" sz="3200" dirty="0" smtClean="0">
                <a:solidFill>
                  <a:srgbClr val="FFFF00"/>
                </a:solidFill>
                <a:effectLst>
                  <a:outerShdw blurRad="38100" dist="38100" dir="2700000" algn="tl">
                    <a:srgbClr val="000000">
                      <a:alpha val="43137"/>
                    </a:srgbClr>
                  </a:outerShdw>
                </a:effectLst>
              </a:rPr>
              <a:t>				     </a:t>
            </a:r>
            <a:r>
              <a:rPr lang="en-US" sz="2500" dirty="0" smtClean="0">
                <a:solidFill>
                  <a:srgbClr val="FFFF00"/>
                </a:solidFill>
                <a:effectLst>
                  <a:outerShdw blurRad="38100" dist="38100" dir="2700000" algn="tl">
                    <a:srgbClr val="000000">
                      <a:alpha val="43137"/>
                    </a:srgbClr>
                  </a:outerShdw>
                </a:effectLst>
              </a:rPr>
              <a:t>-Psalm 44:23b-24</a:t>
            </a:r>
            <a:endParaRPr lang="en-US" sz="2500" dirty="0">
              <a:solidFill>
                <a:srgbClr val="FFFF00"/>
              </a:solidFill>
              <a:effectLst>
                <a:outerShdw blurRad="38100" dist="38100" dir="2700000" algn="tl">
                  <a:srgbClr val="000000">
                    <a:alpha val="43137"/>
                  </a:srgbClr>
                </a:outerShdw>
              </a:effectLst>
            </a:endParaRPr>
          </a:p>
        </p:txBody>
      </p:sp>
      <p:sp>
        <p:nvSpPr>
          <p:cNvPr id="6" name="Subtitle 5"/>
          <p:cNvSpPr>
            <a:spLocks noGrp="1"/>
          </p:cNvSpPr>
          <p:nvPr>
            <p:ph type="subTitle" idx="1"/>
          </p:nvPr>
        </p:nvSpPr>
        <p:spPr/>
        <p:txBody>
          <a:bodyPr/>
          <a:lstStyle/>
          <a:p>
            <a:endParaRPr lang="en-US"/>
          </a:p>
        </p:txBody>
      </p:sp>
      <p:pic>
        <p:nvPicPr>
          <p:cNvPr id="4" name="Content Placeholder 3" descr="reality of restoration, the_wide_c_nt.jpg"/>
          <p:cNvPicPr>
            <a:picLocks noGrp="1" noChangeAspect="1"/>
          </p:cNvPicPr>
          <p:nvPr>
            <p:ph idx="4294967295"/>
          </p:nvPr>
        </p:nvPicPr>
        <p:blipFill>
          <a:blip r:embed="rId2" cstate="print"/>
          <a:stretch>
            <a:fillRect/>
          </a:stretch>
        </p:blipFill>
        <p:spPr>
          <a:xfrm>
            <a:off x="0" y="0"/>
            <a:ext cx="9144000" cy="5143500"/>
          </a:xfrm>
        </p:spPr>
      </p:pic>
      <p:sp>
        <p:nvSpPr>
          <p:cNvPr id="5" name="Title 1"/>
          <p:cNvSpPr txBox="1">
            <a:spLocks/>
          </p:cNvSpPr>
          <p:nvPr/>
        </p:nvSpPr>
        <p:spPr>
          <a:xfrm>
            <a:off x="2133600" y="1809749"/>
            <a:ext cx="6858000" cy="1676401"/>
          </a:xfrm>
          <a:prstGeom prst="rect">
            <a:avLst/>
          </a:prstGeom>
        </p:spPr>
        <p:txBody>
          <a:bodyPr vert="horz" lIns="91440" tIns="45720" rIns="91440" bIns="45720" rtlCol="0" anchor="ctr">
            <a:noAutofit/>
          </a:bodyPr>
          <a:lstStyle/>
          <a:p>
            <a:pPr lvl="0">
              <a:spcBef>
                <a:spcPct val="0"/>
              </a:spcBef>
            </a:pPr>
            <a:r>
              <a:rPr lang="en-US" sz="2400" dirty="0">
                <a:solidFill>
                  <a:schemeClr val="bg1"/>
                </a:solidFill>
                <a:effectLst>
                  <a:outerShdw blurRad="38100" dist="38100" dir="2700000" algn="tl">
                    <a:srgbClr val="000000">
                      <a:alpha val="43137"/>
                    </a:srgbClr>
                  </a:outerShdw>
                </a:effectLst>
              </a:rPr>
              <a:t> </a:t>
            </a:r>
            <a:r>
              <a:rPr lang="en-US" sz="2400" dirty="0" smtClean="0">
                <a:solidFill>
                  <a:schemeClr val="bg1"/>
                </a:solidFill>
              </a:rPr>
              <a:t> “Cursed is the ground because of you; </a:t>
            </a:r>
            <a:br>
              <a:rPr lang="en-US" sz="2400" dirty="0" smtClean="0">
                <a:solidFill>
                  <a:schemeClr val="bg1"/>
                </a:solidFill>
              </a:rPr>
            </a:br>
            <a:r>
              <a:rPr lang="en-US" sz="2400" dirty="0" smtClean="0">
                <a:solidFill>
                  <a:schemeClr val="bg1"/>
                </a:solidFill>
              </a:rPr>
              <a:t>   through painful toil you will eat food from it </a:t>
            </a:r>
            <a:br>
              <a:rPr lang="en-US" sz="2400" dirty="0" smtClean="0">
                <a:solidFill>
                  <a:schemeClr val="bg1"/>
                </a:solidFill>
              </a:rPr>
            </a:br>
            <a:r>
              <a:rPr lang="en-US" sz="2400" dirty="0" smtClean="0">
                <a:solidFill>
                  <a:schemeClr val="bg1"/>
                </a:solidFill>
              </a:rPr>
              <a:t>   all the days of your life. </a:t>
            </a:r>
            <a:br>
              <a:rPr lang="en-US" sz="2400" dirty="0" smtClean="0">
                <a:solidFill>
                  <a:schemeClr val="bg1"/>
                </a:solidFill>
              </a:rPr>
            </a:br>
            <a:r>
              <a:rPr lang="en-US" sz="2400" dirty="0" smtClean="0">
                <a:solidFill>
                  <a:schemeClr val="bg1"/>
                </a:solidFill>
              </a:rPr>
              <a:t>It will produce thorns and thistles for you, </a:t>
            </a:r>
            <a:br>
              <a:rPr lang="en-US" sz="2400" dirty="0" smtClean="0">
                <a:solidFill>
                  <a:schemeClr val="bg1"/>
                </a:solidFill>
              </a:rPr>
            </a:br>
            <a:r>
              <a:rPr lang="en-US" sz="2400" dirty="0" smtClean="0">
                <a:solidFill>
                  <a:schemeClr val="bg1"/>
                </a:solidFill>
              </a:rPr>
              <a:t>   and you will eat the plants of the field. </a:t>
            </a:r>
            <a:br>
              <a:rPr lang="en-US" sz="2400" dirty="0" smtClean="0">
                <a:solidFill>
                  <a:schemeClr val="bg1"/>
                </a:solidFill>
              </a:rPr>
            </a:br>
            <a:r>
              <a:rPr lang="en-US" sz="2400" dirty="0" smtClean="0">
                <a:solidFill>
                  <a:schemeClr val="bg1"/>
                </a:solidFill>
              </a:rPr>
              <a:t>By the sweat of your brow </a:t>
            </a:r>
            <a:br>
              <a:rPr lang="en-US" sz="2400" dirty="0" smtClean="0">
                <a:solidFill>
                  <a:schemeClr val="bg1"/>
                </a:solidFill>
              </a:rPr>
            </a:br>
            <a:r>
              <a:rPr lang="en-US" sz="2400" dirty="0" smtClean="0">
                <a:solidFill>
                  <a:schemeClr val="bg1"/>
                </a:solidFill>
              </a:rPr>
              <a:t>   you will eat your food </a:t>
            </a:r>
            <a:br>
              <a:rPr lang="en-US" sz="2400" dirty="0" smtClean="0">
                <a:solidFill>
                  <a:schemeClr val="bg1"/>
                </a:solidFill>
              </a:rPr>
            </a:br>
            <a:r>
              <a:rPr lang="en-US" sz="2400" dirty="0" smtClean="0">
                <a:solidFill>
                  <a:schemeClr val="bg1"/>
                </a:solidFill>
              </a:rPr>
              <a:t>until you return to the ground, </a:t>
            </a:r>
            <a:br>
              <a:rPr lang="en-US" sz="2400" dirty="0" smtClean="0">
                <a:solidFill>
                  <a:schemeClr val="bg1"/>
                </a:solidFill>
              </a:rPr>
            </a:br>
            <a:r>
              <a:rPr lang="en-US" sz="2400" dirty="0" smtClean="0">
                <a:solidFill>
                  <a:schemeClr val="bg1"/>
                </a:solidFill>
              </a:rPr>
              <a:t>   since from it you were taken; </a:t>
            </a:r>
            <a:br>
              <a:rPr lang="en-US" sz="2400" dirty="0" smtClean="0">
                <a:solidFill>
                  <a:schemeClr val="bg1"/>
                </a:solidFill>
              </a:rPr>
            </a:br>
            <a:r>
              <a:rPr lang="en-US" sz="2400" dirty="0" smtClean="0">
                <a:solidFill>
                  <a:schemeClr val="bg1"/>
                </a:solidFill>
              </a:rPr>
              <a:t>for dust you are </a:t>
            </a:r>
            <a:br>
              <a:rPr lang="en-US" sz="2400" dirty="0" smtClean="0">
                <a:solidFill>
                  <a:schemeClr val="bg1"/>
                </a:solidFill>
              </a:rPr>
            </a:br>
            <a:r>
              <a:rPr lang="en-US" sz="2400" dirty="0" smtClean="0">
                <a:solidFill>
                  <a:schemeClr val="bg1"/>
                </a:solidFill>
              </a:rPr>
              <a:t>   and to dust you will return.”           Genesis 3:17-19</a:t>
            </a:r>
            <a:endPar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elah_title slide.jpg"/>
          <p:cNvPicPr>
            <a:picLocks noGrp="1" noChangeAspect="1"/>
          </p:cNvPicPr>
          <p:nvPr>
            <p:ph idx="1"/>
          </p:nvPr>
        </p:nvPicPr>
        <p:blipFill>
          <a:blip r:embed="rId2" cstate="print"/>
          <a:stretch>
            <a:fillRect/>
          </a:stretch>
        </p:blipFill>
        <p:spPr>
          <a:xfrm>
            <a:off x="0" y="1"/>
            <a:ext cx="9144000" cy="51435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2950"/>
            <a:ext cx="8229600" cy="3733800"/>
          </a:xfrm>
        </p:spPr>
        <p:txBody>
          <a:bodyPr/>
          <a:lstStyle/>
          <a:p>
            <a:pPr>
              <a:spcBef>
                <a:spcPts val="0"/>
              </a:spcBef>
            </a:pPr>
            <a:r>
              <a:rPr lang="en-US" b="1" dirty="0" smtClean="0"/>
              <a:t>The heavens declare Your greatness</a:t>
            </a:r>
            <a:br>
              <a:rPr lang="en-US" b="1" dirty="0" smtClean="0"/>
            </a:br>
            <a:r>
              <a:rPr lang="en-US" b="1" dirty="0" smtClean="0"/>
              <a:t>The oceans cry out to You</a:t>
            </a:r>
            <a:br>
              <a:rPr lang="en-US" b="1" dirty="0" smtClean="0"/>
            </a:br>
            <a:r>
              <a:rPr lang="en-US" b="1" dirty="0" smtClean="0"/>
              <a:t>The mountains they bow down </a:t>
            </a:r>
          </a:p>
          <a:p>
            <a:pPr>
              <a:spcBef>
                <a:spcPts val="0"/>
              </a:spcBef>
            </a:pPr>
            <a:r>
              <a:rPr lang="en-US" b="1" dirty="0" smtClean="0"/>
              <a:t>before You</a:t>
            </a:r>
            <a:br>
              <a:rPr lang="en-US" b="1" dirty="0" smtClean="0"/>
            </a:br>
            <a:r>
              <a:rPr lang="en-US" b="1" dirty="0" smtClean="0"/>
              <a:t>So I'll join with the earth </a:t>
            </a:r>
          </a:p>
          <a:p>
            <a:pPr>
              <a:spcBef>
                <a:spcPts val="0"/>
              </a:spcBef>
            </a:pPr>
            <a:r>
              <a:rPr lang="en-US" b="1" dirty="0" smtClean="0"/>
              <a:t>and I'll give my praise to You</a:t>
            </a:r>
            <a:endParaRPr lang="en-US" b="1"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2.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3.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4.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5.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6.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7.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8.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1762</Words>
  <Application>Microsoft Office PowerPoint</Application>
  <PresentationFormat>On-screen Show (16:9)</PresentationFormat>
  <Paragraphs>279</Paragraphs>
  <Slides>83</Slides>
  <Notes>0</Notes>
  <HiddenSlides>0</HiddenSlides>
  <MMClips>1</MMClips>
  <ScaleCrop>false</ScaleCrop>
  <HeadingPairs>
    <vt:vector size="4" baseType="variant">
      <vt:variant>
        <vt:lpstr>Theme</vt:lpstr>
      </vt:variant>
      <vt:variant>
        <vt:i4>3</vt:i4>
      </vt:variant>
      <vt:variant>
        <vt:lpstr>Slide Titles</vt:lpstr>
      </vt:variant>
      <vt:variant>
        <vt:i4>83</vt:i4>
      </vt:variant>
    </vt:vector>
  </HeadingPairs>
  <TitlesOfParts>
    <vt:vector size="86" baseType="lpstr">
      <vt:lpstr>Office Theme</vt:lpstr>
      <vt:lpstr>1_Office Theme</vt:lpstr>
      <vt:lpstr>3_Office Theme</vt:lpstr>
      <vt:lpstr>Slide 1</vt:lpstr>
      <vt:lpstr>Video ancmt</vt:lpstr>
      <vt:lpstr>Majestic</vt:lpstr>
      <vt:lpstr>Slide 4</vt:lpstr>
      <vt:lpstr>Slide 5</vt:lpstr>
      <vt:lpstr>Slide 6</vt:lpstr>
      <vt:lpstr>Slide 7</vt:lpstr>
      <vt:lpstr>Slide 8</vt:lpstr>
      <vt:lpstr>Slide 9</vt:lpstr>
      <vt:lpstr>Slide 10</vt:lpstr>
      <vt:lpstr>Reaching For You</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Made to Worship</vt:lpstr>
      <vt:lpstr>Slide 25</vt:lpstr>
      <vt:lpstr>Slide 26</vt:lpstr>
      <vt:lpstr>Slide 27</vt:lpstr>
      <vt:lpstr>Slide 28</vt:lpstr>
      <vt:lpstr>Slide 29</vt:lpstr>
      <vt:lpstr>Slide 30</vt:lpstr>
      <vt:lpstr>Slide 31</vt:lpstr>
      <vt:lpstr>Reign in Us</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How Great Thou Art</vt:lpstr>
      <vt:lpstr>Slide 46</vt:lpstr>
      <vt:lpstr>Slide 47</vt:lpstr>
      <vt:lpstr>Slide 48</vt:lpstr>
      <vt:lpstr>Slide 49</vt:lpstr>
      <vt:lpstr>Slide 50</vt:lpstr>
      <vt:lpstr>Psalm 44</vt:lpstr>
      <vt:lpstr>Any sentence that cannot be empirically verified is a nonsensical statement.       -The Vienna Circle</vt:lpstr>
      <vt:lpstr>Any sentence that cannot be empirically verified is a nonsensical statement.       -The Vienna Circle</vt:lpstr>
      <vt:lpstr>Any sentence that cannot be empirically verified is a nonsensical statement.       -The Vienna Circle</vt:lpstr>
      <vt:lpstr>Psalm 121 A song of ascents.  1 I lift up my eyes to the mountains—     where does my help come from?  2 My help comes from the LORD,     the Maker of heaven and earth.  3 He will not let your foot slip—     he who watches over you will not slumber;  4 indeed, he who watches over Israel     will neither slumber nor sleep.</vt:lpstr>
      <vt:lpstr>  5 The LORD watches over you—     the LORD is your shade at your right hand;  6 the sun will not harm you by day,     nor the moon by night.  7 The LORD will keep you from all harm—     he will watch over your life;  8 the LORD will watch over your coming and        going both now and forevermore.</vt:lpstr>
      <vt:lpstr>Any sentence that cannot be empirically verified is a nonsensical statement.       -The Vienna Circle</vt:lpstr>
      <vt:lpstr>You gave us up to be devoured like sheep and have scattered us among the nations. You sold your people for a pittance, gaining nothing from their sale.          -Psalm 44:11-12</vt:lpstr>
      <vt:lpstr>But you crushed us and made us a haunt for jackals;</vt:lpstr>
      <vt:lpstr>But you crushed us and made us a haunt for jackals;</vt:lpstr>
      <vt:lpstr>I live in disgrace all day long, and my face is covered with shame            -Psalm 44:15</vt:lpstr>
      <vt:lpstr>I live in disgrace all day long, and my face is covered with shame            -Psalm 44:15</vt:lpstr>
      <vt:lpstr>All this came upon us, though we had not forgotten you; we had not been false to your covenant. Our hearts had not turned back; our feet had not strayed from your path.          -Psalm 44:17-18</vt:lpstr>
      <vt:lpstr>  …you covered us over with deep darkness.           -Psalm 44:19</vt:lpstr>
      <vt:lpstr> If we had forgotten the name of our God  or spread out our hands to a foreign god, would not God have discovered it, since he knows the secrets of the heart?           -Psalm 44:20-21</vt:lpstr>
      <vt:lpstr> If we had forgotten the name of our God  or spread out our hands to a foreign god, would not God have discovered it, since he knows the secrets of the heart?           -Psalm 44:20-21</vt:lpstr>
      <vt:lpstr>Slide 67</vt:lpstr>
      <vt:lpstr>Slide 68</vt:lpstr>
      <vt:lpstr>Do not reject us forever. Why do you hide your face and forget our misery and oppression?           -Psalm 44:23b-24</vt:lpstr>
      <vt:lpstr>Do not reject us forever. Why do you hide your face and forget our misery and oppression?           -Psalm 44:23b-24</vt:lpstr>
      <vt:lpstr>Any sentence that cannot be empirically verified is a nonsensical statement.       -The Vienna Circle</vt:lpstr>
      <vt:lpstr>This is an odd inclination for passionate Bible users, given the large number of Psalms that are songs of lament, protest and complaint about the incoherence that is experienced in the world. The church that goes on singing happy songs in the face of reality is doing something very different from what the Bible actually does.”       -Walter Brueggemann</vt:lpstr>
      <vt:lpstr>Any sentence that cannot be empirically verified is a nonsensical statement.       -The Vienna Circle</vt:lpstr>
      <vt:lpstr>“The church’s worship tends to focus on a few well known psalms, popular spirituality is highly selective in the psalms used and often quite romantic in its understanding of them.  The liturgical practice of the church tends to make use of only the positive and nice psalms that support the church’s rather polite interpretation of scripture and reality.      </vt:lpstr>
      <vt:lpstr>This is an odd inclination for passionate Bible users, given the large number of Psalms that are songs of lament, protest and complaint about the incoherence that is experienced in the world. The church that goes on singing happy songs in the face of reality is doing something very different from what the Bible actually does.”       -Walter Brueggemann</vt:lpstr>
      <vt:lpstr>Any sentence that cannot be empirically verified is a nonsensical statement.       -The Vienna Circle</vt:lpstr>
      <vt:lpstr>This is an odd inclination for passionate Bible users, given the large number of Psalms that are songs of lament, protest and complaint about the incoherence that is experienced in the world. The church that goes on singing happy songs in the face of reality is doing something very different from what the Bible actually does.”       -Walter Brueggemann</vt:lpstr>
      <vt:lpstr>This is an odd inclination for passionate Bible users, given the large number of Psalms that are songs of lament, protest and complaint about the incoherence that is experienced in the world. The church that goes on singing happy songs in the face of reality is doing something very different from what the Bible actually does.”       -Walter Brueggemann</vt:lpstr>
      <vt:lpstr>Any sentence that cannot be empirically verified is a nonsensical statement.       -The Vienna Circle</vt:lpstr>
      <vt:lpstr>Do not reject us forever. Why do you hide your face and forget our misery and oppression?           -Psalm 44:23b-24</vt:lpstr>
      <vt:lpstr>Do not reject us forever. Why do you hide your face and forget our misery and oppression?           -Psalm 44:23b-24</vt:lpstr>
      <vt:lpstr>Do not reject us forever. Why do you hide your face and forget our misery and oppression?           -Psalm 44:23b-24</vt:lpstr>
      <vt:lpstr>Slide 83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Psalm 44</dc:title>
  <dc:creator>sarahw</dc:creator>
  <cp:lastModifiedBy>dac</cp:lastModifiedBy>
  <cp:revision>55</cp:revision>
  <dcterms:created xsi:type="dcterms:W3CDTF">2011-07-29T19:31:33Z</dcterms:created>
  <dcterms:modified xsi:type="dcterms:W3CDTF">2011-07-31T15:39:24Z</dcterms:modified>
</cp:coreProperties>
</file>