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82" r:id="rId18"/>
    <p:sldId id="283" r:id="rId19"/>
    <p:sldId id="284" r:id="rId20"/>
    <p:sldId id="285" r:id="rId21"/>
    <p:sldId id="286" r:id="rId22"/>
    <p:sldId id="309" r:id="rId23"/>
    <p:sldId id="311" r:id="rId24"/>
    <p:sldId id="313" r:id="rId25"/>
    <p:sldId id="287" r:id="rId26"/>
    <p:sldId id="288" r:id="rId27"/>
    <p:sldId id="289" r:id="rId28"/>
    <p:sldId id="290" r:id="rId29"/>
    <p:sldId id="291" r:id="rId30"/>
    <p:sldId id="292" r:id="rId31"/>
    <p:sldId id="295" r:id="rId32"/>
    <p:sldId id="312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260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4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CCF00-2020-4138-B500-AD29DC5E6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EC01229-FA55-4178-937A-79FDC2514AFA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79C9C2C-92DD-4E14-BDAA-D52AACE9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BCEB3B-D4BE-4196-B743-ADBF0DB526A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155" name="Picture 131" descr="welcome winter 09_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1"/>
            <a:ext cx="8229600" cy="40802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Shine Your light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And let the whole world see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We’re singing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 the Glory of the risen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Jesus, shine your light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And let the whole world see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We’re singing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for the Glory of the risen King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Jesus conquered the grave</a:t>
            </a:r>
          </a:p>
          <a:p>
            <a:pPr eaLnBrk="1" hangingPunct="1">
              <a:buFontTx/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0" y="4019550"/>
            <a:ext cx="480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Temple Bible Church Used by permission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SWEETLY BROKEN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the cross I look,</a:t>
            </a:r>
          </a:p>
          <a:p>
            <a:r>
              <a:rPr lang="en-US" dirty="0" smtClean="0"/>
              <a:t>to the cross I cling</a:t>
            </a:r>
          </a:p>
          <a:p>
            <a:r>
              <a:rPr lang="en-US" dirty="0" smtClean="0"/>
              <a:t>Of it’s suffering I do drink,</a:t>
            </a:r>
          </a:p>
          <a:p>
            <a:r>
              <a:rPr lang="en-US" dirty="0" smtClean="0"/>
              <a:t>of it’s work I do sing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on it my Savior,</a:t>
            </a:r>
          </a:p>
          <a:p>
            <a:r>
              <a:rPr lang="en-US" dirty="0" smtClean="0"/>
              <a:t>Both bruised and crushed</a:t>
            </a:r>
          </a:p>
          <a:p>
            <a:r>
              <a:rPr lang="en-US" dirty="0" smtClean="0"/>
              <a:t>Showed that God is love</a:t>
            </a:r>
          </a:p>
          <a:p>
            <a:r>
              <a:rPr lang="en-US" dirty="0" smtClean="0"/>
              <a:t>And God is just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394472"/>
          </a:xfrm>
        </p:spPr>
        <p:txBody>
          <a:bodyPr>
            <a:noAutofit/>
          </a:bodyPr>
          <a:lstStyle/>
          <a:p>
            <a:r>
              <a:rPr lang="en-US" dirty="0" smtClean="0"/>
              <a:t>At the cross You beckon me</a:t>
            </a:r>
          </a:p>
          <a:p>
            <a:r>
              <a:rPr lang="en-US" dirty="0" smtClean="0"/>
              <a:t>You draw me gently to my knees,</a:t>
            </a:r>
          </a:p>
          <a:p>
            <a:r>
              <a:rPr lang="en-US" dirty="0" smtClean="0"/>
              <a:t>and I am</a:t>
            </a:r>
          </a:p>
          <a:p>
            <a:r>
              <a:rPr lang="en-US" dirty="0" smtClean="0"/>
              <a:t>Lost for words, so lost in love,</a:t>
            </a:r>
          </a:p>
          <a:p>
            <a:r>
              <a:rPr lang="en-US" dirty="0" smtClean="0"/>
              <a:t>I’m sweetly broken, </a:t>
            </a:r>
          </a:p>
          <a:p>
            <a:r>
              <a:rPr lang="en-US" dirty="0" smtClean="0"/>
              <a:t>wholly surrendered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r>
              <a:rPr lang="en-US" dirty="0" smtClean="0"/>
              <a:t>What a priceless gift,</a:t>
            </a:r>
          </a:p>
          <a:p>
            <a:r>
              <a:rPr lang="en-US" dirty="0" smtClean="0"/>
              <a:t>undeserved life</a:t>
            </a:r>
          </a:p>
          <a:p>
            <a:r>
              <a:rPr lang="en-US" dirty="0" smtClean="0"/>
              <a:t>Have I been given</a:t>
            </a:r>
          </a:p>
          <a:p>
            <a:r>
              <a:rPr lang="en-US" dirty="0" smtClean="0"/>
              <a:t>through Christ crucified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MIGHTY TO SAVE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1"/>
            <a:ext cx="8229600" cy="29372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Everyone needs compassion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 love that’s never failing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Let mercy fall on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You’ve called me out of death,</a:t>
            </a:r>
          </a:p>
          <a:p>
            <a:r>
              <a:rPr lang="en-US" dirty="0" smtClean="0"/>
              <a:t>You’ve called me into life</a:t>
            </a:r>
          </a:p>
          <a:p>
            <a:r>
              <a:rPr lang="en-US" dirty="0" smtClean="0"/>
              <a:t>And I was under Your wrath,</a:t>
            </a:r>
          </a:p>
          <a:p>
            <a:r>
              <a:rPr lang="en-US" dirty="0" smtClean="0"/>
              <a:t>now through the cross</a:t>
            </a:r>
          </a:p>
          <a:p>
            <a:r>
              <a:rPr lang="en-US" dirty="0" smtClean="0"/>
              <a:t>I’m reconciled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dirty="0" smtClean="0"/>
              <a:t>At the cross You beckon me</a:t>
            </a:r>
          </a:p>
          <a:p>
            <a:r>
              <a:rPr lang="en-US" dirty="0" smtClean="0"/>
              <a:t>You draw me gently to my knees,</a:t>
            </a:r>
          </a:p>
          <a:p>
            <a:r>
              <a:rPr lang="en-US" dirty="0" smtClean="0"/>
              <a:t>and I am</a:t>
            </a:r>
          </a:p>
          <a:p>
            <a:r>
              <a:rPr lang="en-US" dirty="0" smtClean="0"/>
              <a:t>Lost for words, so lost in love,</a:t>
            </a:r>
          </a:p>
          <a:p>
            <a:r>
              <a:rPr lang="en-US" dirty="0" smtClean="0"/>
              <a:t>I’m sweetly broken, </a:t>
            </a:r>
          </a:p>
          <a:p>
            <a:r>
              <a:rPr lang="en-US" dirty="0" smtClean="0"/>
              <a:t>wholly surrendered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the cross You beckon me</a:t>
            </a:r>
          </a:p>
          <a:p>
            <a:r>
              <a:rPr lang="en-US" dirty="0" smtClean="0"/>
              <a:t>You draw me gently to my knees,</a:t>
            </a:r>
          </a:p>
          <a:p>
            <a:r>
              <a:rPr lang="en-US" dirty="0" smtClean="0"/>
              <a:t>and I am</a:t>
            </a:r>
          </a:p>
          <a:p>
            <a:r>
              <a:rPr lang="en-US" dirty="0" smtClean="0"/>
              <a:t>Lost for words, so lost in love,</a:t>
            </a:r>
          </a:p>
          <a:p>
            <a:r>
              <a:rPr lang="en-US" dirty="0" smtClean="0"/>
              <a:t>I’m sweetly broken, </a:t>
            </a:r>
          </a:p>
          <a:p>
            <a:r>
              <a:rPr lang="en-US" dirty="0" smtClean="0"/>
              <a:t>wholly surrendered</a:t>
            </a:r>
          </a:p>
          <a:p>
            <a:r>
              <a:rPr lang="en-US" sz="2700" dirty="0" smtClean="0"/>
              <a:t>(repeat)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1828800" y="4552950"/>
            <a:ext cx="554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TEMPLE BIBLE CHURCH USED BY PERMISSION CCLI#78316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Amazing Grace </a:t>
            </a:r>
            <a:r>
              <a:rPr lang="en-US" sz="3200"/>
              <a:t>(my chains are gone)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Amazing grace how sweet the sound</a:t>
            </a:r>
          </a:p>
          <a:p>
            <a:pPr algn="ctr">
              <a:buFontTx/>
              <a:buNone/>
            </a:pPr>
            <a:r>
              <a:rPr lang="en-US"/>
              <a:t>That saved a wretch like me</a:t>
            </a:r>
          </a:p>
          <a:p>
            <a:pPr algn="ctr">
              <a:buFontTx/>
              <a:buNone/>
            </a:pPr>
            <a:r>
              <a:rPr lang="en-US"/>
              <a:t>I once was lost, but now am found</a:t>
            </a:r>
          </a:p>
          <a:p>
            <a:pPr algn="ctr">
              <a:buFontTx/>
              <a:buNone/>
            </a:pPr>
            <a:r>
              <a:rPr lang="en-US"/>
              <a:t>Was blind, but now I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66750"/>
            <a:ext cx="8229600" cy="339447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T’was</a:t>
            </a:r>
            <a:r>
              <a:rPr lang="en-US" dirty="0"/>
              <a:t> grace that taught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my </a:t>
            </a:r>
            <a:r>
              <a:rPr lang="en-US" dirty="0"/>
              <a:t>heart to fear</a:t>
            </a:r>
          </a:p>
          <a:p>
            <a:pPr algn="ctr">
              <a:buFontTx/>
              <a:buNone/>
            </a:pPr>
            <a:r>
              <a:rPr lang="en-US" dirty="0"/>
              <a:t>And grace my fears relieved;</a:t>
            </a:r>
          </a:p>
          <a:p>
            <a:pPr algn="ctr">
              <a:buFontTx/>
              <a:buNone/>
            </a:pPr>
            <a:r>
              <a:rPr lang="en-US" dirty="0"/>
              <a:t>How precious did that grace appear</a:t>
            </a:r>
          </a:p>
          <a:p>
            <a:pPr algn="ctr">
              <a:buFontTx/>
              <a:buNone/>
            </a:pPr>
            <a:r>
              <a:rPr lang="en-US" dirty="0"/>
              <a:t>The hour I first believed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My chains are gone,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I've </a:t>
            </a:r>
            <a:r>
              <a:rPr lang="en-US" dirty="0"/>
              <a:t>been set free</a:t>
            </a:r>
          </a:p>
          <a:p>
            <a:pPr algn="ctr">
              <a:buFontTx/>
              <a:buNone/>
            </a:pPr>
            <a:r>
              <a:rPr lang="en-US" dirty="0"/>
              <a:t>My God my Savior has ransomed me</a:t>
            </a:r>
          </a:p>
          <a:p>
            <a:pPr algn="ctr">
              <a:buFontTx/>
              <a:buNone/>
            </a:pPr>
            <a:r>
              <a:rPr lang="en-US" dirty="0"/>
              <a:t>And like a flood His mercy rains</a:t>
            </a:r>
          </a:p>
          <a:p>
            <a:pPr algn="ctr">
              <a:buFontTx/>
              <a:buNone/>
            </a:pPr>
            <a:r>
              <a:rPr lang="en-US" dirty="0"/>
              <a:t>Unending love Amazing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The Lord has promised good to me</a:t>
            </a:r>
          </a:p>
          <a:p>
            <a:pPr algn="ctr">
              <a:buFontTx/>
              <a:buNone/>
            </a:pPr>
            <a:r>
              <a:rPr lang="en-US"/>
              <a:t>His word my hope secures</a:t>
            </a:r>
          </a:p>
          <a:p>
            <a:pPr algn="ctr">
              <a:buFontTx/>
              <a:buNone/>
            </a:pPr>
            <a:r>
              <a:rPr lang="en-US"/>
              <a:t>He will my shield and portion be</a:t>
            </a:r>
          </a:p>
          <a:p>
            <a:pPr algn="ctr">
              <a:buFontTx/>
              <a:buNone/>
            </a:pPr>
            <a:r>
              <a:rPr lang="en-US"/>
              <a:t>As long as life endures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90550"/>
            <a:ext cx="8229600" cy="339447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My chains are gone,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I've </a:t>
            </a:r>
            <a:r>
              <a:rPr lang="en-US" dirty="0"/>
              <a:t>been set free</a:t>
            </a:r>
          </a:p>
          <a:p>
            <a:pPr algn="ctr">
              <a:buFontTx/>
              <a:buNone/>
            </a:pPr>
            <a:r>
              <a:rPr lang="en-US" dirty="0"/>
              <a:t>My God my Savior has ransomed me</a:t>
            </a:r>
          </a:p>
          <a:p>
            <a:pPr algn="ctr">
              <a:buFontTx/>
              <a:buNone/>
            </a:pPr>
            <a:r>
              <a:rPr lang="en-US" dirty="0"/>
              <a:t>And like a flood His mercy rains</a:t>
            </a:r>
          </a:p>
          <a:p>
            <a:pPr algn="ctr">
              <a:buFontTx/>
              <a:buNone/>
            </a:pPr>
            <a:r>
              <a:rPr lang="en-US" dirty="0"/>
              <a:t>Unending love Amazing 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90550"/>
            <a:ext cx="8229600" cy="339447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The earth shall soon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dissolve </a:t>
            </a:r>
            <a:r>
              <a:rPr lang="en-US" dirty="0"/>
              <a:t>like snow</a:t>
            </a:r>
          </a:p>
          <a:p>
            <a:pPr algn="ctr">
              <a:buFontTx/>
              <a:buNone/>
            </a:pPr>
            <a:r>
              <a:rPr lang="en-US" dirty="0"/>
              <a:t>The sun forbear to shine;</a:t>
            </a:r>
          </a:p>
          <a:p>
            <a:pPr algn="ctr">
              <a:buFontTx/>
              <a:buNone/>
            </a:pPr>
            <a:r>
              <a:rPr lang="en-US" dirty="0"/>
              <a:t>But God, who called me here below</a:t>
            </a:r>
          </a:p>
          <a:p>
            <a:pPr algn="ctr">
              <a:buFontTx/>
              <a:buNone/>
            </a:pPr>
            <a:r>
              <a:rPr lang="en-US" dirty="0"/>
              <a:t>Will be forever mine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1" y="4433887"/>
            <a:ext cx="7129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3051572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Everyone needs forgiveness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kindness of a Savior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hope of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Revelation Song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Worthy is the Lamb that was slain</a:t>
            </a:r>
          </a:p>
          <a:p>
            <a:r>
              <a:rPr lang="en-US" dirty="0"/>
              <a:t>Holy, </a:t>
            </a:r>
            <a:r>
              <a:rPr lang="en-US" dirty="0" smtClean="0"/>
              <a:t>Holy is </a:t>
            </a:r>
            <a:r>
              <a:rPr lang="en-US" dirty="0"/>
              <a:t>He</a:t>
            </a:r>
          </a:p>
          <a:p>
            <a:r>
              <a:rPr lang="en-US" dirty="0"/>
              <a:t>Sing a new song to Him</a:t>
            </a:r>
          </a:p>
          <a:p>
            <a:r>
              <a:rPr lang="en-US" dirty="0"/>
              <a:t>Who sits on Heaven’s mercy seat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Worthy is the Lamb that was slain</a:t>
            </a:r>
          </a:p>
          <a:p>
            <a:r>
              <a:rPr lang="en-US" dirty="0"/>
              <a:t>Holy, </a:t>
            </a:r>
            <a:r>
              <a:rPr lang="en-US" dirty="0" smtClean="0"/>
              <a:t>Holy is </a:t>
            </a:r>
            <a:r>
              <a:rPr lang="en-US" dirty="0"/>
              <a:t>He</a:t>
            </a:r>
          </a:p>
          <a:p>
            <a:r>
              <a:rPr lang="en-US" dirty="0"/>
              <a:t>Sing a new song to Him</a:t>
            </a:r>
          </a:p>
          <a:p>
            <a:r>
              <a:rPr lang="en-US" dirty="0"/>
              <a:t>Who sits on Heaven’s mercy seat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5077"/>
            <a:ext cx="8229600" cy="41564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Holy, Holy, Holy </a:t>
            </a:r>
          </a:p>
          <a:p>
            <a:r>
              <a:rPr lang="en-US" dirty="0"/>
              <a:t>Is the Lord, God Almighty</a:t>
            </a:r>
          </a:p>
          <a:p>
            <a:r>
              <a:rPr lang="en-US" dirty="0"/>
              <a:t>Who was, and is, and is to come</a:t>
            </a:r>
          </a:p>
          <a:p>
            <a:r>
              <a:rPr lang="en-US" dirty="0"/>
              <a:t>With all creation I sing</a:t>
            </a:r>
          </a:p>
          <a:p>
            <a:r>
              <a:rPr lang="en-US" dirty="0"/>
              <a:t>Praise to </a:t>
            </a:r>
            <a:r>
              <a:rPr lang="en-US" dirty="0" smtClean="0"/>
              <a:t>the </a:t>
            </a:r>
            <a:r>
              <a:rPr lang="en-US" dirty="0"/>
              <a:t>King of Kings</a:t>
            </a:r>
          </a:p>
          <a:p>
            <a:r>
              <a:rPr lang="en-US" dirty="0"/>
              <a:t>You are my everything </a:t>
            </a:r>
          </a:p>
          <a:p>
            <a:r>
              <a:rPr lang="en-US" dirty="0"/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Clothed in rainbows of living color</a:t>
            </a:r>
          </a:p>
          <a:p>
            <a:r>
              <a:rPr lang="en-US"/>
              <a:t>Flashes of lightning rolls of thunder</a:t>
            </a:r>
          </a:p>
          <a:p>
            <a:r>
              <a:rPr lang="en-US"/>
              <a:t>Blessing and honor</a:t>
            </a:r>
          </a:p>
          <a:p>
            <a:r>
              <a:rPr lang="en-US"/>
              <a:t>Strength and glory and power be</a:t>
            </a:r>
          </a:p>
          <a:p>
            <a:r>
              <a:rPr lang="en-US"/>
              <a:t>To You, the only wise 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Holy, Holy, Holy </a:t>
            </a:r>
          </a:p>
          <a:p>
            <a:r>
              <a:rPr lang="en-US" dirty="0"/>
              <a:t>Is the Lord, God Almighty</a:t>
            </a:r>
          </a:p>
          <a:p>
            <a:r>
              <a:rPr lang="en-US" dirty="0"/>
              <a:t>Who was, and is, and is to come</a:t>
            </a:r>
          </a:p>
          <a:p>
            <a:r>
              <a:rPr lang="en-US" dirty="0"/>
              <a:t>With all creation I sing</a:t>
            </a:r>
          </a:p>
          <a:p>
            <a:r>
              <a:rPr lang="en-US" dirty="0"/>
              <a:t>Praise to </a:t>
            </a:r>
            <a:r>
              <a:rPr lang="en-US" dirty="0" smtClean="0"/>
              <a:t>the </a:t>
            </a:r>
            <a:r>
              <a:rPr lang="en-US" dirty="0"/>
              <a:t>King of Kings</a:t>
            </a:r>
          </a:p>
          <a:p>
            <a:r>
              <a:rPr lang="en-US" dirty="0"/>
              <a:t>You are my everything </a:t>
            </a:r>
          </a:p>
          <a:p>
            <a:r>
              <a:rPr lang="en-US" dirty="0"/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Filled </a:t>
            </a:r>
            <a:r>
              <a:rPr lang="en-US" dirty="0"/>
              <a:t>with wonder, </a:t>
            </a:r>
          </a:p>
          <a:p>
            <a:r>
              <a:rPr lang="en-US" dirty="0"/>
              <a:t>awestruck wonder</a:t>
            </a:r>
          </a:p>
          <a:p>
            <a:r>
              <a:rPr lang="en-US" dirty="0"/>
              <a:t>At the mention of your name</a:t>
            </a:r>
          </a:p>
          <a:p>
            <a:r>
              <a:rPr lang="en-US" dirty="0"/>
              <a:t>Jesus, Your name is power</a:t>
            </a:r>
          </a:p>
          <a:p>
            <a:r>
              <a:rPr lang="en-US" dirty="0"/>
              <a:t>Breath and Living water</a:t>
            </a:r>
          </a:p>
          <a:p>
            <a:r>
              <a:rPr lang="en-US" dirty="0"/>
              <a:t>Such a marvelous mystery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"/>
            <a:ext cx="8229600" cy="4591050"/>
          </a:xfrm>
        </p:spPr>
        <p:txBody>
          <a:bodyPr>
            <a:normAutofit/>
          </a:bodyPr>
          <a:lstStyle/>
          <a:p>
            <a:r>
              <a:rPr lang="en-US" dirty="0"/>
              <a:t>Holy, Holy, Holy </a:t>
            </a:r>
          </a:p>
          <a:p>
            <a:r>
              <a:rPr lang="en-US" dirty="0"/>
              <a:t>Is the Lord, God Almighty</a:t>
            </a:r>
          </a:p>
          <a:p>
            <a:r>
              <a:rPr lang="en-US" dirty="0"/>
              <a:t>Who was, and is, and is to come</a:t>
            </a:r>
          </a:p>
          <a:p>
            <a:r>
              <a:rPr lang="en-US" dirty="0"/>
              <a:t>With all creation I sing</a:t>
            </a:r>
          </a:p>
          <a:p>
            <a:r>
              <a:rPr lang="en-US" dirty="0"/>
              <a:t>Praise to </a:t>
            </a:r>
            <a:r>
              <a:rPr lang="en-US" dirty="0" smtClean="0"/>
              <a:t>the </a:t>
            </a:r>
            <a:r>
              <a:rPr lang="en-US" dirty="0"/>
              <a:t>King of Kings</a:t>
            </a:r>
          </a:p>
          <a:p>
            <a:r>
              <a:rPr lang="en-US" dirty="0"/>
              <a:t>You are my everything </a:t>
            </a:r>
          </a:p>
          <a:p>
            <a:r>
              <a:rPr lang="en-US" dirty="0"/>
              <a:t>and I will adore </a:t>
            </a:r>
            <a:r>
              <a:rPr lang="en-US" dirty="0" smtClean="0"/>
              <a:t>You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13149" y="4705350"/>
            <a:ext cx="376385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ARE MY KING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I’m forgiven, </a:t>
            </a:r>
          </a:p>
          <a:p>
            <a:r>
              <a:rPr lang="en-US" dirty="0" smtClean="0"/>
              <a:t>because You were forsaken</a:t>
            </a:r>
          </a:p>
          <a:p>
            <a:r>
              <a:rPr lang="en-US" dirty="0" smtClean="0"/>
              <a:t>I’m accepted, You were condemned</a:t>
            </a:r>
          </a:p>
          <a:p>
            <a:r>
              <a:rPr lang="en-US" dirty="0" smtClean="0"/>
              <a:t>I’m alive and well, </a:t>
            </a:r>
          </a:p>
          <a:p>
            <a:r>
              <a:rPr lang="en-US" dirty="0" smtClean="0"/>
              <a:t>Your Spirit is within me</a:t>
            </a:r>
          </a:p>
          <a:p>
            <a:r>
              <a:rPr lang="en-US" dirty="0" smtClean="0"/>
              <a:t>Because You died and rose again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I’m forgiven, </a:t>
            </a:r>
          </a:p>
          <a:p>
            <a:r>
              <a:rPr lang="en-US" dirty="0" smtClean="0"/>
              <a:t>because You were forsaken</a:t>
            </a:r>
          </a:p>
          <a:p>
            <a:r>
              <a:rPr lang="en-US" dirty="0" smtClean="0"/>
              <a:t>I’m accepted, You were condemned</a:t>
            </a:r>
          </a:p>
          <a:p>
            <a:r>
              <a:rPr lang="en-US" dirty="0" smtClean="0"/>
              <a:t>I’m alive and well, </a:t>
            </a:r>
          </a:p>
          <a:p>
            <a:r>
              <a:rPr lang="en-US" dirty="0" smtClean="0"/>
              <a:t>Your Spirit is within me</a:t>
            </a:r>
          </a:p>
          <a:p>
            <a:r>
              <a:rPr lang="en-US" dirty="0" smtClean="0"/>
              <a:t>Because You died and rose again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Amazing love how can it be</a:t>
            </a:r>
          </a:p>
          <a:p>
            <a:r>
              <a:rPr lang="en-US" smtClean="0"/>
              <a:t>That You my King would die for me</a:t>
            </a:r>
          </a:p>
          <a:p>
            <a:r>
              <a:rPr lang="en-US" smtClean="0"/>
              <a:t>Amazing love I know it’s true</a:t>
            </a:r>
          </a:p>
          <a:p>
            <a:r>
              <a:rPr lang="en-US" smtClean="0"/>
              <a:t>And it’s my joy to honor You</a:t>
            </a:r>
          </a:p>
          <a:p>
            <a:r>
              <a:rPr lang="en-US" smtClean="0"/>
              <a:t>In all I do, I honor You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90550"/>
            <a:ext cx="8229600" cy="4004073"/>
          </a:xfrm>
        </p:spPr>
        <p:txBody>
          <a:bodyPr>
            <a:normAutofit/>
          </a:bodyPr>
          <a:lstStyle/>
          <a:p>
            <a:r>
              <a:rPr lang="en-US" dirty="0" smtClean="0"/>
              <a:t>I’m forgiven, </a:t>
            </a:r>
          </a:p>
          <a:p>
            <a:r>
              <a:rPr lang="en-US" dirty="0" smtClean="0"/>
              <a:t>because You were forsaken</a:t>
            </a:r>
          </a:p>
          <a:p>
            <a:r>
              <a:rPr lang="en-US" dirty="0" smtClean="0"/>
              <a:t>I’m accepted, You were condemned</a:t>
            </a:r>
          </a:p>
          <a:p>
            <a:r>
              <a:rPr lang="en-US" dirty="0" smtClean="0"/>
              <a:t>I’m alive and well, </a:t>
            </a:r>
          </a:p>
          <a:p>
            <a:r>
              <a:rPr lang="en-US" dirty="0" smtClean="0"/>
              <a:t>Your Spirit is within me</a:t>
            </a:r>
          </a:p>
          <a:p>
            <a:r>
              <a:rPr lang="en-US" dirty="0" smtClean="0"/>
              <a:t>Because You died and rose again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Amazing love how can it be</a:t>
            </a:r>
          </a:p>
          <a:p>
            <a:r>
              <a:rPr lang="en-US" smtClean="0"/>
              <a:t>That You my King would die for me</a:t>
            </a:r>
          </a:p>
          <a:p>
            <a:r>
              <a:rPr lang="en-US" smtClean="0"/>
              <a:t>Amazing love I know it’s true</a:t>
            </a:r>
          </a:p>
          <a:p>
            <a:r>
              <a:rPr lang="en-US" smtClean="0"/>
              <a:t>And it’s my joy to honor You</a:t>
            </a:r>
          </a:p>
          <a:p>
            <a:r>
              <a:rPr lang="en-US" smtClean="0"/>
              <a:t>In all I do, I honor You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are my King</a:t>
            </a:r>
          </a:p>
          <a:p>
            <a:r>
              <a:rPr lang="en-US" smtClean="0"/>
              <a:t>You are my King</a:t>
            </a:r>
          </a:p>
          <a:p>
            <a:r>
              <a:rPr lang="en-US" smtClean="0"/>
              <a:t>You are my King</a:t>
            </a:r>
          </a:p>
          <a:p>
            <a:r>
              <a:rPr lang="en-US" smtClean="0"/>
              <a:t>You are my King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51435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Amazing love how can it be</a:t>
            </a:r>
          </a:p>
          <a:p>
            <a:r>
              <a:rPr lang="en-US" dirty="0" smtClean="0"/>
              <a:t>That You my King would die for me</a:t>
            </a:r>
          </a:p>
          <a:p>
            <a:r>
              <a:rPr lang="en-US" dirty="0" smtClean="0"/>
              <a:t>Amazing love I know it’s true</a:t>
            </a:r>
          </a:p>
          <a:p>
            <a:r>
              <a:rPr lang="en-US" dirty="0" smtClean="0"/>
              <a:t>And it’s my joy to honor You</a:t>
            </a:r>
          </a:p>
          <a:p>
            <a:r>
              <a:rPr lang="en-US" dirty="0" smtClean="0"/>
              <a:t>In all I do, I honor You</a:t>
            </a:r>
          </a:p>
          <a:p>
            <a:r>
              <a:rPr lang="en-US" sz="2700" dirty="0" smtClean="0"/>
              <a:t>(repeat)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24815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TEMPLE BIBLE CHURCH  Used by Permission CCLI #78316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Words &amp; Music by Billy James Foot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1997 worshiptogether.com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So take me as You find me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All my fears and failures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Fill my life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 give my life to follow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Everything I believe in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Now I surrender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Savior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can move the mountains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My God is mighty to save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is mighty to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Forever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Author of salvation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He rose and conquered the grave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Jesus conquered the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de screen worship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1060</Words>
  <Application>Microsoft Office PowerPoint</Application>
  <PresentationFormat>On-screen Show (16:9)</PresentationFormat>
  <Paragraphs>205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1_Default Design</vt:lpstr>
      <vt:lpstr>wide screen worship use</vt:lpstr>
      <vt:lpstr>Slide 1</vt:lpstr>
      <vt:lpstr>MIGHTY TO SAVE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SWEETLY BROKEN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Amazing Grace (my chains are gone)</vt:lpstr>
      <vt:lpstr>Slide 25</vt:lpstr>
      <vt:lpstr>Slide 26</vt:lpstr>
      <vt:lpstr>Slide 27</vt:lpstr>
      <vt:lpstr>Slide 28</vt:lpstr>
      <vt:lpstr>Slide 29</vt:lpstr>
      <vt:lpstr>Revelation Song</vt:lpstr>
      <vt:lpstr>Slide 31</vt:lpstr>
      <vt:lpstr>Slide 32</vt:lpstr>
      <vt:lpstr>Slide 33</vt:lpstr>
      <vt:lpstr>Slide 34</vt:lpstr>
      <vt:lpstr>Slide 35</vt:lpstr>
      <vt:lpstr>Slide 36</vt:lpstr>
      <vt:lpstr>YOU ARE MY KING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31</cp:revision>
  <dcterms:created xsi:type="dcterms:W3CDTF">2011-01-28T19:26:33Z</dcterms:created>
  <dcterms:modified xsi:type="dcterms:W3CDTF">2011-01-31T19:51:39Z</dcterms:modified>
</cp:coreProperties>
</file>